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</p:sldIdLst>
  <p:sldSz cx="3959225" cy="6119813"/>
  <p:notesSz cx="6858000" cy="9144000"/>
  <p:defaultTextStyle>
    <a:defPPr>
      <a:defRPr lang="de-DE"/>
    </a:defPPr>
    <a:lvl1pPr marL="0" algn="l" defTabSz="489676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1pPr>
    <a:lvl2pPr marL="244837" algn="l" defTabSz="489676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2pPr>
    <a:lvl3pPr marL="489676" algn="l" defTabSz="489676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3pPr>
    <a:lvl4pPr marL="734514" algn="l" defTabSz="489676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4pPr>
    <a:lvl5pPr marL="979352" algn="l" defTabSz="489676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5pPr>
    <a:lvl6pPr marL="1224190" algn="l" defTabSz="489676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6pPr>
    <a:lvl7pPr marL="1469028" algn="l" defTabSz="489676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7pPr>
    <a:lvl8pPr marL="1713866" algn="l" defTabSz="489676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8pPr>
    <a:lvl9pPr marL="1958704" algn="l" defTabSz="489676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1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3" autoAdjust="0"/>
    <p:restoredTop sz="94660"/>
  </p:normalViewPr>
  <p:slideViewPr>
    <p:cSldViewPr>
      <p:cViewPr varScale="1">
        <p:scale>
          <a:sx n="139" d="100"/>
          <a:sy n="139" d="100"/>
        </p:scale>
        <p:origin x="3667" y="110"/>
      </p:cViewPr>
      <p:guideLst>
        <p:guide orient="horz" pos="1928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1001553"/>
            <a:ext cx="3365341" cy="2130602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3214319"/>
            <a:ext cx="2969419" cy="1477538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107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8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325823"/>
            <a:ext cx="853708" cy="5186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325823"/>
            <a:ext cx="2511633" cy="518625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184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1525705"/>
            <a:ext cx="3414832" cy="2545672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4095460"/>
            <a:ext cx="3414832" cy="1338709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/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56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1629117"/>
            <a:ext cx="1682671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1629117"/>
            <a:ext cx="1682671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6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325825"/>
            <a:ext cx="3414832" cy="1182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1500205"/>
            <a:ext cx="1674937" cy="73522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2235432"/>
            <a:ext cx="1674937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1500205"/>
            <a:ext cx="1683186" cy="73522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2235432"/>
            <a:ext cx="1683186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7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3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407988"/>
            <a:ext cx="1276953" cy="1427956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881141"/>
            <a:ext cx="2004358" cy="4349034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835944"/>
            <a:ext cx="1276953" cy="3401313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844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407988"/>
            <a:ext cx="1276953" cy="1427956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881141"/>
            <a:ext cx="2004358" cy="4349034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835944"/>
            <a:ext cx="1276953" cy="3401313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442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325825"/>
            <a:ext cx="3414832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1629117"/>
            <a:ext cx="3414832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5672162"/>
            <a:ext cx="89082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2C10-734B-41F2-B059-3EF831CDBD41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5672162"/>
            <a:ext cx="133623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5672162"/>
            <a:ext cx="89082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EC8D-1590-4212-8144-6F403DBBC7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9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Terminator 38"/>
          <p:cNvSpPr/>
          <p:nvPr/>
        </p:nvSpPr>
        <p:spPr>
          <a:xfrm>
            <a:off x="2411660" y="2483800"/>
            <a:ext cx="1080120" cy="360515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End initialization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2411660" y="251596"/>
            <a:ext cx="1080120" cy="360515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Start initialization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2411660" y="777222"/>
            <a:ext cx="1080120" cy="504000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Create and </a:t>
            </a:r>
          </a:p>
          <a:p>
            <a:pPr algn="ctr"/>
            <a:r>
              <a:rPr lang="en-US" sz="1000" dirty="0"/>
              <a:t>initialize</a:t>
            </a:r>
          </a:p>
          <a:p>
            <a:pPr algn="ctr"/>
            <a:r>
              <a:rPr lang="en-US" sz="1000" dirty="0"/>
              <a:t>PhreeqcRM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2411660" y="1432540"/>
            <a:ext cx="1080120" cy="360515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Set initial </a:t>
            </a:r>
          </a:p>
          <a:p>
            <a:pPr algn="ctr"/>
            <a:r>
              <a:rPr lang="en-US" sz="1000" dirty="0"/>
              <a:t>conditions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2411660" y="1958170"/>
            <a:ext cx="1080120" cy="360515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Set boundary </a:t>
            </a:r>
          </a:p>
          <a:p>
            <a:pPr algn="ctr"/>
            <a:r>
              <a:rPr lang="en-US" sz="1000" dirty="0"/>
              <a:t>conditions</a:t>
            </a:r>
          </a:p>
        </p:txBody>
      </p:sp>
      <p:cxnSp>
        <p:nvCxnSpPr>
          <p:cNvPr id="52" name="Straight Arrow Connector 51"/>
          <p:cNvCxnSpPr>
            <a:stCxn id="40" idx="2"/>
            <a:endCxn id="41" idx="0"/>
          </p:cNvCxnSpPr>
          <p:nvPr/>
        </p:nvCxnSpPr>
        <p:spPr>
          <a:xfrm>
            <a:off x="2951720" y="612108"/>
            <a:ext cx="0" cy="1651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2"/>
            <a:endCxn id="43" idx="0"/>
          </p:cNvCxnSpPr>
          <p:nvPr/>
        </p:nvCxnSpPr>
        <p:spPr>
          <a:xfrm>
            <a:off x="2951720" y="1793055"/>
            <a:ext cx="0" cy="165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2"/>
            <a:endCxn id="39" idx="0"/>
          </p:cNvCxnSpPr>
          <p:nvPr/>
        </p:nvCxnSpPr>
        <p:spPr>
          <a:xfrm>
            <a:off x="2951720" y="2318685"/>
            <a:ext cx="0" cy="165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Terminator 68"/>
          <p:cNvSpPr/>
          <p:nvPr/>
        </p:nvSpPr>
        <p:spPr>
          <a:xfrm>
            <a:off x="2411663" y="5576013"/>
            <a:ext cx="1080001" cy="36000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End reactions</a:t>
            </a:r>
          </a:p>
        </p:txBody>
      </p:sp>
      <p:sp>
        <p:nvSpPr>
          <p:cNvPr id="70" name="Flowchart: Terminator 69"/>
          <p:cNvSpPr/>
          <p:nvPr/>
        </p:nvSpPr>
        <p:spPr>
          <a:xfrm>
            <a:off x="2411663" y="3206748"/>
            <a:ext cx="1080001" cy="36000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Start reactions</a:t>
            </a:r>
          </a:p>
        </p:txBody>
      </p:sp>
      <p:sp>
        <p:nvSpPr>
          <p:cNvPr id="71" name="Flowchart: Process 70"/>
          <p:cNvSpPr/>
          <p:nvPr/>
        </p:nvSpPr>
        <p:spPr>
          <a:xfrm>
            <a:off x="2411663" y="3727064"/>
            <a:ext cx="1080001" cy="504000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Transfer </a:t>
            </a:r>
          </a:p>
          <a:p>
            <a:pPr algn="ctr"/>
            <a:r>
              <a:rPr lang="en-US" sz="1000" dirty="0"/>
              <a:t>data to </a:t>
            </a:r>
          </a:p>
          <a:p>
            <a:pPr algn="ctr"/>
            <a:r>
              <a:rPr lang="en-US" sz="1000" dirty="0"/>
              <a:t>PhreeqcRM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2411663" y="4391380"/>
            <a:ext cx="1080001" cy="3600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Run PhreeqcRM </a:t>
            </a:r>
          </a:p>
          <a:p>
            <a:pPr algn="ctr"/>
            <a:r>
              <a:rPr lang="en-US" sz="1000" dirty="0"/>
              <a:t>reactions for ∆t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2411663" y="4911696"/>
            <a:ext cx="1080001" cy="504000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Transfer </a:t>
            </a:r>
          </a:p>
          <a:p>
            <a:pPr algn="ctr"/>
            <a:r>
              <a:rPr lang="en-US" sz="1000" dirty="0"/>
              <a:t>data to  </a:t>
            </a:r>
          </a:p>
          <a:p>
            <a:pPr algn="ctr"/>
            <a:r>
              <a:rPr lang="en-US" sz="1000" dirty="0"/>
              <a:t>transport</a:t>
            </a:r>
          </a:p>
        </p:txBody>
      </p:sp>
      <p:cxnSp>
        <p:nvCxnSpPr>
          <p:cNvPr id="75" name="Straight Arrow Connector 74"/>
          <p:cNvCxnSpPr>
            <a:stCxn id="70" idx="2"/>
            <a:endCxn id="71" idx="0"/>
          </p:cNvCxnSpPr>
          <p:nvPr/>
        </p:nvCxnSpPr>
        <p:spPr>
          <a:xfrm>
            <a:off x="2951661" y="3566748"/>
            <a:ext cx="0" cy="160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2"/>
            <a:endCxn id="72" idx="0"/>
          </p:cNvCxnSpPr>
          <p:nvPr/>
        </p:nvCxnSpPr>
        <p:spPr>
          <a:xfrm>
            <a:off x="2951661" y="4231064"/>
            <a:ext cx="0" cy="160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2"/>
            <a:endCxn id="74" idx="0"/>
          </p:cNvCxnSpPr>
          <p:nvPr/>
        </p:nvCxnSpPr>
        <p:spPr>
          <a:xfrm>
            <a:off x="2951661" y="4751380"/>
            <a:ext cx="0" cy="160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69" idx="0"/>
          </p:cNvCxnSpPr>
          <p:nvPr/>
        </p:nvCxnSpPr>
        <p:spPr>
          <a:xfrm>
            <a:off x="2951661" y="5415699"/>
            <a:ext cx="0" cy="160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edefined Process 6"/>
          <p:cNvSpPr/>
          <p:nvPr/>
        </p:nvSpPr>
        <p:spPr>
          <a:xfrm>
            <a:off x="401911" y="1239938"/>
            <a:ext cx="1080003" cy="360000"/>
          </a:xfrm>
          <a:prstGeom prst="flowChartPredefinedProcess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401911" y="5573226"/>
            <a:ext cx="1080003" cy="36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End simulation</a:t>
            </a:r>
          </a:p>
        </p:txBody>
      </p:sp>
      <p:sp>
        <p:nvSpPr>
          <p:cNvPr id="11" name="Flowchart: Predefined Process 10"/>
          <p:cNvSpPr/>
          <p:nvPr/>
        </p:nvSpPr>
        <p:spPr>
          <a:xfrm>
            <a:off x="401911" y="3867677"/>
            <a:ext cx="1080003" cy="360000"/>
          </a:xfrm>
          <a:prstGeom prst="flowChartPredefinedProcess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Reactions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401911" y="251594"/>
            <a:ext cx="1080003" cy="36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Start simulation</a:t>
            </a:r>
          </a:p>
        </p:txBody>
      </p:sp>
      <p:sp>
        <p:nvSpPr>
          <p:cNvPr id="17" name="Flowchart: Stored Data 16"/>
          <p:cNvSpPr/>
          <p:nvPr/>
        </p:nvSpPr>
        <p:spPr>
          <a:xfrm>
            <a:off x="401911" y="745766"/>
            <a:ext cx="1080003" cy="360000"/>
          </a:xfrm>
          <a:prstGeom prst="flowChartOnlineStorag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Load Settings  </a:t>
            </a:r>
          </a:p>
        </p:txBody>
      </p:sp>
      <p:sp>
        <p:nvSpPr>
          <p:cNvPr id="35" name="Flussdiagramm: Daten 34"/>
          <p:cNvSpPr/>
          <p:nvPr/>
        </p:nvSpPr>
        <p:spPr>
          <a:xfrm>
            <a:off x="401911" y="4465019"/>
            <a:ext cx="1080003" cy="360000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Visualization</a:t>
            </a:r>
          </a:p>
        </p:txBody>
      </p:sp>
      <p:cxnSp>
        <p:nvCxnSpPr>
          <p:cNvPr id="23" name="Straight Arrow Connector 22"/>
          <p:cNvCxnSpPr>
            <a:stCxn id="12" idx="2"/>
            <a:endCxn id="17" idx="0"/>
          </p:cNvCxnSpPr>
          <p:nvPr/>
        </p:nvCxnSpPr>
        <p:spPr>
          <a:xfrm>
            <a:off x="941911" y="611594"/>
            <a:ext cx="0" cy="13417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stCxn id="17" idx="2"/>
            <a:endCxn id="7" idx="0"/>
          </p:cNvCxnSpPr>
          <p:nvPr/>
        </p:nvCxnSpPr>
        <p:spPr>
          <a:xfrm>
            <a:off x="941911" y="1105766"/>
            <a:ext cx="0" cy="13417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7" idx="2"/>
            <a:endCxn id="105" idx="0"/>
          </p:cNvCxnSpPr>
          <p:nvPr/>
        </p:nvCxnSpPr>
        <p:spPr>
          <a:xfrm>
            <a:off x="941911" y="1599938"/>
            <a:ext cx="0" cy="2373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105" idx="2"/>
            <a:endCxn id="81" idx="0"/>
          </p:cNvCxnSpPr>
          <p:nvPr/>
        </p:nvCxnSpPr>
        <p:spPr>
          <a:xfrm>
            <a:off x="941911" y="2335742"/>
            <a:ext cx="0" cy="2577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stCxn id="11" idx="2"/>
            <a:endCxn id="35" idx="0"/>
          </p:cNvCxnSpPr>
          <p:nvPr/>
        </p:nvCxnSpPr>
        <p:spPr>
          <a:xfrm>
            <a:off x="941911" y="4227677"/>
            <a:ext cx="0" cy="2373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105" idx="3"/>
          </p:cNvCxnSpPr>
          <p:nvPr/>
        </p:nvCxnSpPr>
        <p:spPr>
          <a:xfrm flipH="1">
            <a:off x="941914" y="2086514"/>
            <a:ext cx="540001" cy="2982659"/>
          </a:xfrm>
          <a:prstGeom prst="bentConnector4">
            <a:avLst>
              <a:gd name="adj1" fmla="val -64839"/>
              <a:gd name="adj2" fmla="val 9531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Elbow Connector 88"/>
          <p:cNvCxnSpPr>
            <a:stCxn id="35" idx="1"/>
            <a:endCxn id="105" idx="0"/>
          </p:cNvCxnSpPr>
          <p:nvPr/>
        </p:nvCxnSpPr>
        <p:spPr>
          <a:xfrm rot="10800000" flipH="1">
            <a:off x="401909" y="1837284"/>
            <a:ext cx="540002" cy="2807739"/>
          </a:xfrm>
          <a:prstGeom prst="bentConnector4">
            <a:avLst>
              <a:gd name="adj1" fmla="val -42333"/>
              <a:gd name="adj2" fmla="val 105971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Flussdiagramm: Verbindungsstelle 104"/>
          <p:cNvSpPr/>
          <p:nvPr/>
        </p:nvSpPr>
        <p:spPr>
          <a:xfrm>
            <a:off x="401911" y="1837280"/>
            <a:ext cx="1080003" cy="4984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801" dirty="0"/>
              <a:t>End of </a:t>
            </a:r>
          </a:p>
          <a:p>
            <a:pPr algn="ctr"/>
            <a:r>
              <a:rPr lang="en-US" sz="801" dirty="0"/>
              <a:t>simulation</a:t>
            </a:r>
          </a:p>
          <a:p>
            <a:pPr algn="ctr"/>
            <a:r>
              <a:rPr lang="en-US" sz="801" dirty="0"/>
              <a:t> period?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93359" y="1886514"/>
            <a:ext cx="375424" cy="2155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801" dirty="0"/>
              <a:t>True</a:t>
            </a:r>
            <a:endParaRPr lang="de-CH" sz="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869862" y="2268225"/>
            <a:ext cx="396262" cy="2155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801" dirty="0"/>
              <a:t>False</a:t>
            </a:r>
            <a:endParaRPr lang="de-CH" sz="801" dirty="0"/>
          </a:p>
        </p:txBody>
      </p:sp>
      <p:sp>
        <p:nvSpPr>
          <p:cNvPr id="9" name="Flowchart: Decision 8"/>
          <p:cNvSpPr/>
          <p:nvPr/>
        </p:nvSpPr>
        <p:spPr>
          <a:xfrm>
            <a:off x="401911" y="3104182"/>
            <a:ext cx="1080003" cy="49846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1" dirty="0"/>
              <a:t>Is </a:t>
            </a:r>
          </a:p>
          <a:p>
            <a:pPr algn="ctr"/>
            <a:r>
              <a:rPr lang="en-US" sz="801" dirty="0"/>
              <a:t>reaction time</a:t>
            </a:r>
          </a:p>
          <a:p>
            <a:pPr algn="ctr"/>
            <a:r>
              <a:rPr lang="en-US" sz="801" dirty="0"/>
              <a:t>step?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69862" y="3541085"/>
            <a:ext cx="375424" cy="2155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801" dirty="0"/>
              <a:t>True</a:t>
            </a:r>
            <a:endParaRPr lang="de-CH" sz="801" dirty="0"/>
          </a:p>
        </p:txBody>
      </p:sp>
      <p:sp>
        <p:nvSpPr>
          <p:cNvPr id="112" name="TextBox 111"/>
          <p:cNvSpPr txBox="1"/>
          <p:nvPr/>
        </p:nvSpPr>
        <p:spPr>
          <a:xfrm>
            <a:off x="1293359" y="3154682"/>
            <a:ext cx="396262" cy="2155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801" dirty="0"/>
              <a:t>False</a:t>
            </a:r>
            <a:endParaRPr lang="de-CH" sz="801" dirty="0"/>
          </a:p>
        </p:txBody>
      </p:sp>
      <p:sp>
        <p:nvSpPr>
          <p:cNvPr id="81" name="Flowchart: Process 9"/>
          <p:cNvSpPr/>
          <p:nvPr/>
        </p:nvSpPr>
        <p:spPr>
          <a:xfrm>
            <a:off x="401911" y="2593460"/>
            <a:ext cx="1080003" cy="3600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Flow and solute</a:t>
            </a:r>
            <a:endParaRPr lang="en-US" sz="1000" dirty="0"/>
          </a:p>
          <a:p>
            <a:pPr algn="ctr"/>
            <a:r>
              <a:rPr lang="en-US" sz="1000" dirty="0"/>
              <a:t>transport</a:t>
            </a:r>
          </a:p>
        </p:txBody>
      </p:sp>
      <p:cxnSp>
        <p:nvCxnSpPr>
          <p:cNvPr id="94" name="Elbow Connector 93"/>
          <p:cNvCxnSpPr>
            <a:stCxn id="9" idx="3"/>
            <a:endCxn id="35" idx="0"/>
          </p:cNvCxnSpPr>
          <p:nvPr/>
        </p:nvCxnSpPr>
        <p:spPr>
          <a:xfrm flipH="1">
            <a:off x="941914" y="3353413"/>
            <a:ext cx="540001" cy="1111606"/>
          </a:xfrm>
          <a:prstGeom prst="bentConnector4">
            <a:avLst>
              <a:gd name="adj1" fmla="val -32455"/>
              <a:gd name="adj2" fmla="val 8862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Straight Arrow Connector 97"/>
          <p:cNvCxnSpPr>
            <a:stCxn id="9" idx="2"/>
            <a:endCxn id="11" idx="0"/>
          </p:cNvCxnSpPr>
          <p:nvPr/>
        </p:nvCxnSpPr>
        <p:spPr>
          <a:xfrm>
            <a:off x="941911" y="3602647"/>
            <a:ext cx="0" cy="2650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Straight Arrow Connector 101"/>
          <p:cNvCxnSpPr>
            <a:stCxn id="81" idx="2"/>
            <a:endCxn id="9" idx="0"/>
          </p:cNvCxnSpPr>
          <p:nvPr/>
        </p:nvCxnSpPr>
        <p:spPr>
          <a:xfrm>
            <a:off x="941911" y="2953460"/>
            <a:ext cx="0" cy="15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Flowchart: Process 9"/>
          <p:cNvSpPr/>
          <p:nvPr/>
        </p:nvSpPr>
        <p:spPr>
          <a:xfrm>
            <a:off x="401911" y="5069170"/>
            <a:ext cx="1080003" cy="360000"/>
          </a:xfrm>
          <a:prstGeom prst="flowChartPredefined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23261" tIns="23261" rIns="23261" bIns="23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Finalize</a:t>
            </a:r>
          </a:p>
        </p:txBody>
      </p:sp>
      <p:cxnSp>
        <p:nvCxnSpPr>
          <p:cNvPr id="79" name="Straight Arrow Connector 44"/>
          <p:cNvCxnSpPr>
            <a:endCxn id="8" idx="0"/>
          </p:cNvCxnSpPr>
          <p:nvPr/>
        </p:nvCxnSpPr>
        <p:spPr>
          <a:xfrm>
            <a:off x="941911" y="5429170"/>
            <a:ext cx="0" cy="1440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Straight Arrow Connector 54"/>
          <p:cNvCxnSpPr>
            <a:stCxn id="41" idx="2"/>
            <a:endCxn id="42" idx="0"/>
          </p:cNvCxnSpPr>
          <p:nvPr/>
        </p:nvCxnSpPr>
        <p:spPr>
          <a:xfrm>
            <a:off x="2951720" y="1281225"/>
            <a:ext cx="0" cy="1513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Benutzerdefiniert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Laurin</dc:creator>
  <cp:lastModifiedBy>Laurin</cp:lastModifiedBy>
  <cp:revision>74</cp:revision>
  <dcterms:created xsi:type="dcterms:W3CDTF">2014-05-11T07:16:32Z</dcterms:created>
  <dcterms:modified xsi:type="dcterms:W3CDTF">2015-01-14T13:36:53Z</dcterms:modified>
</cp:coreProperties>
</file>