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62" r:id="rId5"/>
    <p:sldId id="259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1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25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50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B26A-8CCD-4766-B6D9-066E0FEB011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052A9E-CA2B-414F-AB99-26ADF93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52" y="3657605"/>
            <a:ext cx="9563724" cy="1106641"/>
          </a:xfrm>
        </p:spPr>
        <p:txBody>
          <a:bodyPr/>
          <a:lstStyle/>
          <a:p>
            <a:r>
              <a:rPr lang="en-US" dirty="0" smtClean="0"/>
              <a:t>Phosphorus Modeling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7111" y="5125160"/>
            <a:ext cx="5339645" cy="10950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David, John Colman, Tim, and others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6" t="24231" r="11834" b="24487"/>
          <a:stretch/>
        </p:blipFill>
        <p:spPr>
          <a:xfrm>
            <a:off x="2479049" y="266480"/>
            <a:ext cx="2468772" cy="28790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0" t="24291" r="10503" b="24621"/>
          <a:stretch/>
        </p:blipFill>
        <p:spPr>
          <a:xfrm>
            <a:off x="5308737" y="266832"/>
            <a:ext cx="2491882" cy="28786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596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Phosphate Minerals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39056"/>
            <a:ext cx="7698954" cy="284813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Phosphorus is less persistent than modeled</a:t>
            </a:r>
          </a:p>
          <a:p>
            <a:r>
              <a:rPr lang="en-US" sz="2800" dirty="0" smtClean="0"/>
              <a:t>Refit the kinetics over the longer time period?</a:t>
            </a:r>
          </a:p>
          <a:p>
            <a:r>
              <a:rPr lang="en-US" sz="2800" dirty="0" smtClean="0"/>
              <a:t>Are there other minerals that should have been considered?</a:t>
            </a:r>
          </a:p>
          <a:p>
            <a:pPr lvl="1"/>
            <a:r>
              <a:rPr lang="en-US" sz="2400" dirty="0" smtClean="0"/>
              <a:t>(More Pb-PO4 minerals than I thought)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" y="4435426"/>
            <a:ext cx="9662026" cy="183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5" t="24102" r="10553" b="24616"/>
          <a:stretch/>
        </p:blipFill>
        <p:spPr>
          <a:xfrm>
            <a:off x="8376288" y="33641"/>
            <a:ext cx="2066366" cy="24097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9" t="24231" r="1809" b="24487"/>
          <a:stretch/>
        </p:blipFill>
        <p:spPr>
          <a:xfrm>
            <a:off x="10079079" y="33641"/>
            <a:ext cx="2078414" cy="2409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54" y="2713219"/>
            <a:ext cx="1452041" cy="21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Denitrification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it fit available data?</a:t>
            </a:r>
          </a:p>
          <a:p>
            <a:r>
              <a:rPr lang="en-US" sz="2800" dirty="0" smtClean="0"/>
              <a:t>Does it matter for phosphorus?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07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Chemisty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did we miss?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193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feasible to run parameter estimation</a:t>
            </a:r>
          </a:p>
          <a:p>
            <a:r>
              <a:rPr lang="en-US" sz="2800" dirty="0" smtClean="0"/>
              <a:t>What to fit?</a:t>
            </a:r>
          </a:p>
          <a:p>
            <a:pPr lvl="1"/>
            <a:r>
              <a:rPr lang="en-US" sz="2400" dirty="0" smtClean="0"/>
              <a:t>3D field</a:t>
            </a:r>
          </a:p>
          <a:p>
            <a:pPr lvl="1"/>
            <a:r>
              <a:rPr lang="en-US" sz="2400" dirty="0" smtClean="0"/>
              <a:t>2D interpolation</a:t>
            </a:r>
          </a:p>
          <a:p>
            <a:pPr lvl="1"/>
            <a:r>
              <a:rPr lang="en-US" sz="2400" dirty="0" smtClean="0"/>
              <a:t>Mass</a:t>
            </a:r>
          </a:p>
          <a:p>
            <a:pPr lvl="1"/>
            <a:r>
              <a:rPr lang="en-US" sz="2400" dirty="0" smtClean="0"/>
              <a:t>Concentration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37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worked? 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could we have done better then?</a:t>
            </a:r>
          </a:p>
          <a:p>
            <a:r>
              <a:rPr lang="en-US" sz="2800" dirty="0"/>
              <a:t>What could we do better now?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727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FLOW/TRANSPORT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967"/>
            <a:ext cx="5813407" cy="46619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the flow description adequate?</a:t>
            </a:r>
          </a:p>
          <a:p>
            <a:r>
              <a:rPr lang="en-US" sz="2800" dirty="0" smtClean="0"/>
              <a:t>Modeled NH3 plume is </a:t>
            </a:r>
            <a:r>
              <a:rPr lang="en-US" sz="2800" dirty="0"/>
              <a:t>always </a:t>
            </a:r>
            <a:r>
              <a:rPr lang="en-US" sz="2800" dirty="0" smtClean="0"/>
              <a:t>too deep</a:t>
            </a:r>
          </a:p>
          <a:p>
            <a:r>
              <a:rPr lang="en-US" sz="2800" dirty="0" smtClean="0"/>
              <a:t>Latest Cape GW model</a:t>
            </a:r>
          </a:p>
          <a:p>
            <a:r>
              <a:rPr lang="en-US" sz="2800" dirty="0" smtClean="0"/>
              <a:t>Boundary conditions</a:t>
            </a:r>
          </a:p>
          <a:p>
            <a:r>
              <a:rPr lang="en-US" sz="2800" dirty="0" smtClean="0"/>
              <a:t>Can now use a finer grid, previously 30 m </a:t>
            </a:r>
            <a:r>
              <a:rPr lang="en-US" sz="2800" dirty="0" err="1" smtClean="0"/>
              <a:t>dispersivity</a:t>
            </a:r>
            <a:endParaRPr lang="en-US" sz="2800" dirty="0" smtClean="0"/>
          </a:p>
          <a:p>
            <a:r>
              <a:rPr lang="en-US" sz="2800" dirty="0" smtClean="0"/>
              <a:t>Loading of beds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3" t="24231" r="10917" b="24615"/>
          <a:stretch/>
        </p:blipFill>
        <p:spPr>
          <a:xfrm>
            <a:off x="6288531" y="0"/>
            <a:ext cx="2827180" cy="32983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0" t="24231" r="2008" b="24487"/>
          <a:stretch/>
        </p:blipFill>
        <p:spPr>
          <a:xfrm>
            <a:off x="9452995" y="5862"/>
            <a:ext cx="2836604" cy="32983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7" t="24231" r="10553" b="25129"/>
          <a:stretch/>
        </p:blipFill>
        <p:spPr>
          <a:xfrm>
            <a:off x="6304268" y="3638636"/>
            <a:ext cx="2787398" cy="32193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24232" r="2009" b="24358"/>
          <a:stretch/>
        </p:blipFill>
        <p:spPr>
          <a:xfrm>
            <a:off x="9511795" y="3638636"/>
            <a:ext cx="2777804" cy="32193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7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Fluxes to </a:t>
            </a:r>
            <a:r>
              <a:rPr lang="en-US" dirty="0" err="1" smtClean="0"/>
              <a:t>Ashumet</a:t>
            </a:r>
            <a:r>
              <a:rPr lang="en-US" dirty="0" smtClean="0"/>
              <a:t> Pond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Comparison with Tim’s work</a:t>
            </a:r>
          </a:p>
          <a:p>
            <a:r>
              <a:rPr lang="en-US" sz="2800" dirty="0" smtClean="0"/>
              <a:t>Consideration of reactive barrier?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96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20" y="1164236"/>
            <a:ext cx="2470600" cy="1320800"/>
          </a:xfrm>
        </p:spPr>
        <p:txBody>
          <a:bodyPr/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87" y="0"/>
            <a:ext cx="9294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3555"/>
            <a:ext cx="10515600" cy="13998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SORPTION</a:t>
            </a:r>
          </a:p>
          <a:p>
            <a:pPr lvl="1"/>
            <a:r>
              <a:rPr lang="en-US" sz="2800" dirty="0" smtClean="0"/>
              <a:t>Is the trailing edge the most important?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61" y="0"/>
            <a:ext cx="11967039" cy="48642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28533" y="2876021"/>
            <a:ext cx="0" cy="802882"/>
          </a:xfrm>
          <a:prstGeom prst="straightConnector1">
            <a:avLst/>
          </a:prstGeom>
          <a:ln w="60325"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4723" y="3027559"/>
            <a:ext cx="0" cy="802882"/>
          </a:xfrm>
          <a:prstGeom prst="straightConnector1">
            <a:avLst/>
          </a:prstGeom>
          <a:ln w="60325"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7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Cation 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we need to do better than a single mechanism for all cations?</a:t>
            </a:r>
          </a:p>
          <a:p>
            <a:r>
              <a:rPr lang="en-US" sz="2800" dirty="0" smtClean="0"/>
              <a:t>Do anions and cations compete for the same sites?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6" y="3936084"/>
            <a:ext cx="8766469" cy="24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and Manganese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Manganese seems to persist longer than modeled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3" y="4400242"/>
            <a:ext cx="11950733" cy="14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Carbon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 we want to model the oxygenation?</a:t>
            </a:r>
          </a:p>
          <a:p>
            <a:r>
              <a:rPr lang="en-US" sz="2800" dirty="0" smtClean="0"/>
              <a:t>Does it affect phosphorus?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9" y="4410792"/>
            <a:ext cx="11987941" cy="16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212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Phosphorus Modeling Redux</vt:lpstr>
      <vt:lpstr>Themes</vt:lpstr>
      <vt:lpstr>FLOW/TRANSPORT</vt:lpstr>
      <vt:lpstr>Fluxes to Ashumet Pond</vt:lpstr>
      <vt:lpstr>REACTIONS</vt:lpstr>
      <vt:lpstr>PowerPoint Presentation</vt:lpstr>
      <vt:lpstr>Cation Sorption</vt:lpstr>
      <vt:lpstr>Iron and Manganese</vt:lpstr>
      <vt:lpstr>Organic Carbon</vt:lpstr>
      <vt:lpstr>Phosphate Minerals</vt:lpstr>
      <vt:lpstr>Denitrification</vt:lpstr>
      <vt:lpstr>Other Chemisty</vt:lpstr>
      <vt:lpstr>PEST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Parkhurst, David L.</dc:creator>
  <cp:lastModifiedBy>Parkhurst, David L.</cp:lastModifiedBy>
  <cp:revision>11</cp:revision>
  <dcterms:created xsi:type="dcterms:W3CDTF">2016-04-04T15:39:35Z</dcterms:created>
  <dcterms:modified xsi:type="dcterms:W3CDTF">2016-04-04T21:45:01Z</dcterms:modified>
</cp:coreProperties>
</file>