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70" r:id="rId10"/>
    <p:sldId id="271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D9BE-9C46-4751-B09E-2B67DABC86E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D094-8D2F-4F0E-804A-7CACFAC6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Heart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524001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3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2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0"/>
            <a:ext cx="81533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7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81534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772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2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9" y="1600200"/>
            <a:ext cx="819676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7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7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0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30580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81534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4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1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981200"/>
            <a:ext cx="8229600" cy="41217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058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98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Heart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2020-03-03T05:37:35Z</dcterms:created>
  <dcterms:modified xsi:type="dcterms:W3CDTF">2020-03-03T06:02:54Z</dcterms:modified>
</cp:coreProperties>
</file>