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0" r:id="rId2"/>
    <p:sldId id="261" r:id="rId3"/>
    <p:sldId id="256" r:id="rId4"/>
    <p:sldId id="257" r:id="rId5"/>
    <p:sldId id="258" r:id="rId6"/>
    <p:sldId id="264" r:id="rId7"/>
    <p:sldId id="262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9F08-24E2-413F-8686-E778888627D2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41B-AC58-4335-A69E-22C514A4D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46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9F08-24E2-413F-8686-E778888627D2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41B-AC58-4335-A69E-22C514A4D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49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9F08-24E2-413F-8686-E778888627D2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41B-AC58-4335-A69E-22C514A4D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062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9F08-24E2-413F-8686-E778888627D2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41B-AC58-4335-A69E-22C514A4D1B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5587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9F08-24E2-413F-8686-E778888627D2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41B-AC58-4335-A69E-22C514A4D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099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9F08-24E2-413F-8686-E778888627D2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41B-AC58-4335-A69E-22C514A4D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453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9F08-24E2-413F-8686-E778888627D2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41B-AC58-4335-A69E-22C514A4D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673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9F08-24E2-413F-8686-E778888627D2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41B-AC58-4335-A69E-22C514A4D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105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9F08-24E2-413F-8686-E778888627D2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41B-AC58-4335-A69E-22C514A4D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70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9F08-24E2-413F-8686-E778888627D2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41B-AC58-4335-A69E-22C514A4D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43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9F08-24E2-413F-8686-E778888627D2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41B-AC58-4335-A69E-22C514A4D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48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9F08-24E2-413F-8686-E778888627D2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41B-AC58-4335-A69E-22C514A4D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35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9F08-24E2-413F-8686-E778888627D2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41B-AC58-4335-A69E-22C514A4D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3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9F08-24E2-413F-8686-E778888627D2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41B-AC58-4335-A69E-22C514A4D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060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9F08-24E2-413F-8686-E778888627D2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41B-AC58-4335-A69E-22C514A4D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096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9F08-24E2-413F-8686-E778888627D2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41B-AC58-4335-A69E-22C514A4D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97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9F08-24E2-413F-8686-E778888627D2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41B-AC58-4335-A69E-22C514A4D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69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02E9F08-24E2-413F-8686-E778888627D2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DE41B-AC58-4335-A69E-22C514A4D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862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560" y="327339"/>
            <a:ext cx="8658746" cy="1231006"/>
          </a:xfrm>
        </p:spPr>
        <p:txBody>
          <a:bodyPr/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STUDENT INFO 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156" y="1558345"/>
            <a:ext cx="11011436" cy="5299655"/>
          </a:xfrm>
        </p:spPr>
        <p:txBody>
          <a:bodyPr/>
          <a:lstStyle/>
          <a:p>
            <a:r>
              <a:rPr lang="en-US" dirty="0" smtClean="0"/>
              <a:t> NAME                :        B.MANASA VENKATA SAI VIGNESWARI   </a:t>
            </a:r>
            <a:r>
              <a:rPr lang="en-US" dirty="0" smtClean="0"/>
              <a:t>                                               </a:t>
            </a:r>
            <a:r>
              <a:rPr lang="en-US" dirty="0" smtClean="0"/>
              <a:t>SECTION             :                           BTECH /CSE-1                                                                            YEAR                   :         </a:t>
            </a:r>
            <a:r>
              <a:rPr lang="en-US" dirty="0" smtClean="0"/>
              <a:t>                      </a:t>
            </a: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YEAR                                                                                                     SUBJECT             :          </a:t>
            </a:r>
            <a:r>
              <a:rPr lang="en-US" dirty="0" smtClean="0"/>
              <a:t>              </a:t>
            </a:r>
            <a:r>
              <a:rPr lang="en-US" dirty="0" smtClean="0"/>
              <a:t>FOC (CEWS LAB)                                                                                      TOPIC                 : </a:t>
            </a:r>
            <a:r>
              <a:rPr lang="en-US" dirty="0" smtClean="0"/>
              <a:t>                       PPT </a:t>
            </a:r>
            <a:r>
              <a:rPr lang="en-US" dirty="0" smtClean="0"/>
              <a:t>( POWER POINT )                                                     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05633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8" y="1365162"/>
            <a:ext cx="9689245" cy="4883238"/>
          </a:xfrm>
        </p:spPr>
        <p:txBody>
          <a:bodyPr/>
          <a:lstStyle/>
          <a:p>
            <a:r>
              <a:rPr lang="en-US" dirty="0" smtClean="0"/>
              <a:t>1 . DIFFERENCE BETWEEN SYSTEM SOFTWARE AND APPLICATION SOFTWARE . 2.  BASIC COMPUTER TERMINOLOGY   .                                                                3. CHARACTERSTICS OF COMPUTER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391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789" y="618187"/>
            <a:ext cx="12286444" cy="3515931"/>
          </a:xfrm>
        </p:spPr>
        <p:txBody>
          <a:bodyPr/>
          <a:lstStyle/>
          <a:p>
            <a:r>
              <a:rPr lang="en-US" sz="9600" b="1" u="sng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DIFFERENCE BETWEEN SYSTEM SOFTWAR AND APPLICATION SOFTWARE </a:t>
            </a:r>
            <a:endParaRPr lang="en-IN" sz="9600" b="1" u="sng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128789" y="6857999"/>
            <a:ext cx="12544021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402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1521" y="2056092"/>
            <a:ext cx="4507607" cy="46151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SYSTEM SOFTWARE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:  </a:t>
            </a:r>
            <a:r>
              <a:rPr lang="en-US" sz="2800" dirty="0" smtClean="0">
                <a:latin typeface="Algerian" panose="04020705040A02060702" pitchFamily="82" charset="0"/>
              </a:rPr>
              <a:t>1.GIVES PATH OF SOFTWARE APPLICATION TO RUN .            </a:t>
            </a:r>
            <a:r>
              <a:rPr lang="en-US" sz="2800" dirty="0">
                <a:latin typeface="Algerian" panose="04020705040A02060702" pitchFamily="82" charset="0"/>
              </a:rPr>
              <a:t> </a:t>
            </a:r>
            <a:r>
              <a:rPr lang="en-US" sz="2800" dirty="0" smtClean="0">
                <a:latin typeface="Algerian" panose="04020705040A02060702" pitchFamily="82" charset="0"/>
              </a:rPr>
              <a:t>     2. IT IS USED  AS A GENERAL PURPOUSE SOFTWARE                    3.PROGRAMMING IS COMPLES WHEN COMPARED TO THE APPLICATION SOFTWARE                             4. IN THE SYSTEM SOFTWARE LOW LANGUAGE IS USED .              </a:t>
            </a:r>
            <a:endParaRPr lang="en-IN" sz="2800" dirty="0">
              <a:latin typeface="Algerian" panose="04020705040A02060702" pitchFamily="8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1" u="sng" dirty="0" smtClean="0">
                <a:latin typeface="Algerian" panose="04020705040A02060702" pitchFamily="82" charset="0"/>
              </a:rPr>
              <a:t>APPLICATION SOFTWARE :    </a:t>
            </a:r>
            <a:r>
              <a:rPr lang="en-US" sz="2600" b="1" dirty="0" smtClean="0">
                <a:latin typeface="Algerian" panose="04020705040A02060702" pitchFamily="82" charset="0"/>
              </a:rPr>
              <a:t>1.  </a:t>
            </a:r>
            <a:r>
              <a:rPr lang="en-US" sz="2600" dirty="0" smtClean="0">
                <a:latin typeface="Algerian" panose="04020705040A02060702" pitchFamily="82" charset="0"/>
              </a:rPr>
              <a:t>DESIGNED  AND    BUILT FOR   SPECIFIC     TASK </a:t>
            </a:r>
            <a:r>
              <a:rPr lang="en-US" sz="2600" u="sng" dirty="0" smtClean="0">
                <a:latin typeface="Algerian" panose="04020705040A02060702" pitchFamily="82" charset="0"/>
              </a:rPr>
              <a:t>.        </a:t>
            </a:r>
            <a:r>
              <a:rPr lang="en-US" sz="2600" u="sng" dirty="0">
                <a:latin typeface="Algerian" panose="04020705040A02060702" pitchFamily="82" charset="0"/>
              </a:rPr>
              <a:t> </a:t>
            </a:r>
            <a:r>
              <a:rPr lang="en-US" sz="2600" dirty="0" smtClean="0">
                <a:latin typeface="Algerian" panose="04020705040A02060702" pitchFamily="82" charset="0"/>
              </a:rPr>
              <a:t>2.IT    is   used   as   a specific     software .                            3 .        PROGRAMMING       IS       SIMPLE          WHEN COMPARED    TO      THE SYSTEM      SOFTWARE              4. IN           THE APPLICATION SOFTWARE HIGH   LEVEL   LANGUAGE  IS   USED .</a:t>
            </a:r>
            <a:endParaRPr lang="en-IN" sz="2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648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lgerian" panose="04020705040A02060702" pitchFamily="82" charset="0"/>
              </a:rPr>
              <a:t>5.IT WORKS ON THE BACKGROUND                 6.IT IS A PACKED PROGRAM .                       7  .EX ; OPERATING SYSTEM,ROAMING LANGUAGE ,COMMUNICTION SOFTWARE ,. </a:t>
            </a:r>
            <a:endParaRPr lang="en-IN" sz="2800" dirty="0">
              <a:latin typeface="Algerian" panose="04020705040A02060702" pitchFamily="8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lgerian" panose="04020705040A02060702" pitchFamily="82" charset="0"/>
              </a:rPr>
              <a:t>5. IT WORKS ON THE FOREFONT                       6.IT CAN BE SAID TO THE RESOURCE SHAAARING CLIENT SERVER .                           7. WORD ,DOC,SPREAD SHEET,DATA BASE , INTERNET EXPLORER .               </a:t>
            </a:r>
            <a:endParaRPr lang="en-IN" sz="2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1715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7251" y="0"/>
            <a:ext cx="8560084" cy="1197736"/>
          </a:xfrm>
        </p:spPr>
        <p:txBody>
          <a:bodyPr/>
          <a:lstStyle/>
          <a:p>
            <a:r>
              <a:rPr lang="en-US" sz="4000" b="1" u="sng" dirty="0" smtClean="0"/>
              <a:t>BASIC C0MPUTER TERMINOLOGY </a:t>
            </a:r>
            <a:endParaRPr lang="en-IN" sz="40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155" y="1197736"/>
            <a:ext cx="9865217" cy="664549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radley Hand ITC" panose="03070402050302030203" pitchFamily="66" charset="0"/>
              </a:rPr>
              <a:t>BIOS     : BASIC INPUT AND OUTPUT DEVICES .                                                                                AFA      : ALL FLASH ARRAY                                                                                                               CPU      : CENTRAL PROCESSING UNIT                                                                                              HOD      : HARD DISK DRIVE                                                                                                               OS         :  OPERATING SYSTEM                                                                                                           PC         : PERSONAL COMPUTER                                                                                                       RAM      :  RANDOM ACCESS MEMORY                                                                                           ROM      : READ ONLY MEMORY                                                                                                       ALU        : ARTHEMETIC LOGICAL UNIT                                                                                             SATA      : SERIAL ADVANCED TECHNOGY                                                                                    BIU          :BUS  INTERFACE UNIT                                                                                                         DOS       : DISK OPERATING SYSTEM                                                                                                 FDD        :  FLOPPY DISK   DRIVE                                                                                                        HDMI     :  HIGH DEFINITION MULTIMEDIA                                                                                         VGA     : VIDEO GRAPHICS ARRAY </a:t>
            </a:r>
            <a:endParaRPr lang="en-IN" sz="2400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56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025923" cy="796533"/>
          </a:xfrm>
        </p:spPr>
        <p:txBody>
          <a:bodyPr/>
          <a:lstStyle/>
          <a:p>
            <a:r>
              <a:rPr lang="en-US" u="sng" dirty="0" smtClean="0">
                <a:latin typeface="Algerian" panose="04020705040A02060702" pitchFamily="82" charset="0"/>
              </a:rPr>
              <a:t>CHARACTERSTICS OF COMPUTER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820" y="1249250"/>
            <a:ext cx="11822805" cy="5499279"/>
          </a:xfrm>
        </p:spPr>
        <p:txBody>
          <a:bodyPr/>
          <a:lstStyle/>
          <a:p>
            <a:r>
              <a:rPr lang="en-US" dirty="0" smtClean="0"/>
              <a:t>1. SPEED                                                                                                                                                 2. ACCURACY                                                                                                                                       3. DILIGENCE                                                                                                                                          4. VERSABILITY                                                                                                                                          5. RELIABLE                                                                                                                                            6. SECURITY AND PRIVACY                                                                                                                    7. AUTOMATION                                                                                                                                     8 .MULTI TASKIG                                                                                                                                                                                     9. GPU                                                                                                                                                     10. STORAGE AND RETRIVAL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64284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0"/>
            <a:ext cx="8671625" cy="914400"/>
          </a:xfrm>
        </p:spPr>
        <p:txBody>
          <a:bodyPr/>
          <a:lstStyle/>
          <a:p>
            <a:r>
              <a:rPr lang="en-US" dirty="0" smtClean="0"/>
              <a:t>DEF ;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43944"/>
            <a:ext cx="12192000" cy="5943600"/>
          </a:xfrm>
        </p:spPr>
        <p:txBody>
          <a:bodyPr>
            <a:normAutofit/>
          </a:bodyPr>
          <a:lstStyle/>
          <a:p>
            <a:r>
              <a:rPr lang="en-US" sz="2800" u="sng" dirty="0" smtClean="0">
                <a:latin typeface="Century Gothic" panose="020B0502020202020204" pitchFamily="34" charset="0"/>
              </a:rPr>
              <a:t>SPEED</a:t>
            </a:r>
            <a:r>
              <a:rPr lang="en-US" sz="2800" dirty="0" smtClean="0">
                <a:latin typeface="Century Gothic" panose="020B0502020202020204" pitchFamily="34" charset="0"/>
              </a:rPr>
              <a:t> :  </a:t>
            </a:r>
            <a:r>
              <a:rPr lang="en-US" sz="2400" dirty="0" smtClean="0">
                <a:latin typeface="Algerian" panose="04020705040A02060702" pitchFamily="82" charset="0"/>
              </a:rPr>
              <a:t>A COMPUTER CAN PROCESS MILLIONS OF OPERATIONS PER SEC . THE TIME TAKEN BY COMPUTERS FOR OPERATIONS IS IN NANO SECONDS …                                       </a:t>
            </a:r>
            <a:r>
              <a:rPr lang="en-US" sz="2800" u="sng" dirty="0" smtClean="0">
                <a:latin typeface="Century Gothic" panose="020B0502020202020204" pitchFamily="34" charset="0"/>
              </a:rPr>
              <a:t>ACCURACY</a:t>
            </a:r>
            <a:r>
              <a:rPr lang="en-US" sz="2400" u="sng" dirty="0" smtClean="0">
                <a:latin typeface="Century Gothic" panose="020B0502020202020204" pitchFamily="34" charset="0"/>
              </a:rPr>
              <a:t> </a:t>
            </a:r>
            <a:r>
              <a:rPr lang="en-US" sz="2400" dirty="0" smtClean="0">
                <a:latin typeface="Century Gothic" panose="020B0502020202020204" pitchFamily="34" charset="0"/>
              </a:rPr>
              <a:t>:  </a:t>
            </a:r>
            <a:r>
              <a:rPr lang="en-US" sz="2400" dirty="0" smtClean="0">
                <a:latin typeface="Algerian" panose="04020705040A02060702" pitchFamily="82" charset="0"/>
              </a:rPr>
              <a:t>COMPUTER PERFORM CALCULATIONS WIT 100% ACCURACY ERRORS IT GIVES THE OUTPUT BASED ON YOUR INPUT .                          </a:t>
            </a:r>
            <a:r>
              <a:rPr lang="en-US" dirty="0" smtClean="0">
                <a:latin typeface="Algerian" panose="04020705040A02060702" pitchFamily="82" charset="0"/>
              </a:rPr>
              <a:t>                                                                                                    </a:t>
            </a:r>
            <a:r>
              <a:rPr lang="en-US" sz="2800" u="sng" dirty="0" smtClean="0">
                <a:latin typeface="Century Gothic" panose="020B0502020202020204" pitchFamily="34" charset="0"/>
              </a:rPr>
              <a:t>DIGILENCE</a:t>
            </a:r>
            <a:r>
              <a:rPr lang="en-US" sz="2800" dirty="0" smtClean="0">
                <a:latin typeface="Century Gothic" panose="020B0502020202020204" pitchFamily="34" charset="0"/>
              </a:rPr>
              <a:t> :</a:t>
            </a:r>
            <a:r>
              <a:rPr lang="en-US" dirty="0" smtClean="0">
                <a:latin typeface="Algerian" panose="04020705040A02060702" pitchFamily="82" charset="0"/>
              </a:rPr>
              <a:t>      </a:t>
            </a:r>
            <a:r>
              <a:rPr lang="en-US" sz="2400" dirty="0" smtClean="0">
                <a:latin typeface="Algerian" panose="04020705040A02060702" pitchFamily="82" charset="0"/>
              </a:rPr>
              <a:t>A COMPUTR CAN PERFORM MILLIONS OF OPERATIONS AND TAKS WITH SAME CCONSISITS AND ACCURACY                                                                                  </a:t>
            </a:r>
            <a:r>
              <a:rPr lang="en-US" sz="2800" u="sng" dirty="0" smtClean="0"/>
              <a:t>VERSABILITY</a:t>
            </a:r>
            <a:r>
              <a:rPr lang="en-US" sz="2400" dirty="0" smtClean="0">
                <a:latin typeface="Algerian" panose="04020705040A02060702" pitchFamily="82" charset="0"/>
              </a:rPr>
              <a:t> :  VERSABILITY REFERS TO THE CAPABILITY OF COMPUTERS TO PERFORM DIFFERENT KINDS OF WORK WITH SAME ACCURACY &amp; EFFICIENCY                  </a:t>
            </a:r>
            <a:r>
              <a:rPr lang="en-US" sz="2800" u="sng" dirty="0" smtClean="0">
                <a:latin typeface="Century Gothic" panose="020B0502020202020204" pitchFamily="34" charset="0"/>
              </a:rPr>
              <a:t>RELIABLE </a:t>
            </a:r>
            <a:r>
              <a:rPr lang="en-US" sz="2400" dirty="0" smtClean="0">
                <a:latin typeface="Algerian" panose="04020705040A02060702" pitchFamily="82" charset="0"/>
              </a:rPr>
              <a:t>:  A COMPUTER IS A VELIABLE AS IT GIVES CONSISITENT RESULT FOR SIMILAR SET OF DATA                                                                                                                </a:t>
            </a:r>
            <a:r>
              <a:rPr lang="en-US" sz="2800" u="sng" dirty="0" smtClean="0">
                <a:latin typeface="Century Gothic" panose="020B0502020202020204" pitchFamily="34" charset="0"/>
              </a:rPr>
              <a:t>SECURITY AND PRIVACY </a:t>
            </a:r>
            <a:r>
              <a:rPr lang="en-US" sz="2400" dirty="0" smtClean="0">
                <a:latin typeface="Algerian" panose="04020705040A02060702" pitchFamily="82" charset="0"/>
              </a:rPr>
              <a:t>: IN THE DIGITAL WORLD SECURITY GENERALLY REFRS TO ACCESS OF DATA  THE PRIVACY INVOLVES TO YOUR RIGHT TO MANAGE YOUR PERSONAL DATA . </a:t>
            </a:r>
            <a:endParaRPr lang="en-IN" sz="2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6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161" y="0"/>
            <a:ext cx="7383738" cy="193183"/>
          </a:xfrm>
        </p:spPr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6214"/>
            <a:ext cx="12192000" cy="6561786"/>
          </a:xfrm>
        </p:spPr>
        <p:txBody>
          <a:bodyPr/>
          <a:lstStyle/>
          <a:p>
            <a:r>
              <a:rPr lang="en-US" smtClean="0"/>
              <a:t>AUTOMATON : BESIDES BEING FAST AND ACCURATE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611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116</TotalTime>
  <Words>451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Arabic Typesetting</vt:lpstr>
      <vt:lpstr>Arial</vt:lpstr>
      <vt:lpstr>Bradley Hand ITC</vt:lpstr>
      <vt:lpstr>Century Gothic</vt:lpstr>
      <vt:lpstr>Wingdings 3</vt:lpstr>
      <vt:lpstr>Ion</vt:lpstr>
      <vt:lpstr>STUDENT INFO </vt:lpstr>
      <vt:lpstr>INDEX : </vt:lpstr>
      <vt:lpstr>DIFFERENCE BETWEEN SYSTEM SOFTWAR AND APPLICATION SOFTWARE </vt:lpstr>
      <vt:lpstr>DIFFERENCES : </vt:lpstr>
      <vt:lpstr>DIFFERENCES</vt:lpstr>
      <vt:lpstr>BASIC C0MPUTER TERMINOLOGY </vt:lpstr>
      <vt:lpstr>CHARACTERSTICS OF COMPUTER.</vt:lpstr>
      <vt:lpstr>DEF ;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 BETWEEN SYSTEM SOFTWAR AND APPLICATION SOFTWARE</dc:title>
  <dc:creator>GVPW</dc:creator>
  <cp:lastModifiedBy>GVPW</cp:lastModifiedBy>
  <cp:revision>13</cp:revision>
  <dcterms:created xsi:type="dcterms:W3CDTF">2024-11-25T04:38:27Z</dcterms:created>
  <dcterms:modified xsi:type="dcterms:W3CDTF">2024-12-02T04:14:00Z</dcterms:modified>
</cp:coreProperties>
</file>