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0" r:id="rId2"/>
    <p:sldId id="261" r:id="rId3"/>
    <p:sldId id="256" r:id="rId4"/>
    <p:sldId id="257" r:id="rId5"/>
    <p:sldId id="258" r:id="rId6"/>
    <p:sldId id="264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9F08-24E2-413F-8686-E778888627D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41B-AC58-4335-A69E-22C514A4D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46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9F08-24E2-413F-8686-E778888627D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41B-AC58-4335-A69E-22C514A4D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49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9F08-24E2-413F-8686-E778888627D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41B-AC58-4335-A69E-22C514A4D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062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9F08-24E2-413F-8686-E778888627D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41B-AC58-4335-A69E-22C514A4D1B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5587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9F08-24E2-413F-8686-E778888627D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41B-AC58-4335-A69E-22C514A4D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099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9F08-24E2-413F-8686-E778888627D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41B-AC58-4335-A69E-22C514A4D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453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9F08-24E2-413F-8686-E778888627D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41B-AC58-4335-A69E-22C514A4D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673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9F08-24E2-413F-8686-E778888627D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41B-AC58-4335-A69E-22C514A4D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105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9F08-24E2-413F-8686-E778888627D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41B-AC58-4335-A69E-22C514A4D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70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9F08-24E2-413F-8686-E778888627D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41B-AC58-4335-A69E-22C514A4D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3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9F08-24E2-413F-8686-E778888627D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41B-AC58-4335-A69E-22C514A4D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48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9F08-24E2-413F-8686-E778888627D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41B-AC58-4335-A69E-22C514A4D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35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9F08-24E2-413F-8686-E778888627D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41B-AC58-4335-A69E-22C514A4D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3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9F08-24E2-413F-8686-E778888627D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41B-AC58-4335-A69E-22C514A4D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060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9F08-24E2-413F-8686-E778888627D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41B-AC58-4335-A69E-22C514A4D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09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9F08-24E2-413F-8686-E778888627D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41B-AC58-4335-A69E-22C514A4D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97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9F08-24E2-413F-8686-E778888627D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41B-AC58-4335-A69E-22C514A4D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69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02E9F08-24E2-413F-8686-E778888627D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DE41B-AC58-4335-A69E-22C514A4D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862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560" y="327339"/>
            <a:ext cx="8658746" cy="1231006"/>
          </a:xfrm>
        </p:spPr>
        <p:txBody>
          <a:bodyPr/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STUDENT INFO 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156" y="1558345"/>
            <a:ext cx="11011436" cy="529965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</a:t>
            </a:r>
            <a:r>
              <a:rPr lang="en-US" sz="2800" b="1" dirty="0" smtClean="0">
                <a:solidFill>
                  <a:schemeClr val="tx1"/>
                </a:solidFill>
              </a:rPr>
              <a:t>NAME                :        p. </a:t>
            </a:r>
            <a:r>
              <a:rPr lang="en-US" sz="2800" b="1" smtClean="0">
                <a:solidFill>
                  <a:schemeClr val="tx1"/>
                </a:solidFill>
              </a:rPr>
              <a:t>usha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</a:rPr>
              <a:t>rani                                                  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SECTION             :     INFORMATION TECHNOLOGY                                                                           YEAR                   :        1</a:t>
            </a:r>
            <a:r>
              <a:rPr lang="en-US" sz="2800" b="1" baseline="30000" dirty="0" smtClean="0">
                <a:solidFill>
                  <a:schemeClr val="tx1"/>
                </a:solidFill>
              </a:rPr>
              <a:t>ST</a:t>
            </a:r>
            <a:r>
              <a:rPr lang="en-US" sz="2800" b="1" dirty="0" smtClean="0">
                <a:solidFill>
                  <a:schemeClr val="tx1"/>
                </a:solidFill>
              </a:rPr>
              <a:t> YEAR                                                                                                     SUBJECT             :     Fundamentals of computer                                                                                     TOPIC                 :     Difference between system application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  </a:t>
            </a:r>
            <a:r>
              <a:rPr lang="en-US" sz="2800" b="1" dirty="0" smtClean="0">
                <a:solidFill>
                  <a:schemeClr val="tx1"/>
                </a:solidFill>
              </a:rPr>
              <a:t>                                and applications software</a:t>
            </a:r>
            <a:endParaRPr lang="en-I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5633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08" y="291353"/>
            <a:ext cx="9404723" cy="1400530"/>
          </a:xfrm>
        </p:spPr>
        <p:txBody>
          <a:bodyPr/>
          <a:lstStyle/>
          <a:p>
            <a:r>
              <a:rPr lang="en-US" sz="4800" dirty="0" smtClean="0">
                <a:latin typeface="Algerian" panose="04020705040A02060702" pitchFamily="82" charset="0"/>
              </a:rPr>
              <a:t>INDEX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8" y="1365162"/>
            <a:ext cx="9689245" cy="4883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1</a:t>
            </a:r>
            <a:r>
              <a:rPr lang="en-US" sz="3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. DIFFERENCE BETWEEN SYSTEM SOFTWARE AND APPLICATION SOFTWARE .</a:t>
            </a:r>
          </a:p>
          <a:p>
            <a:pPr marL="0" indent="0">
              <a:buNone/>
            </a:pPr>
            <a:r>
              <a:rPr lang="en-US" sz="3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2. BASIC COMPUTER TERMINOLOGY .                                                                3. CHARACTERSTICS OF COMPUTER 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391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61" y="1452281"/>
            <a:ext cx="12063210" cy="3899647"/>
          </a:xfrm>
        </p:spPr>
        <p:txBody>
          <a:bodyPr/>
          <a:lstStyle/>
          <a:p>
            <a:r>
              <a:rPr lang="en-US" sz="4400" b="1" dirty="0" smtClean="0">
                <a:latin typeface="Algerian" panose="04020705040A02060702" pitchFamily="82" charset="0"/>
                <a:cs typeface="Arabic Typesetting" panose="03020402040406030203" pitchFamily="66" charset="-78"/>
              </a:rPr>
              <a:t>DIFFERENCES BETWEEN</a:t>
            </a:r>
            <a:br>
              <a:rPr lang="en-US" sz="4400" b="1" dirty="0" smtClean="0">
                <a:latin typeface="Algerian" panose="04020705040A02060702" pitchFamily="82" charset="0"/>
                <a:cs typeface="Arabic Typesetting" panose="03020402040406030203" pitchFamily="66" charset="-78"/>
              </a:rPr>
            </a:br>
            <a:r>
              <a:rPr lang="en-US" sz="4400" b="1" dirty="0">
                <a:latin typeface="Algerian" panose="04020705040A02060702" pitchFamily="82" charset="0"/>
                <a:cs typeface="Arabic Typesetting" panose="03020402040406030203" pitchFamily="66" charset="-78"/>
              </a:rPr>
              <a:t/>
            </a:r>
            <a:br>
              <a:rPr lang="en-US" sz="4400" b="1" dirty="0">
                <a:latin typeface="Algerian" panose="04020705040A02060702" pitchFamily="82" charset="0"/>
                <a:cs typeface="Arabic Typesetting" panose="03020402040406030203" pitchFamily="66" charset="-78"/>
              </a:rPr>
            </a:br>
            <a:r>
              <a:rPr lang="en-US" sz="4400" b="1" dirty="0" smtClean="0">
                <a:latin typeface="Algerian" panose="04020705040A02060702" pitchFamily="82" charset="0"/>
                <a:cs typeface="Arabic Typesetting" panose="03020402040406030203" pitchFamily="66" charset="-78"/>
              </a:rPr>
              <a:t>1.SYSTEM </a:t>
            </a:r>
            <a:r>
              <a:rPr lang="en-US" sz="4400" b="1" dirty="0" smtClean="0">
                <a:latin typeface="Algerian" panose="04020705040A02060702" pitchFamily="82" charset="0"/>
                <a:cs typeface="Arabic Typesetting" panose="03020402040406030203" pitchFamily="66" charset="-78"/>
              </a:rPr>
              <a:t>SOFTWARE</a:t>
            </a:r>
            <a:br>
              <a:rPr lang="en-US" sz="4400" b="1" dirty="0" smtClean="0">
                <a:latin typeface="Algerian" panose="04020705040A02060702" pitchFamily="82" charset="0"/>
                <a:cs typeface="Arabic Typesetting" panose="03020402040406030203" pitchFamily="66" charset="-78"/>
              </a:rPr>
            </a:br>
            <a:r>
              <a:rPr lang="en-US" sz="4400" b="1" dirty="0" smtClean="0">
                <a:latin typeface="Algerian" panose="04020705040A02060702" pitchFamily="82" charset="0"/>
                <a:cs typeface="Arabic Typesetting" panose="03020402040406030203" pitchFamily="66" charset="-78"/>
              </a:rPr>
              <a:t/>
            </a:r>
            <a:br>
              <a:rPr lang="en-US" sz="4400" b="1" dirty="0" smtClean="0">
                <a:latin typeface="Algerian" panose="04020705040A02060702" pitchFamily="82" charset="0"/>
                <a:cs typeface="Arabic Typesetting" panose="03020402040406030203" pitchFamily="66" charset="-78"/>
              </a:rPr>
            </a:br>
            <a:r>
              <a:rPr lang="en-US" sz="4400" b="1" dirty="0" smtClean="0">
                <a:latin typeface="Algerian" panose="04020705040A02060702" pitchFamily="82" charset="0"/>
                <a:cs typeface="Arabic Typesetting" panose="03020402040406030203" pitchFamily="66" charset="-78"/>
              </a:rPr>
              <a:t>2.APPLICATION SOFTWARE </a:t>
            </a:r>
            <a:endParaRPr lang="en-IN" sz="4400" b="1" dirty="0">
              <a:latin typeface="Algerian" panose="04020705040A02060702" pitchFamily="82" charset="0"/>
              <a:cs typeface="Arabic Typesetting" panose="03020402040406030203" pitchFamily="66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128789" y="6857999"/>
            <a:ext cx="12544021" cy="45719"/>
          </a:xfrm>
        </p:spPr>
        <p:txBody>
          <a:bodyPr>
            <a:normAutofit fontScale="25000" lnSpcReduction="20000"/>
          </a:bodyPr>
          <a:lstStyle/>
          <a:p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02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DIFFERENCES</a:t>
            </a:r>
            <a:r>
              <a:rPr lang="en-US" dirty="0" smtClean="0"/>
              <a:t> 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865" y="1491316"/>
            <a:ext cx="4507607" cy="46151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Arabic Typesetting" panose="03020402040406030203" pitchFamily="66" charset="-78"/>
              </a:rPr>
              <a:t>SYSTEM SOFTWARE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: </a:t>
            </a:r>
          </a:p>
          <a:p>
            <a:pPr marL="0" indent="0">
              <a:buNone/>
            </a:pPr>
            <a:r>
              <a:rPr lang="en-US" sz="2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1.GIVES PATH OF SOFTWARE APPLICATION TO RUN .            </a:t>
            </a:r>
            <a:r>
              <a:rPr lang="en-US" sz="2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2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    </a:t>
            </a:r>
          </a:p>
          <a:p>
            <a:pPr marL="0" indent="0">
              <a:buNone/>
            </a:pPr>
            <a:r>
              <a:rPr lang="en-US" sz="2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2. IT IS USED  AS A GENERAL PURPOUSE SOFTWARE                    </a:t>
            </a:r>
          </a:p>
          <a:p>
            <a:pPr marL="0" indent="0">
              <a:buNone/>
            </a:pPr>
            <a:r>
              <a:rPr lang="en-US" sz="2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3.PROGRAMMING IS COMPLES WHEN COMPARED TO THE APPLICATION SOFTWARE                            </a:t>
            </a:r>
            <a:endParaRPr lang="en-US" sz="2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0" indent="0">
              <a:buNone/>
            </a:pPr>
            <a:r>
              <a:rPr lang="en-US" sz="2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4. IN THE SYSTEM SOFTWARE LOW LANGUAGE IS USED .              </a:t>
            </a:r>
            <a:endParaRPr lang="en-IN" sz="2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1491316"/>
            <a:ext cx="4396341" cy="42002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b="1" u="sng" dirty="0" smtClean="0">
                <a:latin typeface="Agency FB" panose="020B0503020202020204" pitchFamily="34" charset="0"/>
              </a:rPr>
              <a:t>APPLICATION SOFTWARE </a:t>
            </a:r>
            <a:r>
              <a:rPr lang="en-US" sz="2400" b="1" u="sng" dirty="0" smtClean="0">
                <a:latin typeface="Algerian" panose="04020705040A02060702" pitchFamily="82" charset="0"/>
              </a:rPr>
              <a:t>:    </a:t>
            </a:r>
          </a:p>
          <a:p>
            <a:pPr marL="0" indent="0">
              <a:buNone/>
            </a:pPr>
            <a:r>
              <a:rPr lang="en-US" sz="2600" b="1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1.  </a:t>
            </a:r>
            <a:r>
              <a:rPr lang="en-US" sz="2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DESIGNED  AND    BUILT FOR   SPECIFIC     TASK .</a:t>
            </a:r>
            <a:endParaRPr lang="en-US" sz="2600" u="sng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0" indent="0">
              <a:buNone/>
            </a:pPr>
            <a:r>
              <a:rPr lang="en-US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2.IT  IS USED IN A SPECIFIC SOFTWARE.                      </a:t>
            </a:r>
          </a:p>
          <a:p>
            <a:pPr marL="0" indent="0">
              <a:buNone/>
            </a:pPr>
            <a:r>
              <a:rPr lang="en-US" sz="2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3 .PROGRAMMING       IS       SIMPLE          WHEN COMPARED    TO      THE SYSTEM      SOFTWARE              </a:t>
            </a:r>
          </a:p>
          <a:p>
            <a:pPr marL="0" indent="0">
              <a:buNone/>
            </a:pPr>
            <a:r>
              <a:rPr lang="en-US" sz="2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4. IN THE APPLICATION SOFTWARE HIGH   LEVEL   LANGUAGE  IS   USED .</a:t>
            </a:r>
            <a:endParaRPr lang="en-IN" sz="26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04648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lgerian" panose="04020705040A02060702" pitchFamily="82" charset="0"/>
              </a:rPr>
              <a:t>5</a:t>
            </a:r>
            <a:r>
              <a:rPr lang="en-US" sz="2800" dirty="0" smtClean="0">
                <a:latin typeface="Algerian" panose="04020705040A02060702" pitchFamily="82" charset="0"/>
              </a:rPr>
              <a:t>. IT </a:t>
            </a:r>
            <a:r>
              <a:rPr lang="en-US" sz="2800" dirty="0" smtClean="0">
                <a:latin typeface="Algerian" panose="04020705040A02060702" pitchFamily="82" charset="0"/>
              </a:rPr>
              <a:t>WORKS ON THE BACKGROUND                 6</a:t>
            </a:r>
            <a:r>
              <a:rPr lang="en-US" sz="2800" dirty="0" smtClean="0">
                <a:latin typeface="Algerian" panose="04020705040A02060702" pitchFamily="82" charset="0"/>
              </a:rPr>
              <a:t>. IT </a:t>
            </a:r>
            <a:r>
              <a:rPr lang="en-US" sz="2800" dirty="0" smtClean="0">
                <a:latin typeface="Algerian" panose="04020705040A02060702" pitchFamily="82" charset="0"/>
              </a:rPr>
              <a:t>IS A PACKED PROGRAM .                       </a:t>
            </a:r>
            <a:r>
              <a:rPr lang="en-US" sz="2800" dirty="0" smtClean="0">
                <a:latin typeface="Algerian" panose="04020705040A02060702" pitchFamily="82" charset="0"/>
              </a:rPr>
              <a:t>7. EX </a:t>
            </a:r>
            <a:r>
              <a:rPr lang="en-US" sz="2800" dirty="0" smtClean="0">
                <a:latin typeface="Algerian" panose="04020705040A02060702" pitchFamily="82" charset="0"/>
              </a:rPr>
              <a:t>; OPERATING SYSTEM,ROAMING LANGUAGE ,COMMUNICTION SOFTWARE ,. </a:t>
            </a: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lgerian" panose="04020705040A02060702" pitchFamily="82" charset="0"/>
              </a:rPr>
              <a:t>5. IT WORKS ON THE FOREFONT                       6</a:t>
            </a:r>
            <a:r>
              <a:rPr lang="en-US" sz="2800" dirty="0" smtClean="0">
                <a:latin typeface="Algerian" panose="04020705040A02060702" pitchFamily="82" charset="0"/>
              </a:rPr>
              <a:t>. IT </a:t>
            </a:r>
            <a:r>
              <a:rPr lang="en-US" sz="2800" dirty="0" smtClean="0">
                <a:latin typeface="Algerian" panose="04020705040A02060702" pitchFamily="82" charset="0"/>
              </a:rPr>
              <a:t>CAN BE SAID TO THE RESOURCE SHAAARING CLIENT SERVER .                           7. WORD ,DOC,SPREAD SHEET,DATA BASE , INTERNET EXPLORER .               </a:t>
            </a:r>
            <a:endParaRPr lang="en-IN" sz="2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1715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7251" y="0"/>
            <a:ext cx="8560084" cy="1197736"/>
          </a:xfrm>
        </p:spPr>
        <p:txBody>
          <a:bodyPr/>
          <a:lstStyle/>
          <a:p>
            <a:r>
              <a:rPr lang="en-US" sz="4000" b="1" u="sng" dirty="0" smtClean="0"/>
              <a:t>BASIC C0MPUTER TERMINOLOGY </a:t>
            </a:r>
            <a:endParaRPr lang="en-IN" sz="40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7251" y="1197736"/>
            <a:ext cx="9865217" cy="6645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lgerian" panose="04020705040A02060702" pitchFamily="82" charset="0"/>
              </a:rPr>
              <a:t>BIOS     : BASIC INPUT AND OUTPUT DEVICES .                                                                                AFA      : ALL FLASH ARRAY                                                                                                               CPU      : CENTRAL PROCESSING UNIT                                                                                              HOD      : HARD DISK DRIVE                                                                                                               OS         :  OPERATING SYSTEM                                                                                                           PC         : PERSONAL COMPUTER                                                                                                       RAM      :  RANDOM ACCESS MEMORY                                                                                           ROM      : READ ONLY MEMORY                                                                                                       ALU        : ARTHEMETIC LOGICAL UNIT                                                                                             SATA      : SERIAL ADVANCED TECHNOGY                                                                                    BIU          :BUS  INTERFACE UNIT                                                                                                         DOS       : DISK OPERATING SYSTEM                                                                                                 FDD        :  FLOPPY DISK   DRIVE                                                                                                        HDMI     :  HIGH DEFINITION MULTIMEDIA                                                                                         VGA     : VIDEO GRAPHICS ARRAY </a:t>
            </a:r>
            <a:endParaRPr lang="en-IN" sz="24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56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025923" cy="796533"/>
          </a:xfrm>
        </p:spPr>
        <p:txBody>
          <a:bodyPr/>
          <a:lstStyle/>
          <a:p>
            <a:r>
              <a:rPr lang="en-US" u="sng" dirty="0" smtClean="0">
                <a:latin typeface="Algerian" panose="04020705040A02060702" pitchFamily="82" charset="0"/>
              </a:rPr>
              <a:t>CHARACTERSTICS OF COMPUTER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820" y="1249250"/>
            <a:ext cx="11822805" cy="5499279"/>
          </a:xfrm>
        </p:spPr>
        <p:txBody>
          <a:bodyPr/>
          <a:lstStyle/>
          <a:p>
            <a:r>
              <a:rPr lang="en-US" dirty="0" smtClean="0"/>
              <a:t>1. SPEED                                                                                                                                                 2. ACCURACY                                                                                                                                       3. DILIGENCE                                                                                                                                          4. VERSABILITY                                                                                                                                          5. RELIABLE                                                                                                                                            6. SECURITY AND PRIVACY                                                                                                                    7. AUTOMATION                                                                                                                                     8 .MULTI TASKIG                                                                                                                                                                                     9. GPU                                                                                                                                                     10. STORAGE AND RETRIVAL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64284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9826580" cy="1196788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DEFINITIONS</a:t>
            </a:r>
            <a:r>
              <a:rPr lang="en-US" dirty="0" smtClean="0"/>
              <a:t>: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025" y="766482"/>
            <a:ext cx="12192000" cy="6212541"/>
          </a:xfrm>
        </p:spPr>
        <p:txBody>
          <a:bodyPr>
            <a:normAutofit fontScale="85000" lnSpcReduction="20000"/>
          </a:bodyPr>
          <a:lstStyle/>
          <a:p>
            <a:endParaRPr lang="en-US" sz="2800" u="sng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n-US" sz="2800" u="sng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SPEED</a:t>
            </a:r>
            <a:r>
              <a:rPr lang="en-US" sz="28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: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 </a:t>
            </a:r>
            <a:r>
              <a:rPr lang="en-US" sz="24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A COMPUTER CAN PROCESS MILLIONS OF OPERATIONS PER SEC . THE TIME TAKEN BY COMPUTERS FOR OPERATIONS IS IN NANO SECONDS …                                       </a:t>
            </a:r>
            <a:endParaRPr lang="en-US" sz="2400" dirty="0" smtClean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endParaRPr lang="en-US" sz="2400" u="sng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r>
              <a:rPr lang="en-US" sz="2800" u="sng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ACCURACY</a:t>
            </a:r>
            <a:r>
              <a:rPr lang="en-US" sz="2400" u="sng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:  </a:t>
            </a:r>
            <a:endParaRPr lang="en-US" sz="2400" dirty="0" smtClean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COMPUTER </a:t>
            </a:r>
            <a:r>
              <a:rPr lang="en-US" sz="24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PERFORM CALCULATIONS WIT 100% ACCURACY ERRORS IT GIVES THE OUTPUT BASED ON YOUR INPUT .                          </a:t>
            </a:r>
            <a:r>
              <a:rPr lang="en-US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                                                                                                   </a:t>
            </a:r>
            <a:endParaRPr lang="en-US" dirty="0" smtClean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endParaRPr lang="en-US" sz="2800" u="sng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r>
              <a:rPr lang="en-US" sz="2800" u="sng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DIGILENCE</a:t>
            </a:r>
            <a:r>
              <a:rPr lang="en-US" sz="28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  <a:r>
              <a:rPr lang="en-US" dirty="0" smtClean="0">
                <a:solidFill>
                  <a:schemeClr val="tx1"/>
                </a:solidFill>
                <a:latin typeface="Algerian" panose="04020705040A02060702" pitchFamily="82" charset="0"/>
              </a:rPr>
              <a:t>     </a:t>
            </a:r>
            <a:endParaRPr lang="en-US" dirty="0" smtClean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A </a:t>
            </a:r>
            <a:r>
              <a:rPr lang="en-US" sz="24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COMPUTR CAN PERFORM MILLIONS OF OPERATIONS AND TAKS WITH SAME CCONSISITS AND ACCURACY                                                                                  </a:t>
            </a:r>
            <a:endParaRPr lang="en-US" sz="2400" dirty="0" smtClean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endParaRPr lang="en-US" sz="2400" u="sng" dirty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r>
              <a:rPr lang="en-US" sz="2800" u="sng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VERSABILITY</a:t>
            </a:r>
            <a:r>
              <a:rPr lang="en-US" sz="24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:  </a:t>
            </a:r>
            <a:endParaRPr lang="en-US" sz="2400" dirty="0" smtClean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VERSABILITY </a:t>
            </a:r>
            <a:r>
              <a:rPr lang="en-US" sz="24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REFERS TO THE CAPABILITY OF COMPUTERS TO PERFORM DIFFERENT KINDS OF WORK WITH SAME ACCURACY &amp; EFFICIENCY                  </a:t>
            </a:r>
            <a:endParaRPr lang="en-US" sz="2400" dirty="0" smtClean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endParaRPr lang="en-US" sz="2400" u="sng" dirty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r>
              <a:rPr lang="en-US" sz="2800" u="sng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RELIABLE</a:t>
            </a:r>
            <a:r>
              <a:rPr lang="en-US" sz="2800" u="sng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: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 </a:t>
            </a:r>
            <a:r>
              <a:rPr lang="en-US" sz="24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A COMPUTER IS A VELIABLE AS IT GIVES CONSISITENT RESULT FOR SIMILAR SET OF DATA                                                                                                                </a:t>
            </a:r>
            <a:endParaRPr lang="en-US" sz="2400" dirty="0" smtClean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endParaRPr lang="en-US" sz="2400" u="sng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6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161" y="0"/>
            <a:ext cx="7383738" cy="193183"/>
          </a:xfrm>
        </p:spPr>
        <p:txBody>
          <a:bodyPr/>
          <a:lstStyle/>
          <a:p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6214"/>
            <a:ext cx="12192000" cy="6561786"/>
          </a:xfrm>
        </p:spPr>
        <p:txBody>
          <a:bodyPr>
            <a:normAutofit/>
          </a:bodyPr>
          <a:lstStyle/>
          <a:p>
            <a:r>
              <a:rPr lang="en-US" sz="2800" u="sng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AUTOMATON</a:t>
            </a:r>
            <a:r>
              <a:rPr lang="en-US" sz="28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: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BESIDES BEING FAST AND ACCURATE </a:t>
            </a:r>
            <a:endParaRPr lang="en-US" sz="2800" dirty="0" smtClean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endParaRPr lang="en-US" sz="2800" dirty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r>
              <a:rPr lang="en-US" sz="3200" u="sng" dirty="0">
                <a:solidFill>
                  <a:schemeClr val="tx1"/>
                </a:solidFill>
                <a:latin typeface="Britannic Bold" panose="020B0903060703020204" pitchFamily="34" charset="0"/>
              </a:rPr>
              <a:t>SECURITY AND PRIVACY </a:t>
            </a:r>
            <a:r>
              <a:rPr lang="en-US" sz="2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: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gency FB" panose="020B0503020202020204" pitchFamily="34" charset="0"/>
              </a:rPr>
              <a:t>IN THE DIGITAL WORLD SECURITY GENERALLY REFRS TO ACCESS OF DATA  THE PRIVACY INVOLVES TO YOUR RIGHT TO MANAGE YOUR PERSONAL DATA </a:t>
            </a:r>
            <a:r>
              <a:rPr lang="en-US" sz="2800" dirty="0">
                <a:solidFill>
                  <a:schemeClr val="tx1"/>
                </a:solidFill>
                <a:latin typeface="Algerian" panose="04020705040A02060702" pitchFamily="82" charset="0"/>
              </a:rPr>
              <a:t>. </a:t>
            </a:r>
            <a:endParaRPr lang="en-IN" sz="2800" dirty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endParaRPr lang="en-IN" sz="28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11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149</TotalTime>
  <Words>457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Agency FB</vt:lpstr>
      <vt:lpstr>Aharoni</vt:lpstr>
      <vt:lpstr>Algerian</vt:lpstr>
      <vt:lpstr>Aparajita</vt:lpstr>
      <vt:lpstr>Arabic Typesetting</vt:lpstr>
      <vt:lpstr>Arial</vt:lpstr>
      <vt:lpstr>Arial Black</vt:lpstr>
      <vt:lpstr>Britannic Bold</vt:lpstr>
      <vt:lpstr>Century Gothic</vt:lpstr>
      <vt:lpstr>Wingdings 3</vt:lpstr>
      <vt:lpstr>Ion</vt:lpstr>
      <vt:lpstr>STUDENT INFO </vt:lpstr>
      <vt:lpstr>INDEX:</vt:lpstr>
      <vt:lpstr>DIFFERENCES BETWEEN  1.SYSTEM SOFTWARE  2.APPLICATION SOFTWARE </vt:lpstr>
      <vt:lpstr>DIFFERENCES : </vt:lpstr>
      <vt:lpstr>DIFFERENCES</vt:lpstr>
      <vt:lpstr>BASIC C0MPUTER TERMINOLOGY </vt:lpstr>
      <vt:lpstr>CHARACTERSTICS OF COMPUTER.</vt:lpstr>
      <vt:lpstr>DEFINITIONS:</vt:lpstr>
      <vt:lpstr>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 BETWEEN SYSTEM SOFTWAR AND APPLICATION SOFTWARE</dc:title>
  <dc:creator>GVPW</dc:creator>
  <cp:lastModifiedBy>GVPW</cp:lastModifiedBy>
  <cp:revision>18</cp:revision>
  <dcterms:created xsi:type="dcterms:W3CDTF">2024-11-25T04:38:27Z</dcterms:created>
  <dcterms:modified xsi:type="dcterms:W3CDTF">2024-12-05T06:01:19Z</dcterms:modified>
</cp:coreProperties>
</file>