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62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4F83C89-BAFF-44A8-9D96-77B8D34C5324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EFA885D-DEEF-44D8-ADC2-ED3DCF2D02B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4800" cy="1143000"/>
          </a:xfrm>
        </p:spPr>
        <p:txBody>
          <a:bodyPr/>
          <a:lstStyle/>
          <a:p>
            <a:pPr algn="ctr"/>
            <a:r>
              <a:rPr lang="en-IN" dirty="0" smtClean="0">
                <a:latin typeface="Arial Black" pitchFamily="34" charset="0"/>
              </a:rPr>
              <a:t>OUR  21 </a:t>
            </a:r>
            <a:r>
              <a:rPr lang="en-IN" dirty="0">
                <a:latin typeface="Arial Black" pitchFamily="34" charset="0"/>
              </a:rPr>
              <a:t>Days IN Amshuhu</a:t>
            </a:r>
            <a:br>
              <a:rPr lang="en-IN" dirty="0">
                <a:latin typeface="Arial Black" pitchFamily="34" charset="0"/>
              </a:rPr>
            </a:br>
            <a:endParaRPr lang="en-IN" dirty="0">
              <a:latin typeface="Arial Black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935582" cy="4104456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85184"/>
            <a:ext cx="2843337" cy="1781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Amshuhu Portal by Amshuhu iTech Solutions Pvt Lt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44" y="0"/>
            <a:ext cx="828583" cy="8285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836712"/>
            <a:ext cx="8229600" cy="576064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First of all we learned how to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assess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ourselves personally as well as technically.</a:t>
            </a:r>
          </a:p>
          <a:p>
            <a:pPr algn="just">
              <a:lnSpc>
                <a:spcPct val="20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After attending communication  classes we gained more self confidence and started speaking English with our colleagues.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self assessment helped us to have a clear vision board for the next 2 years.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general session help us to handle the stress and how to manage our stress at difficult situations.</a:t>
            </a:r>
          </a:p>
          <a:p>
            <a:pPr marL="0" indent="0" algn="just">
              <a:buNone/>
            </a:pP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921504" cy="648072"/>
          </a:xfrm>
        </p:spPr>
        <p:txBody>
          <a:bodyPr/>
          <a:lstStyle/>
          <a:p>
            <a:pPr algn="ctr"/>
            <a:r>
              <a:rPr lang="en-IN" dirty="0" smtClean="0">
                <a:latin typeface="Arial Black" pitchFamily="34" charset="0"/>
              </a:rPr>
              <a:t>General session 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0" y="4437112"/>
            <a:ext cx="7557791" cy="194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28744"/>
            <a:ext cx="3686319" cy="295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28743"/>
            <a:ext cx="3504775" cy="295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8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260648"/>
            <a:ext cx="8229600" cy="6120680"/>
          </a:xfrm>
        </p:spPr>
        <p:txBody>
          <a:bodyPr>
            <a:no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We have fortified our knowledge in technical languages like  HTML and CSS through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Udemy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platform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We also learned how to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cope up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with our team mates in non-technical activities with the help of fun meetings on Saturdays which adds us an advantage like  easily mingle with people .</a:t>
            </a:r>
          </a:p>
          <a:p>
            <a:pPr algn="just">
              <a:lnSpc>
                <a:spcPct val="17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We gained more knowledge in excel with the help of excel sessions.</a:t>
            </a:r>
          </a:p>
          <a:p>
            <a:pPr algn="just">
              <a:lnSpc>
                <a:spcPct val="17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By the help of technical classes, we got basic knowledge in many programming languages.</a:t>
            </a:r>
          </a:p>
          <a:p>
            <a:pPr algn="just">
              <a:lnSpc>
                <a:spcPct val="17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Playing games like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SUDOKU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CHESS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enhanced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our thinking and problem solving ability.</a:t>
            </a:r>
          </a:p>
          <a:p>
            <a:pPr algn="just">
              <a:lnSpc>
                <a:spcPct val="170000"/>
              </a:lnSpc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We learned how to spend our time efficiently through this whole training sessions .</a:t>
            </a:r>
          </a:p>
          <a:p>
            <a:pPr marL="68580" indent="0" algn="just"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2229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052736"/>
            <a:ext cx="7924800" cy="4114800"/>
          </a:xfrm>
        </p:spPr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feel proud to work for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Amshuhu.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Thank you for giving us this valuable opportunity. 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efinately, we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will give our best by contributing to the symbolic growth of the organization in future.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88840"/>
            <a:ext cx="309738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108</TotalTime>
  <Words>218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OUR  21 Days IN Amshuhu </vt:lpstr>
      <vt:lpstr>PowerPoint Presentation</vt:lpstr>
      <vt:lpstr>General session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Days Of Amshuhu</dc:title>
  <dc:creator>ismail - [2010]</dc:creator>
  <cp:lastModifiedBy>ismail - [2010]</cp:lastModifiedBy>
  <cp:revision>11</cp:revision>
  <dcterms:created xsi:type="dcterms:W3CDTF">2022-02-23T09:05:55Z</dcterms:created>
  <dcterms:modified xsi:type="dcterms:W3CDTF">2022-02-23T10:54:03Z</dcterms:modified>
</cp:coreProperties>
</file>