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64" r:id="rId12"/>
    <p:sldId id="265" r:id="rId13"/>
    <p:sldId id="266" r:id="rId14"/>
    <p:sldId id="267" r:id="rId15"/>
    <p:sldId id="278" r:id="rId16"/>
  </p:sldIdLst>
  <p:sldSz cx="9144000" cy="5143500" type="screen16x9"/>
  <p:notesSz cx="6858000" cy="9144000"/>
  <p:embeddedFontLst>
    <p:embeddedFont>
      <p:font typeface="Wingdings 3" pitchFamily="18" charset="2"/>
      <p:regular r:id="rId18"/>
    </p:embeddedFont>
    <p:embeddedFont>
      <p:font typeface="Consolas" pitchFamily="49" charset="0"/>
      <p:regular r:id="rId19"/>
      <p:bold r:id="rId20"/>
      <p:italic r:id="rId21"/>
      <p:boldItalic r:id="rId22"/>
    </p:embeddedFont>
    <p:embeddedFont>
      <p:font typeface="Century Gothic" pitchFamily="34" charset="0"/>
      <p:regular r:id="rId23"/>
      <p:bold r:id="rId24"/>
      <p:italic r:id="rId25"/>
      <p:boldItalic r:id="rId26"/>
    </p:embeddedFont>
    <p:embeddedFont>
      <p:font typeface="Roboto" charset="0"/>
      <p:regular r:id="rId27"/>
      <p:bold r:id="rId28"/>
      <p:italic r:id="rId29"/>
      <p:boldItalic r:id="rId30"/>
    </p:embeddedFont>
    <p:embeddedFont>
      <p:font typeface="Verdana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I1MoULPbddTpPhQOsnlETTfFd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781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6783d7b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b6783d7b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6573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995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300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2986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856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6848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203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85736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6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6748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04192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67112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75449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68721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044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34412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96348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header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w3schools.com/tags/att_href.asp" TargetMode="External"/><Relationship Id="rId4" Type="http://schemas.openxmlformats.org/officeDocument/2006/relationships/hyperlink" Target="https://www.w3schools.com/tags/att_height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2708826" y="1915447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AND CSS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892982-CA62-423A-BC9C-D7E0F95F4ADE}"/>
              </a:ext>
            </a:extLst>
          </p:cNvPr>
          <p:cNvSpPr txBox="1"/>
          <p:nvPr/>
        </p:nvSpPr>
        <p:spPr>
          <a:xfrm>
            <a:off x="2000863" y="348135"/>
            <a:ext cx="603209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&lt;h1&gt;The table element&lt;/h1&gt;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&lt;table style="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float:lift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&lt;tr&gt;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&gt;phone number&lt;/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&gt;mail id&lt;/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&lt;/tr&gt;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&lt;tr&gt;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&lt;td&gt;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manikandan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&lt;td&gt;8248659967&lt;/td&gt;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&lt;td&gt;leomani2311@gmail.com&lt;/td&gt;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&lt;/tr&gt;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&lt;/table&gt;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&lt;label for="name"&gt;USER ID:&lt;/label&gt;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&lt;input type="text" id="name" name="name"&gt;&lt;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&lt;label for="pw"&gt;Password:&lt;/label&gt;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&lt;input type="text" id="pw" name="pw"&gt;&lt;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&lt;input type="submit" value="Submit"&gt;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boby</a:t>
            </a:r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&lt;/head&gt;</a:t>
            </a:r>
          </a:p>
          <a:p>
            <a:r>
              <a:rPr lang="en-I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6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2835540" y="668074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CSS -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Cascading Style Sheet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1115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CSS is used to design HTML tags.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111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CSS is a widely used language on the web.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111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HTML, CSS and JavaScript are used for web designing. It helps the web designers to apply style on HTML tags.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Major benefits in CSS,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1115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Solves a big problem.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111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Saves a lot of time.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1115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Provides more attributes.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439543" y="571488"/>
            <a:ext cx="3706500" cy="5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CSS SYNTAX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2521300" y="1136850"/>
            <a:ext cx="4166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CSS rule set contains a selector and a declaration block.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0" name="Google Shape;120;p10" descr="CSS synta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8637" y="2037537"/>
            <a:ext cx="2779175" cy="14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 txBox="1"/>
          <p:nvPr/>
        </p:nvSpPr>
        <p:spPr>
          <a:xfrm>
            <a:off x="2521300" y="3574887"/>
            <a:ext cx="39531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Selector-</a:t>
            </a:r>
            <a:r>
              <a:rPr lang="en" sz="13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indicates the HTML element you want to style.</a:t>
            </a:r>
            <a:endParaRPr sz="13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Property-</a:t>
            </a:r>
            <a:r>
              <a:rPr lang="en" sz="13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attribute of a HTML,it could be color,border etc.,</a:t>
            </a:r>
            <a:endParaRPr sz="13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Value-</a:t>
            </a:r>
            <a:r>
              <a:rPr lang="en" sz="13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is assigned to CSS properties.</a:t>
            </a:r>
            <a:endParaRPr sz="13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Declaration Blog-</a:t>
            </a:r>
            <a:r>
              <a:rPr lang="en" sz="13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contains property and value.</a:t>
            </a:r>
            <a:endParaRPr sz="13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32925" y="235454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PROPERTIES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2894534" y="104490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 b="1" dirty="0"/>
              <a:t>CSS Styling background:</a:t>
            </a:r>
            <a:endParaRPr b="1" dirty="0"/>
          </a:p>
          <a:p>
            <a:pPr marL="457200" lvl="0" indent="-304989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Bg color.</a:t>
            </a:r>
            <a:endParaRPr dirty="0"/>
          </a:p>
          <a:p>
            <a:pPr marL="457200" lvl="0" indent="-3049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Bg image.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b="1" dirty="0"/>
              <a:t>CSS Styling Text:</a:t>
            </a:r>
            <a:endParaRPr b="1" dirty="0"/>
          </a:p>
          <a:p>
            <a:pPr marL="457200" lvl="0" indent="-304989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Text Color.</a:t>
            </a:r>
            <a:endParaRPr dirty="0"/>
          </a:p>
          <a:p>
            <a:pPr marL="457200" lvl="0" indent="-3049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Text Alignment.</a:t>
            </a:r>
            <a:endParaRPr dirty="0"/>
          </a:p>
          <a:p>
            <a:pPr marL="457200" lvl="0" indent="-3049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Text Transformation.</a:t>
            </a:r>
            <a:endParaRPr dirty="0"/>
          </a:p>
          <a:p>
            <a:pPr marL="457200" lvl="0" indent="-3049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Text Indentation.</a:t>
            </a:r>
            <a:endParaRPr dirty="0"/>
          </a:p>
          <a:p>
            <a:pPr marL="457200" lvl="0" indent="-3049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Font Style.</a:t>
            </a:r>
            <a:endParaRPr dirty="0"/>
          </a:p>
          <a:p>
            <a:pPr marL="457200" lvl="0" indent="-3049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Font Size.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b="1" dirty="0"/>
              <a:t>CSS Styling Links:</a:t>
            </a:r>
            <a:endParaRPr b="1" dirty="0"/>
          </a:p>
          <a:p>
            <a:pPr marL="457200" lvl="0" indent="-304989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a:link</a:t>
            </a:r>
            <a:endParaRPr dirty="0"/>
          </a:p>
          <a:p>
            <a:pPr marL="457200" lvl="0" indent="-3049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a:visited</a:t>
            </a:r>
            <a:endParaRPr dirty="0"/>
          </a:p>
          <a:p>
            <a:pPr marL="457200" lvl="0" indent="-3049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a:hover</a:t>
            </a:r>
            <a:endParaRPr dirty="0"/>
          </a:p>
          <a:p>
            <a:pPr marL="457200" lvl="0" indent="-3049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a:active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11724" y="500925"/>
            <a:ext cx="7377102" cy="10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PROPERTIES</a:t>
            </a:r>
            <a:r>
              <a:rPr lang="en" b="1" dirty="0">
                <a:solidFill>
                  <a:srgbClr val="FF0000"/>
                </a:solidFill>
              </a:rPr>
              <a:t>-contd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2727385" y="1651299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/>
              <a:t>CSS Styling Table:</a:t>
            </a:r>
            <a:endParaRPr b="1" dirty="0"/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dirty="0"/>
              <a:t>Table Borders.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dirty="0"/>
              <a:t>Collapse Borders.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dirty="0"/>
              <a:t>Table Width and Height.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dirty="0"/>
              <a:t>Table Text Alignment.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dirty="0"/>
              <a:t>Table Padding.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dirty="0"/>
              <a:t>Table Color.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6783d7ba_0_95"/>
          <p:cNvSpPr txBox="1"/>
          <p:nvPr/>
        </p:nvSpPr>
        <p:spPr>
          <a:xfrm>
            <a:off x="833300" y="1781550"/>
            <a:ext cx="8310700" cy="170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 dirty="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THANK YOU</a:t>
            </a:r>
            <a:endParaRPr sz="9900" dirty="0">
              <a:solidFill>
                <a:srgbClr val="FF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078641" y="795892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3042577" y="1592306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HTML structure.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HTML tags.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HTML tag attributes.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CSS Syntax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CSS Properties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2304598" y="1199015"/>
            <a:ext cx="500077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HTML-Hypertext Markup Language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stands for HyperText Markup Language.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is used to create web pages and web applications.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is widely used language on the web.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create a static website by HTML only.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Technically, HTML is a Markup language rather than a programming language.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2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 Berners-Lee, 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man who invented HTML in the year of 1989.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STRUCTURE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2884700" y="1366164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2060"/>
                </a:solidFill>
              </a:rPr>
              <a:t>&lt;</a:t>
            </a:r>
            <a:r>
              <a:rPr lang="en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html&gt;</a:t>
            </a: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&lt;head&gt;</a:t>
            </a: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&lt;title&gt; title goes here&lt;/title&gt;</a:t>
            </a: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&lt;/head&gt;</a:t>
            </a: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&lt;body&gt;</a:t>
            </a: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</a:t>
            </a: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&lt;/body&gt;</a:t>
            </a: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TAGS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2348783" y="1755375"/>
            <a:ext cx="5553987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§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.Tags are containers.Html tag indicates that everything between opening tag and closing tag.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Ex: &lt;html&gt;-opening tag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  &lt;/html&gt;-closing tag</a:t>
            </a: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§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Tags may represent headings,paragraphs,hypertext links and a variety of other structures.</a:t>
            </a:r>
          </a:p>
          <a:p>
            <a:pPr marL="14605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§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Tags are not case sensitive.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3248494" y="9605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&lt;a&gt;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link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&lt;b&gt;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make bold text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&lt;strong&gt;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bold text with emphasys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main HTML part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&lt;br&gt;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break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&lt;div&gt;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is a division or part of an HTML document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&lt;h1&gt;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... for titles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&lt;i&gt;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make an italic text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&lt;img&gt;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images in document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&lt;ol&gt;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an ordered list, </a:t>
            </a: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&lt;ul&gt;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an unordered list, </a:t>
            </a: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&lt;li&gt;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list item in bulleted (ordered list)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&lt;p&gt;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paragraph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lvl="0" indent="-457200" algn="l" rtl="0">
              <a:lnSpc>
                <a:spcPct val="170689"/>
              </a:lnSpc>
              <a:spcBef>
                <a:spcPts val="0"/>
              </a:spcBef>
              <a:spcAft>
                <a:spcPts val="0"/>
              </a:spcAft>
              <a:buClr>
                <a:srgbClr val="4A5F7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22B1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&lt;span&gt;</a:t>
            </a:r>
            <a:r>
              <a:rPr lang="en" sz="1200" dirty="0">
                <a:solidFill>
                  <a:srgbClr val="4A5F7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style part of text</a:t>
            </a:r>
            <a:endParaRPr sz="1200" dirty="0">
              <a:solidFill>
                <a:srgbClr val="4A5F7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50000"/>
              <a:buFont typeface="Arial" panose="020B0604020202020204" pitchFamily="34" charset="0"/>
              <a:buChar char="•"/>
            </a:pPr>
            <a:endParaRPr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311724" y="500925"/>
            <a:ext cx="5479475" cy="71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TAG ATTRIBUTES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2209266" y="1219200"/>
            <a:ext cx="5393978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Times New Roman"/>
              <a:buChar char="●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 are special words which provide additional information about the elements or attributes are the modifier of the HTML element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or tag can have attributes, which defines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ehaviour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that element</a:t>
            </a:r>
            <a:r>
              <a:rPr lang="en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Times New Roman"/>
              <a:buChar char="●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name and values are case sensitive,</a:t>
            </a:r>
          </a:p>
          <a:p>
            <a:pPr marL="14605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0"/>
              <a:buNone/>
            </a:pPr>
            <a:endParaRPr lang="en-US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Times New Roman"/>
              <a:buChar char="●"/>
            </a:pPr>
            <a:r>
              <a:rPr lang="en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Attribute values should always be enclosed in quotation marks.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326549" y="137131"/>
            <a:ext cx="5425321" cy="40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HTML TAG ATTRIBUTES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1"/>
          </p:nvPr>
        </p:nvSpPr>
        <p:spPr>
          <a:xfrm>
            <a:off x="1610525" y="907059"/>
            <a:ext cx="6717398" cy="57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There are many attributes , here we list some of basic tag attributes.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123AF5B-8EE2-4489-A7E0-A8926AEB539D}"/>
              </a:ext>
            </a:extLst>
          </p:cNvPr>
          <p:cNvSpPr txBox="1"/>
          <p:nvPr/>
        </p:nvSpPr>
        <p:spPr>
          <a:xfrm>
            <a:off x="1091236" y="2082971"/>
            <a:ext cx="1209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Verdana" panose="020B0604030504040204" pitchFamily="34" charset="0"/>
                <a:hlinkClick r:id="rId3"/>
              </a:rPr>
              <a:t>headers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B9817FB-24D0-4536-8BE3-89FAC3B149BE}"/>
              </a:ext>
            </a:extLst>
          </p:cNvPr>
          <p:cNvSpPr txBox="1"/>
          <p:nvPr/>
        </p:nvSpPr>
        <p:spPr>
          <a:xfrm>
            <a:off x="1091236" y="2564987"/>
            <a:ext cx="751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C765D2C-3E2C-47B8-8684-77981CE7ED64}"/>
              </a:ext>
            </a:extLst>
          </p:cNvPr>
          <p:cNvSpPr txBox="1"/>
          <p:nvPr/>
        </p:nvSpPr>
        <p:spPr>
          <a:xfrm>
            <a:off x="3006415" y="2082971"/>
            <a:ext cx="98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Verdana" panose="020B0604030504040204" pitchFamily="34" charset="0"/>
                <a:hlinkClick r:id="rId4"/>
              </a:rPr>
              <a:t>height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341884C-D077-4CE3-8C17-6BE42E3074D4}"/>
              </a:ext>
            </a:extLst>
          </p:cNvPr>
          <p:cNvSpPr txBox="1"/>
          <p:nvPr/>
        </p:nvSpPr>
        <p:spPr>
          <a:xfrm>
            <a:off x="2913616" y="2472277"/>
            <a:ext cx="1143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&lt;canvas&gt;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&lt;embed&gt;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&lt;iframe&gt;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&lt;object&gt;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&lt;video&gt;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80FB18D-A7C8-44BA-97AF-E90EB255CC7D}"/>
              </a:ext>
            </a:extLst>
          </p:cNvPr>
          <p:cNvSpPr txBox="1"/>
          <p:nvPr/>
        </p:nvSpPr>
        <p:spPr>
          <a:xfrm>
            <a:off x="5906237" y="2082971"/>
            <a:ext cx="143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Verdana" panose="020B0604030504040204" pitchFamily="34" charset="0"/>
                <a:hlinkClick r:id="rId5"/>
              </a:rPr>
              <a:t>href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C463239-ED45-48C0-BC2A-5FFC0DB215BD}"/>
              </a:ext>
            </a:extLst>
          </p:cNvPr>
          <p:cNvSpPr txBox="1"/>
          <p:nvPr/>
        </p:nvSpPr>
        <p:spPr>
          <a:xfrm>
            <a:off x="5869859" y="2571750"/>
            <a:ext cx="114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&lt;area&gt;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&lt;base&gt;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&lt;link&gt;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B9A484-118D-47E9-86E0-03025F1785BF}"/>
              </a:ext>
            </a:extLst>
          </p:cNvPr>
          <p:cNvSpPr txBox="1"/>
          <p:nvPr/>
        </p:nvSpPr>
        <p:spPr>
          <a:xfrm>
            <a:off x="424186" y="904986"/>
            <a:ext cx="862780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&lt;head&gt;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&lt;title&gt; BMW &lt;/title&gt;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</a:t>
            </a:r>
            <a:r>
              <a:rPr lang="en-IN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boby</a:t>
            </a:r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&lt;a </a:t>
            </a:r>
            <a:r>
              <a:rPr lang="en-IN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="C:\Users\Admin\Downloads\5409.jpg" download&gt;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</a:t>
            </a:r>
            <a:r>
              <a:rPr lang="en-IN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="C:\Users\Admin\Downloads\5409.jpg" alt="BMW" width="300" height="400"&gt;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</a:t>
            </a:r>
            <a:r>
              <a:rPr lang="en-IN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&lt;video width="320" height="240" controls&gt;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&lt;source </a:t>
            </a:r>
            <a:r>
              <a:rPr lang="en-IN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="C:\Users\Admin\Downloads\file_example_MP4_1920_18MG.mp4" type="video/mp4"&gt;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&lt;/video&gt;</a:t>
            </a:r>
          </a:p>
          <a:p>
            <a:r>
              <a:rPr lang="en-I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&lt;/a&gt;</a:t>
            </a:r>
          </a:p>
          <a:p>
            <a:endParaRPr lang="en-IN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14E7C8-7931-4985-9F48-85B2D88C58F2}"/>
              </a:ext>
            </a:extLst>
          </p:cNvPr>
          <p:cNvSpPr txBox="1"/>
          <p:nvPr/>
        </p:nvSpPr>
        <p:spPr>
          <a:xfrm>
            <a:off x="304799" y="535654"/>
            <a:ext cx="24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208730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548</Words>
  <Application>Microsoft Office PowerPoint</Application>
  <PresentationFormat>On-screen Show (16:9)</PresentationFormat>
  <Paragraphs>144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Wingdings 3</vt:lpstr>
      <vt:lpstr>Consolas</vt:lpstr>
      <vt:lpstr>Century Gothic</vt:lpstr>
      <vt:lpstr>Times New Roman</vt:lpstr>
      <vt:lpstr>Wingdings</vt:lpstr>
      <vt:lpstr>Roboto</vt:lpstr>
      <vt:lpstr>Verdana</vt:lpstr>
      <vt:lpstr>Wisp</vt:lpstr>
      <vt:lpstr>HTML AND CSS</vt:lpstr>
      <vt:lpstr>AGENDA</vt:lpstr>
      <vt:lpstr>HTML</vt:lpstr>
      <vt:lpstr>HTML STRUCTURE</vt:lpstr>
      <vt:lpstr>HTML TAGS</vt:lpstr>
      <vt:lpstr>HTML TAGS</vt:lpstr>
      <vt:lpstr>HTML TAG ATTRIBUTES</vt:lpstr>
      <vt:lpstr>HTML TAG ATTRIBUTES</vt:lpstr>
      <vt:lpstr>PowerPoint Presentation</vt:lpstr>
      <vt:lpstr>PowerPoint Presentation</vt:lpstr>
      <vt:lpstr>CSS</vt:lpstr>
      <vt:lpstr>CSS SYNTAX</vt:lpstr>
      <vt:lpstr>CSS PROPERTIES</vt:lpstr>
      <vt:lpstr>CSS PROPERTIES-contd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 AND UI/UX</dc:title>
  <dc:creator>Admin</dc:creator>
  <cp:lastModifiedBy>ismail - [2010]</cp:lastModifiedBy>
  <cp:revision>5</cp:revision>
  <dcterms:modified xsi:type="dcterms:W3CDTF">2022-02-08T09:56:48Z</dcterms:modified>
</cp:coreProperties>
</file>