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3" r:id="rId5"/>
    <p:sldId id="264" r:id="rId6"/>
    <p:sldId id="265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lla, Usha Kumari" userId="54bf5eae-d0c6-40ce-af47-6e1307b3e1dd" providerId="ADAL" clId="{92C4FEA5-62F8-4C2D-BC7B-89282898F570}"/>
    <pc:docChg chg="undo custSel mod addSld delSld modSld modMainMaster">
      <pc:chgData name="Yalla, Usha Kumari" userId="54bf5eae-d0c6-40ce-af47-6e1307b3e1dd" providerId="ADAL" clId="{92C4FEA5-62F8-4C2D-BC7B-89282898F570}" dt="2022-07-03T16:44:07.482" v="903" actId="14100"/>
      <pc:docMkLst>
        <pc:docMk/>
      </pc:docMkLst>
      <pc:sldChg chg="modSp new mod">
        <pc:chgData name="Yalla, Usha Kumari" userId="54bf5eae-d0c6-40ce-af47-6e1307b3e1dd" providerId="ADAL" clId="{92C4FEA5-62F8-4C2D-BC7B-89282898F570}" dt="2022-07-03T15:52:58.015" v="226" actId="207"/>
        <pc:sldMkLst>
          <pc:docMk/>
          <pc:sldMk cId="739760198" sldId="256"/>
        </pc:sldMkLst>
        <pc:spChg chg="mod">
          <ac:chgData name="Yalla, Usha Kumari" userId="54bf5eae-d0c6-40ce-af47-6e1307b3e1dd" providerId="ADAL" clId="{92C4FEA5-62F8-4C2D-BC7B-89282898F570}" dt="2022-07-03T15:52:58.015" v="226" actId="207"/>
          <ac:spMkLst>
            <pc:docMk/>
            <pc:sldMk cId="739760198" sldId="256"/>
            <ac:spMk id="2" creationId="{365A35AF-2F9B-482A-9525-56EAB8BF1918}"/>
          </ac:spMkLst>
        </pc:spChg>
        <pc:spChg chg="mod">
          <ac:chgData name="Yalla, Usha Kumari" userId="54bf5eae-d0c6-40ce-af47-6e1307b3e1dd" providerId="ADAL" clId="{92C4FEA5-62F8-4C2D-BC7B-89282898F570}" dt="2022-07-03T15:22:52.127" v="56" actId="6549"/>
          <ac:spMkLst>
            <pc:docMk/>
            <pc:sldMk cId="739760198" sldId="256"/>
            <ac:spMk id="3" creationId="{905D5943-98E5-4801-B193-14F7BB83C68B}"/>
          </ac:spMkLst>
        </pc:spChg>
      </pc:sldChg>
      <pc:sldChg chg="new del">
        <pc:chgData name="Yalla, Usha Kumari" userId="54bf5eae-d0c6-40ce-af47-6e1307b3e1dd" providerId="ADAL" clId="{92C4FEA5-62F8-4C2D-BC7B-89282898F570}" dt="2022-07-03T15:23:05.691" v="57" actId="2696"/>
        <pc:sldMkLst>
          <pc:docMk/>
          <pc:sldMk cId="1262835786" sldId="257"/>
        </pc:sldMkLst>
      </pc:sldChg>
      <pc:sldChg chg="modSp new mod">
        <pc:chgData name="Yalla, Usha Kumari" userId="54bf5eae-d0c6-40ce-af47-6e1307b3e1dd" providerId="ADAL" clId="{92C4FEA5-62F8-4C2D-BC7B-89282898F570}" dt="2022-07-03T15:52:43.909" v="225" actId="120"/>
        <pc:sldMkLst>
          <pc:docMk/>
          <pc:sldMk cId="1095518374" sldId="258"/>
        </pc:sldMkLst>
        <pc:spChg chg="mod">
          <ac:chgData name="Yalla, Usha Kumari" userId="54bf5eae-d0c6-40ce-af47-6e1307b3e1dd" providerId="ADAL" clId="{92C4FEA5-62F8-4C2D-BC7B-89282898F570}" dt="2022-07-03T15:52:43.909" v="225" actId="120"/>
          <ac:spMkLst>
            <pc:docMk/>
            <pc:sldMk cId="1095518374" sldId="258"/>
            <ac:spMk id="2" creationId="{FB306E1E-17B4-40F9-9966-B501B129C204}"/>
          </ac:spMkLst>
        </pc:spChg>
        <pc:spChg chg="mod">
          <ac:chgData name="Yalla, Usha Kumari" userId="54bf5eae-d0c6-40ce-af47-6e1307b3e1dd" providerId="ADAL" clId="{92C4FEA5-62F8-4C2D-BC7B-89282898F570}" dt="2022-07-03T15:52:12.844" v="221" actId="20577"/>
          <ac:spMkLst>
            <pc:docMk/>
            <pc:sldMk cId="1095518374" sldId="258"/>
            <ac:spMk id="3" creationId="{02A11287-84FB-4F0F-926C-99C78F10F200}"/>
          </ac:spMkLst>
        </pc:spChg>
      </pc:sldChg>
      <pc:sldChg chg="new del">
        <pc:chgData name="Yalla, Usha Kumari" userId="54bf5eae-d0c6-40ce-af47-6e1307b3e1dd" providerId="ADAL" clId="{92C4FEA5-62F8-4C2D-BC7B-89282898F570}" dt="2022-07-03T15:56:12.628" v="234" actId="2696"/>
        <pc:sldMkLst>
          <pc:docMk/>
          <pc:sldMk cId="2570985398" sldId="259"/>
        </pc:sldMkLst>
      </pc:sldChg>
      <pc:sldChg chg="new del">
        <pc:chgData name="Yalla, Usha Kumari" userId="54bf5eae-d0c6-40ce-af47-6e1307b3e1dd" providerId="ADAL" clId="{92C4FEA5-62F8-4C2D-BC7B-89282898F570}" dt="2022-07-03T15:55:30.628" v="230" actId="2696"/>
        <pc:sldMkLst>
          <pc:docMk/>
          <pc:sldMk cId="4134308576" sldId="259"/>
        </pc:sldMkLst>
      </pc:sldChg>
      <pc:sldChg chg="modSp new del mod">
        <pc:chgData name="Yalla, Usha Kumari" userId="54bf5eae-d0c6-40ce-af47-6e1307b3e1dd" providerId="ADAL" clId="{92C4FEA5-62F8-4C2D-BC7B-89282898F570}" dt="2022-07-03T15:56:59.272" v="240" actId="2696"/>
        <pc:sldMkLst>
          <pc:docMk/>
          <pc:sldMk cId="201289344" sldId="260"/>
        </pc:sldMkLst>
        <pc:spChg chg="mod">
          <ac:chgData name="Yalla, Usha Kumari" userId="54bf5eae-d0c6-40ce-af47-6e1307b3e1dd" providerId="ADAL" clId="{92C4FEA5-62F8-4C2D-BC7B-89282898F570}" dt="2022-07-03T15:56:39.528" v="237"/>
          <ac:spMkLst>
            <pc:docMk/>
            <pc:sldMk cId="201289344" sldId="260"/>
            <ac:spMk id="2" creationId="{DFB7F9F4-724A-4422-A605-9D79A360169A}"/>
          </ac:spMkLst>
        </pc:spChg>
      </pc:sldChg>
      <pc:sldChg chg="new del">
        <pc:chgData name="Yalla, Usha Kumari" userId="54bf5eae-d0c6-40ce-af47-6e1307b3e1dd" providerId="ADAL" clId="{92C4FEA5-62F8-4C2D-BC7B-89282898F570}" dt="2022-07-03T15:55:34.150" v="231" actId="2696"/>
        <pc:sldMkLst>
          <pc:docMk/>
          <pc:sldMk cId="2011844076" sldId="260"/>
        </pc:sldMkLst>
      </pc:sldChg>
      <pc:sldChg chg="new del">
        <pc:chgData name="Yalla, Usha Kumari" userId="54bf5eae-d0c6-40ce-af47-6e1307b3e1dd" providerId="ADAL" clId="{92C4FEA5-62F8-4C2D-BC7B-89282898F570}" dt="2022-07-03T15:55:23.434" v="228" actId="2696"/>
        <pc:sldMkLst>
          <pc:docMk/>
          <pc:sldMk cId="2819059110" sldId="260"/>
        </pc:sldMkLst>
      </pc:sldChg>
      <pc:sldChg chg="addSp delSp modSp new mod">
        <pc:chgData name="Yalla, Usha Kumari" userId="54bf5eae-d0c6-40ce-af47-6e1307b3e1dd" providerId="ADAL" clId="{92C4FEA5-62F8-4C2D-BC7B-89282898F570}" dt="2022-07-03T16:23:19.803" v="609" actId="113"/>
        <pc:sldMkLst>
          <pc:docMk/>
          <pc:sldMk cId="55926362" sldId="261"/>
        </pc:sldMkLst>
        <pc:spChg chg="mod">
          <ac:chgData name="Yalla, Usha Kumari" userId="54bf5eae-d0c6-40ce-af47-6e1307b3e1dd" providerId="ADAL" clId="{92C4FEA5-62F8-4C2D-BC7B-89282898F570}" dt="2022-07-03T16:23:19.803" v="609" actId="113"/>
          <ac:spMkLst>
            <pc:docMk/>
            <pc:sldMk cId="55926362" sldId="261"/>
            <ac:spMk id="2" creationId="{DDF7625B-E6DB-4265-98A9-D2B882D7C46D}"/>
          </ac:spMkLst>
        </pc:spChg>
        <pc:spChg chg="mod">
          <ac:chgData name="Yalla, Usha Kumari" userId="54bf5eae-d0c6-40ce-af47-6e1307b3e1dd" providerId="ADAL" clId="{92C4FEA5-62F8-4C2D-BC7B-89282898F570}" dt="2022-07-03T16:14:46.294" v="473" actId="12"/>
          <ac:spMkLst>
            <pc:docMk/>
            <pc:sldMk cId="55926362" sldId="261"/>
            <ac:spMk id="3" creationId="{097FB867-0E9A-4AF1-875B-AD204148AF96}"/>
          </ac:spMkLst>
        </pc:spChg>
        <pc:spChg chg="add mod">
          <ac:chgData name="Yalla, Usha Kumari" userId="54bf5eae-d0c6-40ce-af47-6e1307b3e1dd" providerId="ADAL" clId="{92C4FEA5-62F8-4C2D-BC7B-89282898F570}" dt="2022-07-03T16:13:48.406" v="429" actId="14100"/>
          <ac:spMkLst>
            <pc:docMk/>
            <pc:sldMk cId="55926362" sldId="261"/>
            <ac:spMk id="4" creationId="{FC6DAFED-C749-40E0-8F89-AB3FE7C19559}"/>
          </ac:spMkLst>
        </pc:spChg>
        <pc:spChg chg="add mod">
          <ac:chgData name="Yalla, Usha Kumari" userId="54bf5eae-d0c6-40ce-af47-6e1307b3e1dd" providerId="ADAL" clId="{92C4FEA5-62F8-4C2D-BC7B-89282898F570}" dt="2022-07-03T16:13:53.840" v="431" actId="14100"/>
          <ac:spMkLst>
            <pc:docMk/>
            <pc:sldMk cId="55926362" sldId="261"/>
            <ac:spMk id="5" creationId="{47BCC933-02CA-47FD-A34B-0DED8BC5E543}"/>
          </ac:spMkLst>
        </pc:spChg>
        <pc:spChg chg="add mod">
          <ac:chgData name="Yalla, Usha Kumari" userId="54bf5eae-d0c6-40ce-af47-6e1307b3e1dd" providerId="ADAL" clId="{92C4FEA5-62F8-4C2D-BC7B-89282898F570}" dt="2022-07-03T16:13:59.694" v="433" actId="14100"/>
          <ac:spMkLst>
            <pc:docMk/>
            <pc:sldMk cId="55926362" sldId="261"/>
            <ac:spMk id="6" creationId="{04D4B7EA-F17C-4B89-A348-159CEB52729D}"/>
          </ac:spMkLst>
        </pc:spChg>
        <pc:spChg chg="add mod">
          <ac:chgData name="Yalla, Usha Kumari" userId="54bf5eae-d0c6-40ce-af47-6e1307b3e1dd" providerId="ADAL" clId="{92C4FEA5-62F8-4C2D-BC7B-89282898F570}" dt="2022-07-03T16:14:02.158" v="434" actId="14100"/>
          <ac:spMkLst>
            <pc:docMk/>
            <pc:sldMk cId="55926362" sldId="261"/>
            <ac:spMk id="7" creationId="{A47D6511-7288-4539-92B9-3A65E83BDBF3}"/>
          </ac:spMkLst>
        </pc:spChg>
        <pc:spChg chg="add del mod">
          <ac:chgData name="Yalla, Usha Kumari" userId="54bf5eae-d0c6-40ce-af47-6e1307b3e1dd" providerId="ADAL" clId="{92C4FEA5-62F8-4C2D-BC7B-89282898F570}" dt="2022-07-03T16:01:05.230" v="274" actId="22"/>
          <ac:spMkLst>
            <pc:docMk/>
            <pc:sldMk cId="55926362" sldId="261"/>
            <ac:spMk id="11" creationId="{F4B0E1B1-2512-4AE0-A5E7-E5C65B4442E5}"/>
          </ac:spMkLst>
        </pc:spChg>
        <pc:spChg chg="add del mod">
          <ac:chgData name="Yalla, Usha Kumari" userId="54bf5eae-d0c6-40ce-af47-6e1307b3e1dd" providerId="ADAL" clId="{92C4FEA5-62F8-4C2D-BC7B-89282898F570}" dt="2022-07-03T16:12:40.712" v="403" actId="478"/>
          <ac:spMkLst>
            <pc:docMk/>
            <pc:sldMk cId="55926362" sldId="261"/>
            <ac:spMk id="12" creationId="{0B0DAFB0-04D9-4FB8-AE4D-6E2D2F54B2C9}"/>
          </ac:spMkLst>
        </pc:spChg>
        <pc:spChg chg="add del mod">
          <ac:chgData name="Yalla, Usha Kumari" userId="54bf5eae-d0c6-40ce-af47-6e1307b3e1dd" providerId="ADAL" clId="{92C4FEA5-62F8-4C2D-BC7B-89282898F570}" dt="2022-07-03T16:12:48.592" v="408" actId="478"/>
          <ac:spMkLst>
            <pc:docMk/>
            <pc:sldMk cId="55926362" sldId="261"/>
            <ac:spMk id="16" creationId="{D6AB1A8C-D482-468D-B893-FE6731669DED}"/>
          </ac:spMkLst>
        </pc:spChg>
        <pc:spChg chg="add del mod">
          <ac:chgData name="Yalla, Usha Kumari" userId="54bf5eae-d0c6-40ce-af47-6e1307b3e1dd" providerId="ADAL" clId="{92C4FEA5-62F8-4C2D-BC7B-89282898F570}" dt="2022-07-03T16:12:58.214" v="413" actId="478"/>
          <ac:spMkLst>
            <pc:docMk/>
            <pc:sldMk cId="55926362" sldId="261"/>
            <ac:spMk id="22" creationId="{E4470C0A-EAE7-430B-BEE9-893EFFCDE80F}"/>
          </ac:spMkLst>
        </pc:spChg>
        <pc:spChg chg="add mod">
          <ac:chgData name="Yalla, Usha Kumari" userId="54bf5eae-d0c6-40ce-af47-6e1307b3e1dd" providerId="ADAL" clId="{92C4FEA5-62F8-4C2D-BC7B-89282898F570}" dt="2022-07-03T16:07:45.231" v="345" actId="122"/>
          <ac:spMkLst>
            <pc:docMk/>
            <pc:sldMk cId="55926362" sldId="261"/>
            <ac:spMk id="27" creationId="{5F96DD72-758A-43E8-8AFA-002AA0977A45}"/>
          </ac:spMkLst>
        </pc:spChg>
        <pc:spChg chg="add del mod">
          <ac:chgData name="Yalla, Usha Kumari" userId="54bf5eae-d0c6-40ce-af47-6e1307b3e1dd" providerId="ADAL" clId="{92C4FEA5-62F8-4C2D-BC7B-89282898F570}" dt="2022-07-03T16:13:08.243" v="417" actId="478"/>
          <ac:spMkLst>
            <pc:docMk/>
            <pc:sldMk cId="55926362" sldId="261"/>
            <ac:spMk id="28" creationId="{45A1C463-472E-4320-A639-D0F3703F1604}"/>
          </ac:spMkLst>
        </pc:spChg>
        <pc:spChg chg="add del mod">
          <ac:chgData name="Yalla, Usha Kumari" userId="54bf5eae-d0c6-40ce-af47-6e1307b3e1dd" providerId="ADAL" clId="{92C4FEA5-62F8-4C2D-BC7B-89282898F570}" dt="2022-07-03T16:12:40.713" v="405"/>
          <ac:spMkLst>
            <pc:docMk/>
            <pc:sldMk cId="55926362" sldId="261"/>
            <ac:spMk id="33" creationId="{2C3A53FB-2DCB-4295-BE34-2B5DD486B7CB}"/>
          </ac:spMkLst>
        </pc:spChg>
        <pc:spChg chg="add mod">
          <ac:chgData name="Yalla, Usha Kumari" userId="54bf5eae-d0c6-40ce-af47-6e1307b3e1dd" providerId="ADAL" clId="{92C4FEA5-62F8-4C2D-BC7B-89282898F570}" dt="2022-07-03T16:09:56.393" v="362" actId="122"/>
          <ac:spMkLst>
            <pc:docMk/>
            <pc:sldMk cId="55926362" sldId="261"/>
            <ac:spMk id="34" creationId="{651560DD-8E99-4B79-9F99-F31D95D27EB8}"/>
          </ac:spMkLst>
        </pc:spChg>
        <pc:spChg chg="add mod">
          <ac:chgData name="Yalla, Usha Kumari" userId="54bf5eae-d0c6-40ce-af47-6e1307b3e1dd" providerId="ADAL" clId="{92C4FEA5-62F8-4C2D-BC7B-89282898F570}" dt="2022-07-03T16:13:32.033" v="427" actId="20577"/>
          <ac:spMkLst>
            <pc:docMk/>
            <pc:sldMk cId="55926362" sldId="261"/>
            <ac:spMk id="35" creationId="{D1AA61CC-2025-43E0-A3F1-58CD99EB9AD1}"/>
          </ac:spMkLst>
        </pc:spChg>
        <pc:cxnChg chg="add del mod">
          <ac:chgData name="Yalla, Usha Kumari" userId="54bf5eae-d0c6-40ce-af47-6e1307b3e1dd" providerId="ADAL" clId="{92C4FEA5-62F8-4C2D-BC7B-89282898F570}" dt="2022-07-03T16:13:18.396" v="421" actId="478"/>
          <ac:cxnSpMkLst>
            <pc:docMk/>
            <pc:sldMk cId="55926362" sldId="261"/>
            <ac:cxnSpMk id="9" creationId="{3647C713-9B56-487E-99EB-A343746E7F67}"/>
          </ac:cxnSpMkLst>
        </pc:cxnChg>
        <pc:cxnChg chg="add del mod">
          <ac:chgData name="Yalla, Usha Kumari" userId="54bf5eae-d0c6-40ce-af47-6e1307b3e1dd" providerId="ADAL" clId="{92C4FEA5-62F8-4C2D-BC7B-89282898F570}" dt="2022-07-03T16:13:15.963" v="420" actId="478"/>
          <ac:cxnSpMkLst>
            <pc:docMk/>
            <pc:sldMk cId="55926362" sldId="261"/>
            <ac:cxnSpMk id="15" creationId="{00ADB010-5282-4671-9C92-FC396750AC01}"/>
          </ac:cxnSpMkLst>
        </pc:cxnChg>
        <pc:cxnChg chg="add del">
          <ac:chgData name="Yalla, Usha Kumari" userId="54bf5eae-d0c6-40ce-af47-6e1307b3e1dd" providerId="ADAL" clId="{92C4FEA5-62F8-4C2D-BC7B-89282898F570}" dt="2022-07-03T16:03:39.229" v="287" actId="11529"/>
          <ac:cxnSpMkLst>
            <pc:docMk/>
            <pc:sldMk cId="55926362" sldId="261"/>
            <ac:cxnSpMk id="19" creationId="{AD231A18-33B0-4B68-B6C0-547CDC50E123}"/>
          </ac:cxnSpMkLst>
        </pc:cxnChg>
        <pc:cxnChg chg="add del mod">
          <ac:chgData name="Yalla, Usha Kumari" userId="54bf5eae-d0c6-40ce-af47-6e1307b3e1dd" providerId="ADAL" clId="{92C4FEA5-62F8-4C2D-BC7B-89282898F570}" dt="2022-07-03T16:13:13.131" v="419" actId="478"/>
          <ac:cxnSpMkLst>
            <pc:docMk/>
            <pc:sldMk cId="55926362" sldId="261"/>
            <ac:cxnSpMk id="21" creationId="{C2350612-D8FB-4813-A8B9-8E2E88E956EB}"/>
          </ac:cxnSpMkLst>
        </pc:cxnChg>
        <pc:cxnChg chg="add del mod">
          <ac:chgData name="Yalla, Usha Kumari" userId="54bf5eae-d0c6-40ce-af47-6e1307b3e1dd" providerId="ADAL" clId="{92C4FEA5-62F8-4C2D-BC7B-89282898F570}" dt="2022-07-03T16:13:10.352" v="418" actId="478"/>
          <ac:cxnSpMkLst>
            <pc:docMk/>
            <pc:sldMk cId="55926362" sldId="261"/>
            <ac:cxnSpMk id="26" creationId="{F372B26A-6C52-43F8-B502-3A01C2D3243E}"/>
          </ac:cxnSpMkLst>
        </pc:cxnChg>
      </pc:sldChg>
      <pc:sldChg chg="modSp new del mod">
        <pc:chgData name="Yalla, Usha Kumari" userId="54bf5eae-d0c6-40ce-af47-6e1307b3e1dd" providerId="ADAL" clId="{92C4FEA5-62F8-4C2D-BC7B-89282898F570}" dt="2022-07-03T16:22:48.807" v="608" actId="2696"/>
        <pc:sldMkLst>
          <pc:docMk/>
          <pc:sldMk cId="3060020310" sldId="262"/>
        </pc:sldMkLst>
        <pc:spChg chg="mod">
          <ac:chgData name="Yalla, Usha Kumari" userId="54bf5eae-d0c6-40ce-af47-6e1307b3e1dd" providerId="ADAL" clId="{92C4FEA5-62F8-4C2D-BC7B-89282898F570}" dt="2022-07-03T16:16:21.140" v="499" actId="20577"/>
          <ac:spMkLst>
            <pc:docMk/>
            <pc:sldMk cId="3060020310" sldId="262"/>
            <ac:spMk id="2" creationId="{308C406B-EAE0-4102-A70F-F9A10CDCC5AA}"/>
          </ac:spMkLst>
        </pc:spChg>
      </pc:sldChg>
      <pc:sldChg chg="modSp new mod">
        <pc:chgData name="Yalla, Usha Kumari" userId="54bf5eae-d0c6-40ce-af47-6e1307b3e1dd" providerId="ADAL" clId="{92C4FEA5-62F8-4C2D-BC7B-89282898F570}" dt="2022-07-03T16:31:07.671" v="667" actId="255"/>
        <pc:sldMkLst>
          <pc:docMk/>
          <pc:sldMk cId="1091356051" sldId="263"/>
        </pc:sldMkLst>
        <pc:spChg chg="mod">
          <ac:chgData name="Yalla, Usha Kumari" userId="54bf5eae-d0c6-40ce-af47-6e1307b3e1dd" providerId="ADAL" clId="{92C4FEA5-62F8-4C2D-BC7B-89282898F570}" dt="2022-07-03T16:31:07.671" v="667" actId="255"/>
          <ac:spMkLst>
            <pc:docMk/>
            <pc:sldMk cId="1091356051" sldId="263"/>
            <ac:spMk id="2" creationId="{B1BED86E-2994-47F0-9655-54146C590CF8}"/>
          </ac:spMkLst>
        </pc:spChg>
        <pc:spChg chg="mod">
          <ac:chgData name="Yalla, Usha Kumari" userId="54bf5eae-d0c6-40ce-af47-6e1307b3e1dd" providerId="ADAL" clId="{92C4FEA5-62F8-4C2D-BC7B-89282898F570}" dt="2022-07-03T16:21:28.601" v="607" actId="20577"/>
          <ac:spMkLst>
            <pc:docMk/>
            <pc:sldMk cId="1091356051" sldId="263"/>
            <ac:spMk id="3" creationId="{48FCF77D-20BF-4BFF-B2FE-5A3EF101295D}"/>
          </ac:spMkLst>
        </pc:spChg>
      </pc:sldChg>
      <pc:sldChg chg="modSp new mod">
        <pc:chgData name="Yalla, Usha Kumari" userId="54bf5eae-d0c6-40ce-af47-6e1307b3e1dd" providerId="ADAL" clId="{92C4FEA5-62F8-4C2D-BC7B-89282898F570}" dt="2022-07-03T16:30:47.361" v="666" actId="113"/>
        <pc:sldMkLst>
          <pc:docMk/>
          <pc:sldMk cId="4194795743" sldId="264"/>
        </pc:sldMkLst>
        <pc:spChg chg="mod">
          <ac:chgData name="Yalla, Usha Kumari" userId="54bf5eae-d0c6-40ce-af47-6e1307b3e1dd" providerId="ADAL" clId="{92C4FEA5-62F8-4C2D-BC7B-89282898F570}" dt="2022-07-03T16:26:09.785" v="654" actId="113"/>
          <ac:spMkLst>
            <pc:docMk/>
            <pc:sldMk cId="4194795743" sldId="264"/>
            <ac:spMk id="2" creationId="{9ED68326-EEBA-4636-A2F7-6AB852380F49}"/>
          </ac:spMkLst>
        </pc:spChg>
        <pc:spChg chg="mod">
          <ac:chgData name="Yalla, Usha Kumari" userId="54bf5eae-d0c6-40ce-af47-6e1307b3e1dd" providerId="ADAL" clId="{92C4FEA5-62F8-4C2D-BC7B-89282898F570}" dt="2022-07-03T16:30:47.361" v="666" actId="113"/>
          <ac:spMkLst>
            <pc:docMk/>
            <pc:sldMk cId="4194795743" sldId="264"/>
            <ac:spMk id="3" creationId="{EC34752A-4E8A-4ADE-ABE8-069FCECE5D06}"/>
          </ac:spMkLst>
        </pc:spChg>
      </pc:sldChg>
      <pc:sldChg chg="modSp new del mod">
        <pc:chgData name="Yalla, Usha Kumari" userId="54bf5eae-d0c6-40ce-af47-6e1307b3e1dd" providerId="ADAL" clId="{92C4FEA5-62F8-4C2D-BC7B-89282898F570}" dt="2022-07-03T16:31:55.911" v="725" actId="2696"/>
        <pc:sldMkLst>
          <pc:docMk/>
          <pc:sldMk cId="807175157" sldId="265"/>
        </pc:sldMkLst>
        <pc:spChg chg="mod">
          <ac:chgData name="Yalla, Usha Kumari" userId="54bf5eae-d0c6-40ce-af47-6e1307b3e1dd" providerId="ADAL" clId="{92C4FEA5-62F8-4C2D-BC7B-89282898F570}" dt="2022-07-03T16:31:51.138" v="724" actId="20577"/>
          <ac:spMkLst>
            <pc:docMk/>
            <pc:sldMk cId="807175157" sldId="265"/>
            <ac:spMk id="2" creationId="{8EC58F96-B276-48B6-85FC-C29BBC52E9DB}"/>
          </ac:spMkLst>
        </pc:spChg>
      </pc:sldChg>
      <pc:sldChg chg="modSp new mod">
        <pc:chgData name="Yalla, Usha Kumari" userId="54bf5eae-d0c6-40ce-af47-6e1307b3e1dd" providerId="ADAL" clId="{92C4FEA5-62F8-4C2D-BC7B-89282898F570}" dt="2022-07-03T16:44:07.482" v="903" actId="14100"/>
        <pc:sldMkLst>
          <pc:docMk/>
          <pc:sldMk cId="1512196000" sldId="265"/>
        </pc:sldMkLst>
        <pc:spChg chg="mod">
          <ac:chgData name="Yalla, Usha Kumari" userId="54bf5eae-d0c6-40ce-af47-6e1307b3e1dd" providerId="ADAL" clId="{92C4FEA5-62F8-4C2D-BC7B-89282898F570}" dt="2022-07-03T16:44:07.482" v="903" actId="14100"/>
          <ac:spMkLst>
            <pc:docMk/>
            <pc:sldMk cId="1512196000" sldId="265"/>
            <ac:spMk id="2" creationId="{FD83CA99-A4DF-4E10-8A23-B3A8241B1CE7}"/>
          </ac:spMkLst>
        </pc:spChg>
        <pc:spChg chg="mod">
          <ac:chgData name="Yalla, Usha Kumari" userId="54bf5eae-d0c6-40ce-af47-6e1307b3e1dd" providerId="ADAL" clId="{92C4FEA5-62F8-4C2D-BC7B-89282898F570}" dt="2022-07-03T16:43:40.371" v="899" actId="20577"/>
          <ac:spMkLst>
            <pc:docMk/>
            <pc:sldMk cId="1512196000" sldId="265"/>
            <ac:spMk id="3" creationId="{30B7523B-2D44-4F9B-9A20-B6B354599861}"/>
          </ac:spMkLst>
        </pc:spChg>
        <pc:spChg chg="mod">
          <ac:chgData name="Yalla, Usha Kumari" userId="54bf5eae-d0c6-40ce-af47-6e1307b3e1dd" providerId="ADAL" clId="{92C4FEA5-62F8-4C2D-BC7B-89282898F570}" dt="2022-07-03T16:39:10.909" v="896" actId="20577"/>
          <ac:spMkLst>
            <pc:docMk/>
            <pc:sldMk cId="1512196000" sldId="265"/>
            <ac:spMk id="4" creationId="{3455F89A-B21E-429B-8FD8-6E2EB9A065D7}"/>
          </ac:spMkLst>
        </pc:spChg>
        <pc:spChg chg="mod">
          <ac:chgData name="Yalla, Usha Kumari" userId="54bf5eae-d0c6-40ce-af47-6e1307b3e1dd" providerId="ADAL" clId="{92C4FEA5-62F8-4C2D-BC7B-89282898F570}" dt="2022-07-03T16:43:45.640" v="902" actId="20577"/>
          <ac:spMkLst>
            <pc:docMk/>
            <pc:sldMk cId="1512196000" sldId="265"/>
            <ac:spMk id="5" creationId="{24D17006-BC24-4B79-8094-C709AD9CCE83}"/>
          </ac:spMkLst>
        </pc:spChg>
        <pc:spChg chg="mod">
          <ac:chgData name="Yalla, Usha Kumari" userId="54bf5eae-d0c6-40ce-af47-6e1307b3e1dd" providerId="ADAL" clId="{92C4FEA5-62F8-4C2D-BC7B-89282898F570}" dt="2022-07-03T16:38:49.331" v="893" actId="20577"/>
          <ac:spMkLst>
            <pc:docMk/>
            <pc:sldMk cId="1512196000" sldId="265"/>
            <ac:spMk id="6" creationId="{3FB94055-1700-45D7-8D9B-A2E576092E06}"/>
          </ac:spMkLst>
        </pc:spChg>
      </pc:sldChg>
      <pc:sldMasterChg chg="addSp mod">
        <pc:chgData name="Yalla, Usha Kumari" userId="54bf5eae-d0c6-40ce-af47-6e1307b3e1dd" providerId="ADAL" clId="{92C4FEA5-62F8-4C2D-BC7B-89282898F570}" dt="2022-07-03T15:20:15.478" v="0" actId="33475"/>
        <pc:sldMasterMkLst>
          <pc:docMk/>
          <pc:sldMasterMk cId="1524493141" sldId="2147483648"/>
        </pc:sldMasterMkLst>
        <pc:spChg chg="add">
          <ac:chgData name="Yalla, Usha Kumari" userId="54bf5eae-d0c6-40ce-af47-6e1307b3e1dd" providerId="ADAL" clId="{92C4FEA5-62F8-4C2D-BC7B-89282898F570}" dt="2022-07-03T15:20:15.478" v="0" actId="33475"/>
          <ac:spMkLst>
            <pc:docMk/>
            <pc:sldMasterMk cId="1524493141" sldId="2147483648"/>
            <ac:spMk id="8" creationId="{B7265312-191B-4AE6-971F-F0B9968AB64F}"/>
          </ac:spMkLst>
        </pc:spChg>
      </pc:sldMasterChg>
    </pc:docChg>
  </pc:docChgLst>
  <pc:docChgLst>
    <pc:chgData name="Yalla, Usha Kumari" userId="54bf5eae-d0c6-40ce-af47-6e1307b3e1dd" providerId="ADAL" clId="{EADF3C26-A7B0-41D7-8F2F-E5A686BFBB50}"/>
    <pc:docChg chg="undo custSel addSld delSld modSld">
      <pc:chgData name="Yalla, Usha Kumari" userId="54bf5eae-d0c6-40ce-af47-6e1307b3e1dd" providerId="ADAL" clId="{EADF3C26-A7B0-41D7-8F2F-E5A686BFBB50}" dt="2022-11-29T04:42:03.674" v="1272" actId="5793"/>
      <pc:docMkLst>
        <pc:docMk/>
      </pc:docMkLst>
      <pc:sldChg chg="modSp mod">
        <pc:chgData name="Yalla, Usha Kumari" userId="54bf5eae-d0c6-40ce-af47-6e1307b3e1dd" providerId="ADAL" clId="{EADF3C26-A7B0-41D7-8F2F-E5A686BFBB50}" dt="2022-11-23T13:52:23.700" v="63" actId="20577"/>
        <pc:sldMkLst>
          <pc:docMk/>
          <pc:sldMk cId="1095518374" sldId="258"/>
        </pc:sldMkLst>
        <pc:spChg chg="mod">
          <ac:chgData name="Yalla, Usha Kumari" userId="54bf5eae-d0c6-40ce-af47-6e1307b3e1dd" providerId="ADAL" clId="{EADF3C26-A7B0-41D7-8F2F-E5A686BFBB50}" dt="2022-11-23T13:52:23.700" v="63" actId="20577"/>
          <ac:spMkLst>
            <pc:docMk/>
            <pc:sldMk cId="1095518374" sldId="258"/>
            <ac:spMk id="3" creationId="{02A11287-84FB-4F0F-926C-99C78F10F200}"/>
          </ac:spMkLst>
        </pc:spChg>
      </pc:sldChg>
      <pc:sldChg chg="modSp mod">
        <pc:chgData name="Yalla, Usha Kumari" userId="54bf5eae-d0c6-40ce-af47-6e1307b3e1dd" providerId="ADAL" clId="{EADF3C26-A7B0-41D7-8F2F-E5A686BFBB50}" dt="2022-11-21T16:03:03.892" v="29" actId="5793"/>
        <pc:sldMkLst>
          <pc:docMk/>
          <pc:sldMk cId="55926362" sldId="261"/>
        </pc:sldMkLst>
        <pc:spChg chg="mod">
          <ac:chgData name="Yalla, Usha Kumari" userId="54bf5eae-d0c6-40ce-af47-6e1307b3e1dd" providerId="ADAL" clId="{EADF3C26-A7B0-41D7-8F2F-E5A686BFBB50}" dt="2022-11-21T16:03:03.892" v="29" actId="5793"/>
          <ac:spMkLst>
            <pc:docMk/>
            <pc:sldMk cId="55926362" sldId="261"/>
            <ac:spMk id="3" creationId="{097FB867-0E9A-4AF1-875B-AD204148AF96}"/>
          </ac:spMkLst>
        </pc:spChg>
      </pc:sldChg>
      <pc:sldChg chg="modSp mod">
        <pc:chgData name="Yalla, Usha Kumari" userId="54bf5eae-d0c6-40ce-af47-6e1307b3e1dd" providerId="ADAL" clId="{EADF3C26-A7B0-41D7-8F2F-E5A686BFBB50}" dt="2022-11-23T14:53:08.005" v="75"/>
        <pc:sldMkLst>
          <pc:docMk/>
          <pc:sldMk cId="1091356051" sldId="263"/>
        </pc:sldMkLst>
        <pc:spChg chg="mod">
          <ac:chgData name="Yalla, Usha Kumari" userId="54bf5eae-d0c6-40ce-af47-6e1307b3e1dd" providerId="ADAL" clId="{EADF3C26-A7B0-41D7-8F2F-E5A686BFBB50}" dt="2022-11-23T14:53:08.005" v="75"/>
          <ac:spMkLst>
            <pc:docMk/>
            <pc:sldMk cId="1091356051" sldId="263"/>
            <ac:spMk id="3" creationId="{48FCF77D-20BF-4BFF-B2FE-5A3EF101295D}"/>
          </ac:spMkLst>
        </pc:spChg>
      </pc:sldChg>
      <pc:sldChg chg="modSp mod">
        <pc:chgData name="Yalla, Usha Kumari" userId="54bf5eae-d0c6-40ce-af47-6e1307b3e1dd" providerId="ADAL" clId="{EADF3C26-A7B0-41D7-8F2F-E5A686BFBB50}" dt="2022-11-23T15:03:19.308" v="77"/>
        <pc:sldMkLst>
          <pc:docMk/>
          <pc:sldMk cId="4194795743" sldId="264"/>
        </pc:sldMkLst>
        <pc:spChg chg="mod">
          <ac:chgData name="Yalla, Usha Kumari" userId="54bf5eae-d0c6-40ce-af47-6e1307b3e1dd" providerId="ADAL" clId="{EADF3C26-A7B0-41D7-8F2F-E5A686BFBB50}" dt="2022-11-23T15:03:19.308" v="77"/>
          <ac:spMkLst>
            <pc:docMk/>
            <pc:sldMk cId="4194795743" sldId="264"/>
            <ac:spMk id="3" creationId="{EC34752A-4E8A-4ADE-ABE8-069FCECE5D06}"/>
          </ac:spMkLst>
        </pc:spChg>
      </pc:sldChg>
      <pc:sldChg chg="modSp mod">
        <pc:chgData name="Yalla, Usha Kumari" userId="54bf5eae-d0c6-40ce-af47-6e1307b3e1dd" providerId="ADAL" clId="{EADF3C26-A7B0-41D7-8F2F-E5A686BFBB50}" dt="2022-11-28T18:35:42.694" v="153" actId="20577"/>
        <pc:sldMkLst>
          <pc:docMk/>
          <pc:sldMk cId="1512196000" sldId="265"/>
        </pc:sldMkLst>
        <pc:spChg chg="mod">
          <ac:chgData name="Yalla, Usha Kumari" userId="54bf5eae-d0c6-40ce-af47-6e1307b3e1dd" providerId="ADAL" clId="{EADF3C26-A7B0-41D7-8F2F-E5A686BFBB50}" dt="2022-11-28T18:35:34.297" v="138" actId="20577"/>
          <ac:spMkLst>
            <pc:docMk/>
            <pc:sldMk cId="1512196000" sldId="265"/>
            <ac:spMk id="4" creationId="{3455F89A-B21E-429B-8FD8-6E2EB9A065D7}"/>
          </ac:spMkLst>
        </pc:spChg>
        <pc:spChg chg="mod">
          <ac:chgData name="Yalla, Usha Kumari" userId="54bf5eae-d0c6-40ce-af47-6e1307b3e1dd" providerId="ADAL" clId="{EADF3C26-A7B0-41D7-8F2F-E5A686BFBB50}" dt="2022-11-28T18:35:42.694" v="153" actId="20577"/>
          <ac:spMkLst>
            <pc:docMk/>
            <pc:sldMk cId="1512196000" sldId="265"/>
            <ac:spMk id="6" creationId="{3FB94055-1700-45D7-8D9B-A2E576092E06}"/>
          </ac:spMkLst>
        </pc:spChg>
      </pc:sldChg>
      <pc:sldChg chg="new del">
        <pc:chgData name="Yalla, Usha Kumari" userId="54bf5eae-d0c6-40ce-af47-6e1307b3e1dd" providerId="ADAL" clId="{EADF3C26-A7B0-41D7-8F2F-E5A686BFBB50}" dt="2022-11-23T15:07:27.861" v="79" actId="2696"/>
        <pc:sldMkLst>
          <pc:docMk/>
          <pc:sldMk cId="1724037306" sldId="266"/>
        </pc:sldMkLst>
      </pc:sldChg>
      <pc:sldChg chg="modSp new del mod">
        <pc:chgData name="Yalla, Usha Kumari" userId="54bf5eae-d0c6-40ce-af47-6e1307b3e1dd" providerId="ADAL" clId="{EADF3C26-A7B0-41D7-8F2F-E5A686BFBB50}" dt="2022-11-23T15:08:05.369" v="93" actId="2696"/>
        <pc:sldMkLst>
          <pc:docMk/>
          <pc:sldMk cId="1830407030" sldId="266"/>
        </pc:sldMkLst>
        <pc:spChg chg="mod">
          <ac:chgData name="Yalla, Usha Kumari" userId="54bf5eae-d0c6-40ce-af47-6e1307b3e1dd" providerId="ADAL" clId="{EADF3C26-A7B0-41D7-8F2F-E5A686BFBB50}" dt="2022-11-23T15:07:52.356" v="91" actId="20577"/>
          <ac:spMkLst>
            <pc:docMk/>
            <pc:sldMk cId="1830407030" sldId="266"/>
            <ac:spMk id="2" creationId="{C9AA304F-5A9B-4815-8ECC-45BB54C55394}"/>
          </ac:spMkLst>
        </pc:spChg>
      </pc:sldChg>
      <pc:sldChg chg="addSp modSp new mod modClrScheme chgLayout">
        <pc:chgData name="Yalla, Usha Kumari" userId="54bf5eae-d0c6-40ce-af47-6e1307b3e1dd" providerId="ADAL" clId="{EADF3C26-A7B0-41D7-8F2F-E5A686BFBB50}" dt="2022-11-28T21:22:59.677" v="1095" actId="14100"/>
        <pc:sldMkLst>
          <pc:docMk/>
          <pc:sldMk cId="2807439985" sldId="267"/>
        </pc:sldMkLst>
        <pc:spChg chg="mod ord">
          <ac:chgData name="Yalla, Usha Kumari" userId="54bf5eae-d0c6-40ce-af47-6e1307b3e1dd" providerId="ADAL" clId="{EADF3C26-A7B0-41D7-8F2F-E5A686BFBB50}" dt="2022-11-28T20:53:30.782" v="154" actId="700"/>
          <ac:spMkLst>
            <pc:docMk/>
            <pc:sldMk cId="2807439985" sldId="267"/>
            <ac:spMk id="2" creationId="{49CD3A4E-33B6-4AD9-B5E3-F1D6BBEB7B83}"/>
          </ac:spMkLst>
        </pc:spChg>
        <pc:spChg chg="mod ord">
          <ac:chgData name="Yalla, Usha Kumari" userId="54bf5eae-d0c6-40ce-af47-6e1307b3e1dd" providerId="ADAL" clId="{EADF3C26-A7B0-41D7-8F2F-E5A686BFBB50}" dt="2022-11-28T21:02:13.712" v="364" actId="20577"/>
          <ac:spMkLst>
            <pc:docMk/>
            <pc:sldMk cId="2807439985" sldId="267"/>
            <ac:spMk id="3" creationId="{E48E0132-2D75-4368-9F27-FECB0D1FFC7E}"/>
          </ac:spMkLst>
        </pc:spChg>
        <pc:spChg chg="add mod ord">
          <ac:chgData name="Yalla, Usha Kumari" userId="54bf5eae-d0c6-40ce-af47-6e1307b3e1dd" providerId="ADAL" clId="{EADF3C26-A7B0-41D7-8F2F-E5A686BFBB50}" dt="2022-11-28T21:04:19.196" v="476" actId="20577"/>
          <ac:spMkLst>
            <pc:docMk/>
            <pc:sldMk cId="2807439985" sldId="267"/>
            <ac:spMk id="4" creationId="{CADF06BD-1318-4C95-A594-EC1CB29AA47E}"/>
          </ac:spMkLst>
        </pc:spChg>
        <pc:graphicFrameChg chg="add mod">
          <ac:chgData name="Yalla, Usha Kumari" userId="54bf5eae-d0c6-40ce-af47-6e1307b3e1dd" providerId="ADAL" clId="{EADF3C26-A7B0-41D7-8F2F-E5A686BFBB50}" dt="2022-11-28T21:22:45.485" v="1093"/>
          <ac:graphicFrameMkLst>
            <pc:docMk/>
            <pc:sldMk cId="2807439985" sldId="267"/>
            <ac:graphicFrameMk id="5" creationId="{9F50362C-DD13-4E21-A2C3-B5AA364C6D14}"/>
          </ac:graphicFrameMkLst>
        </pc:graphicFrameChg>
        <pc:graphicFrameChg chg="add mod modGraphic">
          <ac:chgData name="Yalla, Usha Kumari" userId="54bf5eae-d0c6-40ce-af47-6e1307b3e1dd" providerId="ADAL" clId="{EADF3C26-A7B0-41D7-8F2F-E5A686BFBB50}" dt="2022-11-28T21:22:59.677" v="1095" actId="14100"/>
          <ac:graphicFrameMkLst>
            <pc:docMk/>
            <pc:sldMk cId="2807439985" sldId="267"/>
            <ac:graphicFrameMk id="6" creationId="{A3BE1E1E-9D29-4284-943C-464BFFDA035A}"/>
          </ac:graphicFrameMkLst>
        </pc:graphicFrameChg>
      </pc:sldChg>
      <pc:sldChg chg="addSp delSp modSp new mod">
        <pc:chgData name="Yalla, Usha Kumari" userId="54bf5eae-d0c6-40ce-af47-6e1307b3e1dd" providerId="ADAL" clId="{EADF3C26-A7B0-41D7-8F2F-E5A686BFBB50}" dt="2022-11-29T04:26:20.554" v="1124" actId="139"/>
        <pc:sldMkLst>
          <pc:docMk/>
          <pc:sldMk cId="3354477762" sldId="268"/>
        </pc:sldMkLst>
        <pc:spChg chg="mod">
          <ac:chgData name="Yalla, Usha Kumari" userId="54bf5eae-d0c6-40ce-af47-6e1307b3e1dd" providerId="ADAL" clId="{EADF3C26-A7B0-41D7-8F2F-E5A686BFBB50}" dt="2022-11-29T04:26:20.554" v="1124" actId="139"/>
          <ac:spMkLst>
            <pc:docMk/>
            <pc:sldMk cId="3354477762" sldId="268"/>
            <ac:spMk id="2" creationId="{FBBD6D7F-D032-4616-AFC4-6535455D3CF2}"/>
          </ac:spMkLst>
        </pc:spChg>
        <pc:spChg chg="mod">
          <ac:chgData name="Yalla, Usha Kumari" userId="54bf5eae-d0c6-40ce-af47-6e1307b3e1dd" providerId="ADAL" clId="{EADF3C26-A7B0-41D7-8F2F-E5A686BFBB50}" dt="2022-11-28T21:20:15.043" v="1074" actId="14100"/>
          <ac:spMkLst>
            <pc:docMk/>
            <pc:sldMk cId="3354477762" sldId="268"/>
            <ac:spMk id="3" creationId="{86F56553-5B3E-477F-95F8-378B01EB10C6}"/>
          </ac:spMkLst>
        </pc:spChg>
        <pc:spChg chg="mod">
          <ac:chgData name="Yalla, Usha Kumari" userId="54bf5eae-d0c6-40ce-af47-6e1307b3e1dd" providerId="ADAL" clId="{EADF3C26-A7B0-41D7-8F2F-E5A686BFBB50}" dt="2022-11-28T21:20:18.675" v="1075" actId="14100"/>
          <ac:spMkLst>
            <pc:docMk/>
            <pc:sldMk cId="3354477762" sldId="268"/>
            <ac:spMk id="4" creationId="{ADBF4850-02C3-436D-9A2D-1954AF53C687}"/>
          </ac:spMkLst>
        </pc:spChg>
        <pc:spChg chg="add del">
          <ac:chgData name="Yalla, Usha Kumari" userId="54bf5eae-d0c6-40ce-af47-6e1307b3e1dd" providerId="ADAL" clId="{EADF3C26-A7B0-41D7-8F2F-E5A686BFBB50}" dt="2022-11-28T21:21:18.447" v="1086" actId="11529"/>
          <ac:spMkLst>
            <pc:docMk/>
            <pc:sldMk cId="3354477762" sldId="268"/>
            <ac:spMk id="5" creationId="{5694CC7C-D417-41A6-BE59-6C7F1C89FD95}"/>
          </ac:spMkLst>
        </pc:spChg>
        <pc:spChg chg="add del">
          <ac:chgData name="Yalla, Usha Kumari" userId="54bf5eae-d0c6-40ce-af47-6e1307b3e1dd" providerId="ADAL" clId="{EADF3C26-A7B0-41D7-8F2F-E5A686BFBB50}" dt="2022-11-28T21:21:32.144" v="1088" actId="478"/>
          <ac:spMkLst>
            <pc:docMk/>
            <pc:sldMk cId="3354477762" sldId="268"/>
            <ac:spMk id="6" creationId="{578D238D-1C8A-40D1-AD76-62FEC693F272}"/>
          </ac:spMkLst>
        </pc:spChg>
        <pc:graphicFrameChg chg="add mod modGraphic">
          <ac:chgData name="Yalla, Usha Kumari" userId="54bf5eae-d0c6-40ce-af47-6e1307b3e1dd" providerId="ADAL" clId="{EADF3C26-A7B0-41D7-8F2F-E5A686BFBB50}" dt="2022-11-29T04:25:47.440" v="1121" actId="34136"/>
          <ac:graphicFrameMkLst>
            <pc:docMk/>
            <pc:sldMk cId="3354477762" sldId="268"/>
            <ac:graphicFrameMk id="9" creationId="{4A595B82-5487-43B3-A1A3-9873AE0A16CA}"/>
          </ac:graphicFrameMkLst>
        </pc:graphicFrameChg>
        <pc:graphicFrameChg chg="add mod modGraphic">
          <ac:chgData name="Yalla, Usha Kumari" userId="54bf5eae-d0c6-40ce-af47-6e1307b3e1dd" providerId="ADAL" clId="{EADF3C26-A7B0-41D7-8F2F-E5A686BFBB50}" dt="2022-11-29T04:26:01.042" v="1122" actId="14734"/>
          <ac:graphicFrameMkLst>
            <pc:docMk/>
            <pc:sldMk cId="3354477762" sldId="268"/>
            <ac:graphicFrameMk id="10" creationId="{810A7453-C8DC-4218-9135-D2336721C86F}"/>
          </ac:graphicFrameMkLst>
        </pc:graphicFrameChg>
        <pc:cxnChg chg="add del">
          <ac:chgData name="Yalla, Usha Kumari" userId="54bf5eae-d0c6-40ce-af47-6e1307b3e1dd" providerId="ADAL" clId="{EADF3C26-A7B0-41D7-8F2F-E5A686BFBB50}" dt="2022-11-28T21:21:43.364" v="1090" actId="11529"/>
          <ac:cxnSpMkLst>
            <pc:docMk/>
            <pc:sldMk cId="3354477762" sldId="268"/>
            <ac:cxnSpMk id="8" creationId="{CFDB27D1-1CC8-4966-87C8-423FB6D8C7B0}"/>
          </ac:cxnSpMkLst>
        </pc:cxnChg>
      </pc:sldChg>
      <pc:sldChg chg="modSp new mod">
        <pc:chgData name="Yalla, Usha Kumari" userId="54bf5eae-d0c6-40ce-af47-6e1307b3e1dd" providerId="ADAL" clId="{EADF3C26-A7B0-41D7-8F2F-E5A686BFBB50}" dt="2022-11-29T04:42:03.674" v="1272" actId="5793"/>
        <pc:sldMkLst>
          <pc:docMk/>
          <pc:sldMk cId="2198146865" sldId="269"/>
        </pc:sldMkLst>
        <pc:spChg chg="mod">
          <ac:chgData name="Yalla, Usha Kumari" userId="54bf5eae-d0c6-40ce-af47-6e1307b3e1dd" providerId="ADAL" clId="{EADF3C26-A7B0-41D7-8F2F-E5A686BFBB50}" dt="2022-11-29T04:21:52.824" v="1109"/>
          <ac:spMkLst>
            <pc:docMk/>
            <pc:sldMk cId="2198146865" sldId="269"/>
            <ac:spMk id="2" creationId="{6BAC9D9A-3519-403F-82BB-ABF0F14F00A9}"/>
          </ac:spMkLst>
        </pc:spChg>
        <pc:spChg chg="mod">
          <ac:chgData name="Yalla, Usha Kumari" userId="54bf5eae-d0c6-40ce-af47-6e1307b3e1dd" providerId="ADAL" clId="{EADF3C26-A7B0-41D7-8F2F-E5A686BFBB50}" dt="2022-11-29T04:42:03.674" v="1272" actId="5793"/>
          <ac:spMkLst>
            <pc:docMk/>
            <pc:sldMk cId="2198146865" sldId="269"/>
            <ac:spMk id="3" creationId="{95DD6586-7909-4C4B-9E9F-E9701B28D3E1}"/>
          </ac:spMkLst>
        </pc:spChg>
        <pc:spChg chg="mod">
          <ac:chgData name="Yalla, Usha Kumari" userId="54bf5eae-d0c6-40ce-af47-6e1307b3e1dd" providerId="ADAL" clId="{EADF3C26-A7B0-41D7-8F2F-E5A686BFBB50}" dt="2022-11-29T04:21:51.047" v="1108" actId="14100"/>
          <ac:spMkLst>
            <pc:docMk/>
            <pc:sldMk cId="2198146865" sldId="269"/>
            <ac:spMk id="4" creationId="{88725B79-F8C4-4C98-9F62-A631A6529B53}"/>
          </ac:spMkLst>
        </pc:spChg>
      </pc:sldChg>
      <pc:sldChg chg="new del">
        <pc:chgData name="Yalla, Usha Kumari" userId="54bf5eae-d0c6-40ce-af47-6e1307b3e1dd" providerId="ADAL" clId="{EADF3C26-A7B0-41D7-8F2F-E5A686BFBB50}" dt="2022-11-29T04:21:36.724" v="1106" actId="47"/>
        <pc:sldMkLst>
          <pc:docMk/>
          <pc:sldMk cId="2245496610" sldId="270"/>
        </pc:sldMkLst>
      </pc:sldChg>
      <pc:sldChg chg="addSp modSp new del mod">
        <pc:chgData name="Yalla, Usha Kumari" userId="54bf5eae-d0c6-40ce-af47-6e1307b3e1dd" providerId="ADAL" clId="{EADF3C26-A7B0-41D7-8F2F-E5A686BFBB50}" dt="2022-11-29T04:23:49.026" v="1116" actId="47"/>
        <pc:sldMkLst>
          <pc:docMk/>
          <pc:sldMk cId="3852746122" sldId="270"/>
        </pc:sldMkLst>
        <pc:graphicFrameChg chg="add mod modGraphic">
          <ac:chgData name="Yalla, Usha Kumari" userId="54bf5eae-d0c6-40ce-af47-6e1307b3e1dd" providerId="ADAL" clId="{EADF3C26-A7B0-41D7-8F2F-E5A686BFBB50}" dt="2022-11-29T04:23:13.925" v="1114" actId="14100"/>
          <ac:graphicFrameMkLst>
            <pc:docMk/>
            <pc:sldMk cId="3852746122" sldId="270"/>
            <ac:graphicFrameMk id="2" creationId="{F49A0DD1-6CC7-4C6A-B870-8F7CF8E4ECED}"/>
          </ac:graphicFrameMkLst>
        </pc:graphicFrameChg>
        <pc:graphicFrameChg chg="add mod">
          <ac:chgData name="Yalla, Usha Kumari" userId="54bf5eae-d0c6-40ce-af47-6e1307b3e1dd" providerId="ADAL" clId="{EADF3C26-A7B0-41D7-8F2F-E5A686BFBB50}" dt="2022-11-29T04:23:39.737" v="1115"/>
          <ac:graphicFrameMkLst>
            <pc:docMk/>
            <pc:sldMk cId="3852746122" sldId="270"/>
            <ac:graphicFrameMk id="3" creationId="{94489C94-6FF3-48CC-B8B3-6AE8F75C1308}"/>
          </ac:graphicFrameMkLst>
        </pc:graphicFrameChg>
      </pc:sldChg>
      <pc:sldChg chg="new del">
        <pc:chgData name="Yalla, Usha Kumari" userId="54bf5eae-d0c6-40ce-af47-6e1307b3e1dd" providerId="ADAL" clId="{EADF3C26-A7B0-41D7-8F2F-E5A686BFBB50}" dt="2022-11-29T04:21:31.522" v="1104" actId="47"/>
        <pc:sldMkLst>
          <pc:docMk/>
          <pc:sldMk cId="3695209361" sldId="271"/>
        </pc:sldMkLst>
      </pc:sldChg>
      <pc:sldChg chg="new del">
        <pc:chgData name="Yalla, Usha Kumari" userId="54bf5eae-d0c6-40ce-af47-6e1307b3e1dd" providerId="ADAL" clId="{EADF3C26-A7B0-41D7-8F2F-E5A686BFBB50}" dt="2022-11-29T04:21:32.634" v="1105" actId="47"/>
        <pc:sldMkLst>
          <pc:docMk/>
          <pc:sldMk cId="3613143174" sldId="272"/>
        </pc:sldMkLst>
      </pc:sldChg>
    </pc:docChg>
  </pc:docChgLst>
  <pc:docChgLst>
    <pc:chgData name="Yalla, Usha Kumari" userId="54bf5eae-d0c6-40ce-af47-6e1307b3e1dd" providerId="ADAL" clId="{0F2DDEDD-4EF5-46C7-A79A-BE483743FB5D}"/>
    <pc:docChg chg="undo custSel addSld delSld modSld sldOrd">
      <pc:chgData name="Yalla, Usha Kumari" userId="54bf5eae-d0c6-40ce-af47-6e1307b3e1dd" providerId="ADAL" clId="{0F2DDEDD-4EF5-46C7-A79A-BE483743FB5D}" dt="2023-07-22T11:52:58.102" v="70" actId="5793"/>
      <pc:docMkLst>
        <pc:docMk/>
      </pc:docMkLst>
      <pc:sldChg chg="modSp mod">
        <pc:chgData name="Yalla, Usha Kumari" userId="54bf5eae-d0c6-40ce-af47-6e1307b3e1dd" providerId="ADAL" clId="{0F2DDEDD-4EF5-46C7-A79A-BE483743FB5D}" dt="2023-07-22T10:50:00.292" v="30" actId="6549"/>
        <pc:sldMkLst>
          <pc:docMk/>
          <pc:sldMk cId="1095518374" sldId="258"/>
        </pc:sldMkLst>
        <pc:spChg chg="mod">
          <ac:chgData name="Yalla, Usha Kumari" userId="54bf5eae-d0c6-40ce-af47-6e1307b3e1dd" providerId="ADAL" clId="{0F2DDEDD-4EF5-46C7-A79A-BE483743FB5D}" dt="2023-07-22T10:50:00.292" v="30" actId="6549"/>
          <ac:spMkLst>
            <pc:docMk/>
            <pc:sldMk cId="1095518374" sldId="258"/>
            <ac:spMk id="3" creationId="{02A11287-84FB-4F0F-926C-99C78F10F200}"/>
          </ac:spMkLst>
        </pc:spChg>
      </pc:sldChg>
      <pc:sldChg chg="addSp delSp modSp del mod">
        <pc:chgData name="Yalla, Usha Kumari" userId="54bf5eae-d0c6-40ce-af47-6e1307b3e1dd" providerId="ADAL" clId="{0F2DDEDD-4EF5-46C7-A79A-BE483743FB5D}" dt="2023-07-22T10:50:41.574" v="32" actId="2696"/>
        <pc:sldMkLst>
          <pc:docMk/>
          <pc:sldMk cId="2807439985" sldId="267"/>
        </pc:sldMkLst>
        <pc:spChg chg="mod">
          <ac:chgData name="Yalla, Usha Kumari" userId="54bf5eae-d0c6-40ce-af47-6e1307b3e1dd" providerId="ADAL" clId="{0F2DDEDD-4EF5-46C7-A79A-BE483743FB5D}" dt="2023-07-22T09:18:24.153" v="0" actId="1076"/>
          <ac:spMkLst>
            <pc:docMk/>
            <pc:sldMk cId="2807439985" sldId="267"/>
            <ac:spMk id="2" creationId="{49CD3A4E-33B6-4AD9-B5E3-F1D6BBEB7B83}"/>
          </ac:spMkLst>
        </pc:spChg>
        <pc:spChg chg="mod">
          <ac:chgData name="Yalla, Usha Kumari" userId="54bf5eae-d0c6-40ce-af47-6e1307b3e1dd" providerId="ADAL" clId="{0F2DDEDD-4EF5-46C7-A79A-BE483743FB5D}" dt="2023-07-22T10:32:25.797" v="11" actId="27636"/>
          <ac:spMkLst>
            <pc:docMk/>
            <pc:sldMk cId="2807439985" sldId="267"/>
            <ac:spMk id="3" creationId="{E48E0132-2D75-4368-9F27-FECB0D1FFC7E}"/>
          </ac:spMkLst>
        </pc:spChg>
        <pc:spChg chg="mod">
          <ac:chgData name="Yalla, Usha Kumari" userId="54bf5eae-d0c6-40ce-af47-6e1307b3e1dd" providerId="ADAL" clId="{0F2DDEDD-4EF5-46C7-A79A-BE483743FB5D}" dt="2023-07-22T10:32:25.795" v="10" actId="27636"/>
          <ac:spMkLst>
            <pc:docMk/>
            <pc:sldMk cId="2807439985" sldId="267"/>
            <ac:spMk id="4" creationId="{CADF06BD-1318-4C95-A594-EC1CB29AA47E}"/>
          </ac:spMkLst>
        </pc:spChg>
        <pc:spChg chg="add del">
          <ac:chgData name="Yalla, Usha Kumari" userId="54bf5eae-d0c6-40ce-af47-6e1307b3e1dd" providerId="ADAL" clId="{0F2DDEDD-4EF5-46C7-A79A-BE483743FB5D}" dt="2023-07-22T10:32:35.610" v="13" actId="478"/>
          <ac:spMkLst>
            <pc:docMk/>
            <pc:sldMk cId="2807439985" sldId="267"/>
            <ac:spMk id="7" creationId="{819B2333-25A2-E0E0-9670-8DD302F9D381}"/>
          </ac:spMkLst>
        </pc:spChg>
        <pc:graphicFrameChg chg="del mod modGraphic">
          <ac:chgData name="Yalla, Usha Kumari" userId="54bf5eae-d0c6-40ce-af47-6e1307b3e1dd" providerId="ADAL" clId="{0F2DDEDD-4EF5-46C7-A79A-BE483743FB5D}" dt="2023-07-22T09:47:53.301" v="4" actId="478"/>
          <ac:graphicFrameMkLst>
            <pc:docMk/>
            <pc:sldMk cId="2807439985" sldId="267"/>
            <ac:graphicFrameMk id="5" creationId="{9F50362C-DD13-4E21-A2C3-B5AA364C6D14}"/>
          </ac:graphicFrameMkLst>
        </pc:graphicFrameChg>
        <pc:graphicFrameChg chg="del mod modGraphic">
          <ac:chgData name="Yalla, Usha Kumari" userId="54bf5eae-d0c6-40ce-af47-6e1307b3e1dd" providerId="ADAL" clId="{0F2DDEDD-4EF5-46C7-A79A-BE483743FB5D}" dt="2023-07-22T10:50:28.270" v="31" actId="478"/>
          <ac:graphicFrameMkLst>
            <pc:docMk/>
            <pc:sldMk cId="2807439985" sldId="267"/>
            <ac:graphicFrameMk id="6" creationId="{A3BE1E1E-9D29-4284-943C-464BFFDA035A}"/>
          </ac:graphicFrameMkLst>
        </pc:graphicFrameChg>
      </pc:sldChg>
      <pc:sldChg chg="modSp mod">
        <pc:chgData name="Yalla, Usha Kumari" userId="54bf5eae-d0c6-40ce-af47-6e1307b3e1dd" providerId="ADAL" clId="{0F2DDEDD-4EF5-46C7-A79A-BE483743FB5D}" dt="2023-07-22T10:52:26.975" v="49" actId="20577"/>
        <pc:sldMkLst>
          <pc:docMk/>
          <pc:sldMk cId="2198146865" sldId="269"/>
        </pc:sldMkLst>
        <pc:spChg chg="mod">
          <ac:chgData name="Yalla, Usha Kumari" userId="54bf5eae-d0c6-40ce-af47-6e1307b3e1dd" providerId="ADAL" clId="{0F2DDEDD-4EF5-46C7-A79A-BE483743FB5D}" dt="2023-07-22T10:52:26.975" v="49" actId="20577"/>
          <ac:spMkLst>
            <pc:docMk/>
            <pc:sldMk cId="2198146865" sldId="269"/>
            <ac:spMk id="3" creationId="{95DD6586-7909-4C4B-9E9F-E9701B28D3E1}"/>
          </ac:spMkLst>
        </pc:spChg>
      </pc:sldChg>
      <pc:sldChg chg="modSp new mod ord">
        <pc:chgData name="Yalla, Usha Kumari" userId="54bf5eae-d0c6-40ce-af47-6e1307b3e1dd" providerId="ADAL" clId="{0F2DDEDD-4EF5-46C7-A79A-BE483743FB5D}" dt="2023-07-22T11:52:58.102" v="70" actId="5793"/>
        <pc:sldMkLst>
          <pc:docMk/>
          <pc:sldMk cId="814610677" sldId="270"/>
        </pc:sldMkLst>
        <pc:spChg chg="mod">
          <ac:chgData name="Yalla, Usha Kumari" userId="54bf5eae-d0c6-40ce-af47-6e1307b3e1dd" providerId="ADAL" clId="{0F2DDEDD-4EF5-46C7-A79A-BE483743FB5D}" dt="2023-07-22T10:50:49.459" v="33" actId="113"/>
          <ac:spMkLst>
            <pc:docMk/>
            <pc:sldMk cId="814610677" sldId="270"/>
            <ac:spMk id="2" creationId="{18FA6CC8-F34B-9C47-B723-11449928D7B1}"/>
          </ac:spMkLst>
        </pc:spChg>
        <pc:spChg chg="mod">
          <ac:chgData name="Yalla, Usha Kumari" userId="54bf5eae-d0c6-40ce-af47-6e1307b3e1dd" providerId="ADAL" clId="{0F2DDEDD-4EF5-46C7-A79A-BE483743FB5D}" dt="2023-07-22T11:52:58.102" v="70" actId="5793"/>
          <ac:spMkLst>
            <pc:docMk/>
            <pc:sldMk cId="814610677" sldId="270"/>
            <ac:spMk id="3" creationId="{20F99825-2DB7-6EF5-6EA0-AF0BF44CA551}"/>
          </ac:spMkLst>
        </pc:spChg>
        <pc:spChg chg="mod">
          <ac:chgData name="Yalla, Usha Kumari" userId="54bf5eae-d0c6-40ce-af47-6e1307b3e1dd" providerId="ADAL" clId="{0F2DDEDD-4EF5-46C7-A79A-BE483743FB5D}" dt="2023-07-22T11:37:47.038" v="63" actId="20577"/>
          <ac:spMkLst>
            <pc:docMk/>
            <pc:sldMk cId="814610677" sldId="270"/>
            <ac:spMk id="4" creationId="{E44DF8FD-C183-22CA-B200-BBBF31ABFD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D88E-97B2-4B8B-88EE-E505B8CF8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71BD0-9409-458B-97D8-D10B124E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5CABB-EA1D-496F-B0B6-B7B1A694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4A734-BF98-45F9-9FBD-FD5CA0AB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D840A-BA3C-4861-BB31-2BCDB118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97FC-F3BF-44DB-BF01-D151133F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A88F-6D4A-4646-9A08-0D022FCC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C510C-3631-4695-AD8B-93F8E265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83F2-77E6-48C7-9085-83049145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2D6F-C4B4-4C7F-AE2B-37B24175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D7D0E-407E-4345-9516-3237B0B8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E40DC-FCF8-4B62-A7D2-5F22EC73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81CB9-352F-4AF9-A0EB-FC99E960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7035-40EA-4741-A8F1-7EB45CC4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05340-FD63-40A1-83C6-A90128BD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8AF3-5E84-41E5-824A-F40A8479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B632-2448-4B05-A0B6-6BFB8558E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930A-79D6-4A30-9A7D-145F787B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1002-4FD9-4DD9-9194-45AB47FF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C932-262B-4556-BB80-3BEAB6E8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40A8-F16A-4D26-853B-ACCAD586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8851F-91C8-420D-9271-E5FDFEEC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7E59D-11BE-409A-A2E4-F67B21A0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11FF-F5FF-49EF-B773-260628E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06BE2-60C5-412E-8976-F7E819C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3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0210-3552-4116-AD83-FA536E46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5E0F-915F-4000-B682-6795C438E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8EB9-C68B-4199-8B0A-7150110B9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32E78-CBEA-4949-98C1-8E3D80E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72B3-0B71-4A75-B9B6-96834AF7E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1D8DA-2D7D-4438-B553-320ED36C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8DC74-7E35-42DA-B094-E9D8CD22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F7B24-2F67-452F-9E59-8A771EF3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206F2-6ADF-46B1-86FF-25C9952D9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42B0D-46F0-4088-B013-1B89D3F45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61CC7-8C0E-4AB7-950C-7B7C5BCFE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D1B4A-9356-478F-B561-2FD39A0D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122E4-FAA9-45D6-A483-A1E314EE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C169EE-F91B-494E-9ABA-5091E935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93C2-1802-40D7-B819-9F442FA6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39664-131B-4F9B-8FFB-F0D93FC2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48BDA-4E37-4C4C-8DF6-0294AE9F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AE2AD-A73E-4603-8605-40D7A32C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8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CE9E1-CA4A-4BD0-82EF-53624115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FD711-A4CB-4341-97E4-9FBAAAFB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57C0F-DAEC-4258-8A4E-5EE96C5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1188-18F9-49C9-B5E4-9DB7900C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547F-0136-41CF-86EE-874E8FCFF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F82FE-7BAB-4FCF-9061-FFC7C8B45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6769-73CC-40DB-8E35-B0C94A2F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771FB-7EB3-4881-A039-8358F89A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DFAAA-D6CB-4CDC-8AB8-D6795CC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073A-8BD7-41AE-AECD-AC674285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D32D2-8B12-412F-A625-77B6A8C8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5B64-B670-4749-965A-10A0684F0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8EC03-325D-4870-AA6D-19802704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F1BC9-6950-4F1E-ABEF-382D610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EE1CA-0298-4870-B78F-FC2DD85B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1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A29C4-28A6-452D-B0A2-20908E9C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250FA-7179-4483-94E7-87C1C73E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AD09-99F9-4AC1-83A2-6CF75AA47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BDB66-EE6D-4A4C-9DCE-1A1BA5EA6917}" type="datetimeFigureOut">
              <a:rPr lang="en-US" smtClean="0"/>
              <a:t>22-Jul-23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789DA-17DC-45A5-A8C9-3013C2F88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605D-E0A5-48C2-BE43-2DF2CB60A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242F-B415-4737-8034-0AE5F2D316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65312-191B-4AE6-971F-F0B9968AB6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93462" y="6705600"/>
            <a:ext cx="18494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000">
                <a:solidFill>
                  <a:srgbClr val="D89B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- Company Proprietary</a:t>
            </a:r>
          </a:p>
        </p:txBody>
      </p:sp>
    </p:spTree>
    <p:extLst>
      <p:ext uri="{BB962C8B-B14F-4D97-AF65-F5344CB8AC3E}">
        <p14:creationId xmlns:p14="http://schemas.microsoft.com/office/powerpoint/2010/main" val="152449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35AF-2F9B-482A-9525-56EAB8BF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D5943-98E5-4801-B193-14F7BB83C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76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06E1E-17B4-40F9-9966-B501B129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1287-84FB-4F0F-926C-99C78F10F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</a:t>
            </a:r>
          </a:p>
          <a:p>
            <a:r>
              <a:rPr lang="en-US" dirty="0"/>
              <a:t>Linux is an open-source operating system/Kernel</a:t>
            </a:r>
          </a:p>
          <a:p>
            <a:r>
              <a:rPr lang="en-US" dirty="0"/>
              <a:t>Introduced by Linus Torvalds in 1991.</a:t>
            </a:r>
          </a:p>
          <a:p>
            <a:r>
              <a:rPr lang="en-US" dirty="0"/>
              <a:t>Distribution of UNIX &amp; Linux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1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25B-E6DB-4265-98A9-D2B882D7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of Linux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B867-0E9A-4AF1-875B-AD204148AF9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Hardware</a:t>
            </a:r>
          </a:p>
          <a:p>
            <a:r>
              <a:rPr lang="en-US" dirty="0"/>
              <a:t>Kernel</a:t>
            </a:r>
          </a:p>
          <a:p>
            <a:r>
              <a:rPr lang="en-US" dirty="0"/>
              <a:t>Shell</a:t>
            </a:r>
          </a:p>
          <a:p>
            <a:r>
              <a:rPr lang="en-US" dirty="0"/>
              <a:t>Applications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6DAFED-C749-40E0-8F89-AB3FE7C19559}"/>
              </a:ext>
            </a:extLst>
          </p:cNvPr>
          <p:cNvSpPr/>
          <p:nvPr/>
        </p:nvSpPr>
        <p:spPr>
          <a:xfrm>
            <a:off x="3189403" y="1825625"/>
            <a:ext cx="4760536" cy="4351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BCC933-02CA-47FD-A34B-0DED8BC5E543}"/>
              </a:ext>
            </a:extLst>
          </p:cNvPr>
          <p:cNvSpPr/>
          <p:nvPr/>
        </p:nvSpPr>
        <p:spPr>
          <a:xfrm>
            <a:off x="3794290" y="2464188"/>
            <a:ext cx="3469064" cy="309762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D4B7EA-F17C-4B89-A348-159CEB52729D}"/>
              </a:ext>
            </a:extLst>
          </p:cNvPr>
          <p:cNvSpPr/>
          <p:nvPr/>
        </p:nvSpPr>
        <p:spPr>
          <a:xfrm>
            <a:off x="4345757" y="2833520"/>
            <a:ext cx="2403835" cy="222867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7D6511-7288-4539-92B9-3A65E83BDBF3}"/>
              </a:ext>
            </a:extLst>
          </p:cNvPr>
          <p:cNvSpPr/>
          <p:nvPr/>
        </p:nvSpPr>
        <p:spPr>
          <a:xfrm>
            <a:off x="4845770" y="3298472"/>
            <a:ext cx="1502790" cy="12546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</a:t>
            </a:r>
          </a:p>
          <a:p>
            <a:pPr algn="ctr"/>
            <a:r>
              <a:rPr lang="en-US" dirty="0"/>
              <a:t>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96DD72-758A-43E8-8AFA-002AA0977A45}"/>
              </a:ext>
            </a:extLst>
          </p:cNvPr>
          <p:cNvSpPr txBox="1"/>
          <p:nvPr/>
        </p:nvSpPr>
        <p:spPr>
          <a:xfrm>
            <a:off x="4694548" y="3016577"/>
            <a:ext cx="185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1560DD-8E99-4B79-9F99-F31D95D27EB8}"/>
              </a:ext>
            </a:extLst>
          </p:cNvPr>
          <p:cNvSpPr txBox="1"/>
          <p:nvPr/>
        </p:nvSpPr>
        <p:spPr>
          <a:xfrm>
            <a:off x="5165889" y="2568153"/>
            <a:ext cx="9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Shell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AA61CC-2025-43E0-A3F1-58CD99EB9AD1}"/>
              </a:ext>
            </a:extLst>
          </p:cNvPr>
          <p:cNvSpPr txBox="1"/>
          <p:nvPr/>
        </p:nvSpPr>
        <p:spPr>
          <a:xfrm>
            <a:off x="4799423" y="2094856"/>
            <a:ext cx="204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Applications</a:t>
            </a:r>
          </a:p>
        </p:txBody>
      </p:sp>
    </p:spTree>
    <p:extLst>
      <p:ext uri="{BB962C8B-B14F-4D97-AF65-F5344CB8AC3E}">
        <p14:creationId xmlns:p14="http://schemas.microsoft.com/office/powerpoint/2010/main" val="5592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D86E-2994-47F0-9655-54146C59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347"/>
          </a:xfrm>
        </p:spPr>
        <p:txBody>
          <a:bodyPr>
            <a:normAutofit/>
          </a:bodyPr>
          <a:lstStyle/>
          <a:p>
            <a:r>
              <a:rPr lang="en-US" b="1" dirty="0"/>
              <a:t>Advantages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F77D-20BF-4BFF-B2FE-5A3EF101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64"/>
            <a:ext cx="10515600" cy="4449451"/>
          </a:xfrm>
        </p:spPr>
        <p:txBody>
          <a:bodyPr/>
          <a:lstStyle/>
          <a:p>
            <a:r>
              <a:rPr lang="en-US" dirty="0"/>
              <a:t>Open Source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Stability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Multitasking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8326-EEBA-4636-A2F7-6AB85238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752A-4E8A-4ADE-ABE8-069FCECE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Adaptation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Software</a:t>
            </a:r>
            <a:r>
              <a:rPr lang="en-US" b="1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Compatibility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Gaming</a:t>
            </a:r>
          </a:p>
          <a:p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Hardware</a:t>
            </a:r>
            <a:r>
              <a:rPr lang="en-US" b="1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i="0" dirty="0">
                <a:solidFill>
                  <a:srgbClr val="2E2E2E"/>
                </a:solidFill>
                <a:effectLst/>
                <a:latin typeface="Roboto" panose="02000000000000000000" pitchFamily="2" charset="0"/>
              </a:rPr>
              <a:t>Compatibility</a:t>
            </a:r>
          </a:p>
          <a:p>
            <a:r>
              <a:rPr lang="en-US" dirty="0"/>
              <a:t>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41947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CA99-A4DF-4E10-8A23-B3A8241B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38744" cy="1325563"/>
          </a:xfrm>
        </p:spPr>
        <p:txBody>
          <a:bodyPr/>
          <a:lstStyle/>
          <a:p>
            <a:r>
              <a:rPr lang="en-US" b="1" dirty="0"/>
              <a:t>Difference between Windows &amp; Linux 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523B-2D44-4F9B-9A20-B6B35459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47258"/>
          </a:xfrm>
        </p:spPr>
        <p:txBody>
          <a:bodyPr/>
          <a:lstStyle/>
          <a:p>
            <a:r>
              <a:rPr lang="en-US" dirty="0"/>
              <a:t>Windows OS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5F89A-B21E-429B-8FD8-6E2EB9A06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Insecure</a:t>
            </a:r>
          </a:p>
          <a:p>
            <a:r>
              <a:rPr lang="en-US" dirty="0"/>
              <a:t>High Hardware Cost</a:t>
            </a:r>
          </a:p>
          <a:p>
            <a:r>
              <a:rPr lang="en-US" dirty="0"/>
              <a:t>Free software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D17006-BC24-4B79-8094-C709AD9CC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681163"/>
            <a:ext cx="5160961" cy="647258"/>
          </a:xfrm>
        </p:spPr>
        <p:txBody>
          <a:bodyPr/>
          <a:lstStyle/>
          <a:p>
            <a:r>
              <a:rPr lang="en-US" dirty="0"/>
              <a:t>Linux 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94055-1700-45D7-8D9B-A2E576092E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  <a:p>
            <a:r>
              <a:rPr lang="en-US" dirty="0"/>
              <a:t>Low Hardware Cost</a:t>
            </a:r>
          </a:p>
          <a:p>
            <a:r>
              <a:rPr lang="en-US" dirty="0"/>
              <a:t>Cost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19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A6CC8-F34B-9C47-B723-11449928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26"/>
          </a:xfrm>
        </p:spPr>
        <p:txBody>
          <a:bodyPr/>
          <a:lstStyle/>
          <a:p>
            <a:r>
              <a:rPr lang="en-US" b="1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99825-2DB7-6EF5-6EA0-AF0BF44C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765"/>
            <a:ext cx="5181600" cy="492319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uname</a:t>
            </a:r>
            <a:endParaRPr lang="en-US" dirty="0"/>
          </a:p>
          <a:p>
            <a:r>
              <a:rPr lang="en-US" dirty="0" err="1"/>
              <a:t>uname</a:t>
            </a:r>
            <a:r>
              <a:rPr lang="en-US" dirty="0"/>
              <a:t> –r</a:t>
            </a:r>
          </a:p>
          <a:p>
            <a:r>
              <a:rPr lang="en-US" dirty="0" err="1"/>
              <a:t>whoami</a:t>
            </a:r>
            <a:endParaRPr lang="en-US" dirty="0"/>
          </a:p>
          <a:p>
            <a:r>
              <a:rPr lang="en-US" dirty="0" err="1"/>
              <a:t>pwd</a:t>
            </a:r>
            <a:endParaRPr lang="en-US" dirty="0"/>
          </a:p>
          <a:p>
            <a:r>
              <a:rPr lang="en-US" dirty="0"/>
              <a:t>ls</a:t>
            </a:r>
          </a:p>
          <a:p>
            <a:r>
              <a:rPr lang="en-US" dirty="0"/>
              <a:t>ls –l</a:t>
            </a:r>
          </a:p>
          <a:p>
            <a:r>
              <a:rPr lang="en-US" dirty="0"/>
              <a:t>ls –i</a:t>
            </a:r>
          </a:p>
          <a:p>
            <a:r>
              <a:rPr lang="en-US" dirty="0"/>
              <a:t>ls –</a:t>
            </a:r>
            <a:r>
              <a:rPr lang="en-US" dirty="0" err="1"/>
              <a:t>lt</a:t>
            </a:r>
            <a:endParaRPr lang="en-US" dirty="0"/>
          </a:p>
          <a:p>
            <a:r>
              <a:rPr lang="en-US" dirty="0"/>
              <a:t>ls –</a:t>
            </a:r>
            <a:r>
              <a:rPr lang="en-US" dirty="0" err="1"/>
              <a:t>ltr</a:t>
            </a:r>
            <a:endParaRPr lang="en-US" dirty="0"/>
          </a:p>
          <a:p>
            <a:r>
              <a:rPr lang="en-US" dirty="0" err="1"/>
              <a:t>ll</a:t>
            </a:r>
            <a:endParaRPr lang="en-US" dirty="0"/>
          </a:p>
          <a:p>
            <a:r>
              <a:rPr lang="en-US" dirty="0"/>
              <a:t>ls –a</a:t>
            </a:r>
          </a:p>
          <a:p>
            <a:r>
              <a:rPr lang="en-US" dirty="0"/>
              <a:t>Id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DF8FD-C183-22CA-B200-BBBF31ABF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765"/>
            <a:ext cx="5181600" cy="49231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ls - </a:t>
            </a:r>
            <a:r>
              <a:rPr lang="en-US" dirty="0" err="1"/>
              <a:t>ali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 err="1"/>
              <a:t>cal</a:t>
            </a:r>
            <a:endParaRPr lang="en-US" dirty="0"/>
          </a:p>
          <a:p>
            <a:r>
              <a:rPr lang="en-US" dirty="0" err="1"/>
              <a:t>cal</a:t>
            </a:r>
            <a:r>
              <a:rPr lang="en-US" dirty="0"/>
              <a:t> 2022</a:t>
            </a:r>
          </a:p>
          <a:p>
            <a:r>
              <a:rPr lang="en-US" dirty="0" err="1"/>
              <a:t>cal</a:t>
            </a:r>
            <a:r>
              <a:rPr lang="en-US" dirty="0"/>
              <a:t> 5 2022</a:t>
            </a:r>
          </a:p>
          <a:p>
            <a:r>
              <a:rPr lang="en-US" dirty="0"/>
              <a:t>uptime</a:t>
            </a:r>
          </a:p>
          <a:p>
            <a:r>
              <a:rPr lang="en-US" dirty="0"/>
              <a:t>last reboot</a:t>
            </a:r>
          </a:p>
          <a:p>
            <a:r>
              <a:rPr lang="en-US" dirty="0"/>
              <a:t>w</a:t>
            </a:r>
          </a:p>
          <a:p>
            <a:r>
              <a:rPr lang="en-US" dirty="0"/>
              <a:t>hostname –I</a:t>
            </a:r>
          </a:p>
          <a:p>
            <a:r>
              <a:rPr lang="en-US" dirty="0"/>
              <a:t>exit</a:t>
            </a:r>
          </a:p>
          <a:p>
            <a:r>
              <a:rPr lang="en-US" dirty="0"/>
              <a:t>Clear</a:t>
            </a:r>
          </a:p>
          <a:p>
            <a:r>
              <a:rPr lang="en-US" dirty="0" err="1"/>
              <a:t>ifconfig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1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6D7F-D032-4616-AFC4-6535455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269"/>
            <a:ext cx="10515600" cy="867264"/>
          </a:xfrm>
        </p:spPr>
        <p:txBody>
          <a:bodyPr anchor="b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6553-5B3E-477F-95F8-378B01EB1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61533"/>
            <a:ext cx="5181600" cy="52154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touch filename.txt</a:t>
            </a:r>
          </a:p>
          <a:p>
            <a:r>
              <a:rPr lang="en-US" dirty="0"/>
              <a:t>cat</a:t>
            </a:r>
          </a:p>
          <a:p>
            <a:pPr marL="0" indent="0">
              <a:buNone/>
            </a:pPr>
            <a:r>
              <a:rPr lang="en-US" dirty="0"/>
              <a:t> 	cat &gt;filename - create</a:t>
            </a:r>
          </a:p>
          <a:p>
            <a:pPr marL="0" indent="0">
              <a:buNone/>
            </a:pPr>
            <a:r>
              <a:rPr lang="en-US" dirty="0"/>
              <a:t> 	cat &lt;filename - view</a:t>
            </a:r>
          </a:p>
          <a:p>
            <a:pPr marL="0" indent="0">
              <a:buNone/>
            </a:pPr>
            <a:r>
              <a:rPr lang="en-US" dirty="0"/>
              <a:t> 	cat &gt;&gt;filename – append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foldername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foldernm1 foldernm2</a:t>
            </a:r>
          </a:p>
          <a:p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–p fd1/fd2/fd3/fd4/fd5</a:t>
            </a:r>
          </a:p>
          <a:p>
            <a:pPr marL="0" indent="0">
              <a:buNone/>
            </a:pPr>
            <a:r>
              <a:rPr lang="en-US" dirty="0"/>
              <a:t>	ls –R – recursive directory listing 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F4850-02C3-436D-9A2D-1954AF53C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61533"/>
            <a:ext cx="5181600" cy="5215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cd directory name</a:t>
            </a:r>
          </a:p>
          <a:p>
            <a:r>
              <a:rPr lang="en-US" dirty="0"/>
              <a:t>cd –</a:t>
            </a:r>
          </a:p>
          <a:p>
            <a:r>
              <a:rPr lang="en-US" dirty="0"/>
              <a:t>cd ../</a:t>
            </a:r>
          </a:p>
          <a:p>
            <a:r>
              <a:rPr lang="en-US" dirty="0"/>
              <a:t>cd ../../</a:t>
            </a:r>
          </a:p>
          <a:p>
            <a:r>
              <a:rPr lang="en-US" dirty="0"/>
              <a:t>cd ~</a:t>
            </a:r>
          </a:p>
          <a:p>
            <a:r>
              <a:rPr lang="en-US" dirty="0"/>
              <a:t>copying of files &amp; directories</a:t>
            </a:r>
          </a:p>
          <a:p>
            <a:pPr marL="0" indent="0">
              <a:buNone/>
            </a:pPr>
            <a:r>
              <a:rPr lang="en-US" dirty="0"/>
              <a:t>	cp source destination - file</a:t>
            </a:r>
          </a:p>
          <a:p>
            <a:pPr marL="0" indent="0">
              <a:buNone/>
            </a:pPr>
            <a:r>
              <a:rPr lang="en-US" dirty="0"/>
              <a:t>	cp –r source destination –</a:t>
            </a:r>
            <a:r>
              <a:rPr lang="en-US" dirty="0" err="1"/>
              <a:t>fd</a:t>
            </a:r>
            <a:endParaRPr lang="en-US" dirty="0"/>
          </a:p>
          <a:p>
            <a:r>
              <a:rPr lang="en-US" dirty="0"/>
              <a:t>moving of files &amp; directories</a:t>
            </a:r>
          </a:p>
          <a:p>
            <a:pPr marL="0" indent="0">
              <a:buNone/>
            </a:pPr>
            <a:r>
              <a:rPr lang="en-US" dirty="0"/>
              <a:t>	mv source destination – file</a:t>
            </a:r>
          </a:p>
          <a:p>
            <a:pPr marL="0" indent="0">
              <a:buNone/>
            </a:pPr>
            <a:r>
              <a:rPr lang="en-US" dirty="0"/>
              <a:t>	mv </a:t>
            </a:r>
            <a:r>
              <a:rPr lang="en-US" dirty="0" err="1"/>
              <a:t>oldername</a:t>
            </a:r>
            <a:r>
              <a:rPr lang="en-US" dirty="0"/>
              <a:t> newname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595B82-5487-43B3-A1A3-9873AE0A16CA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665321195"/>
              </p:ext>
            </p:extLst>
          </p:nvPr>
        </p:nvGraphicFramePr>
        <p:xfrm>
          <a:off x="556181" y="961533"/>
          <a:ext cx="5307291" cy="5109329"/>
        </p:xfrm>
        <a:graphic>
          <a:graphicData uri="http://schemas.openxmlformats.org/drawingml/2006/table">
            <a:tbl>
              <a:tblPr/>
              <a:tblGrid>
                <a:gridCol w="5307291">
                  <a:extLst>
                    <a:ext uri="{9D8B030D-6E8A-4147-A177-3AD203B41FA5}">
                      <a16:colId xmlns:a16="http://schemas.microsoft.com/office/drawing/2014/main" val="3772142380"/>
                    </a:ext>
                  </a:extLst>
                </a:gridCol>
              </a:tblGrid>
              <a:tr h="5109329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9408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0A7453-C8DC-4218-9135-D2336721C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94897"/>
              </p:ext>
            </p:extLst>
          </p:nvPr>
        </p:nvGraphicFramePr>
        <p:xfrm>
          <a:off x="6155703" y="961534"/>
          <a:ext cx="5222450" cy="5090474"/>
        </p:xfrm>
        <a:graphic>
          <a:graphicData uri="http://schemas.openxmlformats.org/drawingml/2006/table">
            <a:tbl>
              <a:tblPr/>
              <a:tblGrid>
                <a:gridCol w="5222450">
                  <a:extLst>
                    <a:ext uri="{9D8B030D-6E8A-4147-A177-3AD203B41FA5}">
                      <a16:colId xmlns:a16="http://schemas.microsoft.com/office/drawing/2014/main" val="1064463172"/>
                    </a:ext>
                  </a:extLst>
                </a:gridCol>
              </a:tblGrid>
              <a:tr h="50904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153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4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D9A-3519-403F-82BB-ABF0F14F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6586-7909-4C4B-9E9F-E9701B28D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5167"/>
            <a:ext cx="5181600" cy="4781796"/>
          </a:xfrm>
        </p:spPr>
        <p:txBody>
          <a:bodyPr/>
          <a:lstStyle/>
          <a:p>
            <a:r>
              <a:rPr lang="en-US" dirty="0"/>
              <a:t>rm filename</a:t>
            </a:r>
          </a:p>
          <a:p>
            <a:pPr marL="0" indent="0">
              <a:buNone/>
            </a:pPr>
            <a:r>
              <a:rPr lang="en-US" dirty="0"/>
              <a:t>	rm –rf </a:t>
            </a:r>
            <a:r>
              <a:rPr lang="en-US" dirty="0" err="1"/>
              <a:t>directoryname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directoryname</a:t>
            </a:r>
            <a:r>
              <a:rPr lang="en-US" dirty="0"/>
              <a:t>(data)</a:t>
            </a:r>
          </a:p>
          <a:p>
            <a:pPr marL="0" indent="0">
              <a:buNone/>
            </a:pPr>
            <a:r>
              <a:rPr lang="en-US" dirty="0"/>
              <a:t>	rm –rf *</a:t>
            </a:r>
          </a:p>
          <a:p>
            <a:r>
              <a:rPr lang="en-US" dirty="0"/>
              <a:t>stat filename</a:t>
            </a:r>
          </a:p>
          <a:p>
            <a:r>
              <a:rPr lang="en-US"/>
              <a:t>Last logon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25B79-F8C4-4C98-9F62-A631A6529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95167"/>
            <a:ext cx="5181600" cy="478179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14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262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LINUX</vt:lpstr>
      <vt:lpstr>Introduction of LINUX</vt:lpstr>
      <vt:lpstr>Architecture of Linux operating system</vt:lpstr>
      <vt:lpstr>Advantages of Linux</vt:lpstr>
      <vt:lpstr>Disadvantages of Linux</vt:lpstr>
      <vt:lpstr>Difference between Windows &amp; Linux OS</vt:lpstr>
      <vt:lpstr>Commands</vt:lpstr>
      <vt:lpstr> Commands</vt:lpstr>
      <vt:lpstr>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Yalla, Usha Kumari</dc:creator>
  <cp:lastModifiedBy>Yalla, Usha Kumari</cp:lastModifiedBy>
  <cp:revision>1</cp:revision>
  <dcterms:created xsi:type="dcterms:W3CDTF">2022-07-03T15:20:07Z</dcterms:created>
  <dcterms:modified xsi:type="dcterms:W3CDTF">2023-07-22T11:56:07Z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8041ff-f5de-4583-8841-e2a1851ee5d2_Enabled">
    <vt:lpwstr>true</vt:lpwstr>
  </property>
  <property fmtid="{D5CDD505-2E9C-101B-9397-08002B2CF9AE}" pid="3" name="MSIP_Label_f48041ff-f5de-4583-8841-e2a1851ee5d2_SetDate">
    <vt:lpwstr>2022-07-03T15:20:15Z</vt:lpwstr>
  </property>
  <property fmtid="{D5CDD505-2E9C-101B-9397-08002B2CF9AE}" pid="4" name="MSIP_Label_f48041ff-f5de-4583-8841-e2a1851ee5d2_Method">
    <vt:lpwstr>Privileged</vt:lpwstr>
  </property>
  <property fmtid="{D5CDD505-2E9C-101B-9397-08002B2CF9AE}" pid="5" name="MSIP_Label_f48041ff-f5de-4583-8841-e2a1851ee5d2_Name">
    <vt:lpwstr>Confidential</vt:lpwstr>
  </property>
  <property fmtid="{D5CDD505-2E9C-101B-9397-08002B2CF9AE}" pid="6" name="MSIP_Label_f48041ff-f5de-4583-8841-e2a1851ee5d2_SiteId">
    <vt:lpwstr>771c9c47-7f24-44dc-958e-34f8713a8394</vt:lpwstr>
  </property>
  <property fmtid="{D5CDD505-2E9C-101B-9397-08002B2CF9AE}" pid="7" name="MSIP_Label_f48041ff-f5de-4583-8841-e2a1851ee5d2_ActionId">
    <vt:lpwstr>4ad1f4b9-8676-4f9c-af69-69734b975b1b</vt:lpwstr>
  </property>
  <property fmtid="{D5CDD505-2E9C-101B-9397-08002B2CF9AE}" pid="8" name="MSIP_Label_f48041ff-f5de-4583-8841-e2a1851ee5d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- Company Proprietary</vt:lpwstr>
  </property>
</Properties>
</file>