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  <p:sldMasterId id="2147483678" r:id="rId2"/>
  </p:sldMasterIdLst>
  <p:notesMasterIdLst>
    <p:notesMasterId r:id="rId11"/>
  </p:notesMasterIdLst>
  <p:handoutMasterIdLst>
    <p:handoutMasterId r:id="rId12"/>
  </p:handoutMasterIdLst>
  <p:sldIdLst>
    <p:sldId id="276" r:id="rId3"/>
    <p:sldId id="282" r:id="rId4"/>
    <p:sldId id="283" r:id="rId5"/>
    <p:sldId id="288" r:id="rId6"/>
    <p:sldId id="289" r:id="rId7"/>
    <p:sldId id="290" r:id="rId8"/>
    <p:sldId id="292" r:id="rId9"/>
    <p:sldId id="260" r:id="rId10"/>
  </p:sldIdLst>
  <p:sldSz cx="9144000" cy="5143500" type="screen16x9"/>
  <p:notesSz cx="6781800" cy="9918700"/>
  <p:custDataLst>
    <p:tags r:id="rId13"/>
  </p:custData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Verdana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E58182BF-8302-4D5A-B9DC-A9B46A73B577}">
          <p14:sldIdLst>
            <p14:sldId id="276"/>
            <p14:sldId id="282"/>
            <p14:sldId id="283"/>
            <p14:sldId id="288"/>
            <p14:sldId id="289"/>
            <p14:sldId id="290"/>
          </p14:sldIdLst>
        </p14:section>
        <p14:section name="Untitled Section" id="{31401CFF-DAB1-416F-8EA0-DA76F1AC3B2F}">
          <p14:sldIdLst>
            <p14:sldId id="29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2" pos="5375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10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 Graven-Nielsen" initials="" lastIdx="1" clrIdx="0"/>
  <p:cmAuthor id="7" name="Rene Delbar" initials="" lastIdx="0" clrIdx="7"/>
  <p:cmAuthor id="1" name="CNK" initials="" lastIdx="1" clrIdx="1"/>
  <p:cmAuthor id="2" name="Henrik Windfeld" initials="" lastIdx="0" clrIdx="2"/>
  <p:cmAuthor id="3" name="Carsten N Knudsen" initials="" lastIdx="12" clrIdx="3"/>
  <p:cmAuthor id="4" name="marbad" initials="" lastIdx="2" clrIdx="4"/>
  <p:cmAuthor id="5" name="jest" initials="" lastIdx="12" clrIdx="5"/>
  <p:cmAuthor id="6" name="Esko-Graphics" initials="" lastIdx="9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clrMru>
    <a:srgbClr val="444B53"/>
    <a:srgbClr val="6699FF"/>
    <a:srgbClr val="BBBE19"/>
    <a:srgbClr val="ABBC0E"/>
    <a:srgbClr val="555759"/>
    <a:srgbClr val="FF9999"/>
    <a:srgbClr val="66CCFF"/>
    <a:srgbClr val="33CCFF"/>
    <a:srgbClr val="EBEFC9"/>
    <a:srgbClr val="91A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0063E-F027-4757-8EE5-7630E49877F2}" v="6" dt="2023-07-22T09:49:15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5" autoAdjust="0"/>
  </p:normalViewPr>
  <p:slideViewPr>
    <p:cSldViewPr snapToGrid="0" snapToObjects="1">
      <p:cViewPr varScale="1">
        <p:scale>
          <a:sx n="113" d="100"/>
          <a:sy n="113" d="100"/>
        </p:scale>
        <p:origin x="614" y="67"/>
      </p:cViewPr>
      <p:guideLst>
        <p:guide pos="5375"/>
        <p:guide orient="horz" pos="1620"/>
        <p:guide orient="horz" pos="10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201" d="100"/>
          <a:sy n="201" d="100"/>
        </p:scale>
        <p:origin x="-2312" y="-88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lla, Usha Kumari" userId="54bf5eae-d0c6-40ce-af47-6e1307b3e1dd" providerId="ADAL" clId="{6380063E-F027-4757-8EE5-7630E49877F2}"/>
    <pc:docChg chg="undo custSel addSld delSld modSld addSection delSection modSection">
      <pc:chgData name="Yalla, Usha Kumari" userId="54bf5eae-d0c6-40ce-af47-6e1307b3e1dd" providerId="ADAL" clId="{6380063E-F027-4757-8EE5-7630E49877F2}" dt="2023-07-22T10:31:35.712" v="161" actId="2696"/>
      <pc:docMkLst>
        <pc:docMk/>
      </pc:docMkLst>
      <pc:sldChg chg="modSp mod">
        <pc:chgData name="Yalla, Usha Kumari" userId="54bf5eae-d0c6-40ce-af47-6e1307b3e1dd" providerId="ADAL" clId="{6380063E-F027-4757-8EE5-7630E49877F2}" dt="2023-07-22T09:10:28.355" v="56" actId="20577"/>
        <pc:sldMkLst>
          <pc:docMk/>
          <pc:sldMk cId="1583592265" sldId="276"/>
        </pc:sldMkLst>
        <pc:spChg chg="mod">
          <ac:chgData name="Yalla, Usha Kumari" userId="54bf5eae-d0c6-40ce-af47-6e1307b3e1dd" providerId="ADAL" clId="{6380063E-F027-4757-8EE5-7630E49877F2}" dt="2023-07-22T09:09:37.407" v="0"/>
          <ac:spMkLst>
            <pc:docMk/>
            <pc:sldMk cId="1583592265" sldId="276"/>
            <ac:spMk id="7" creationId="{00000000-0000-0000-0000-000000000000}"/>
          </ac:spMkLst>
        </pc:spChg>
        <pc:spChg chg="mod">
          <ac:chgData name="Yalla, Usha Kumari" userId="54bf5eae-d0c6-40ce-af47-6e1307b3e1dd" providerId="ADAL" clId="{6380063E-F027-4757-8EE5-7630E49877F2}" dt="2023-07-22T09:09:54.609" v="21" actId="20577"/>
          <ac:spMkLst>
            <pc:docMk/>
            <pc:sldMk cId="1583592265" sldId="276"/>
            <ac:spMk id="8" creationId="{00000000-0000-0000-0000-000000000000}"/>
          </ac:spMkLst>
        </pc:spChg>
        <pc:spChg chg="mod">
          <ac:chgData name="Yalla, Usha Kumari" userId="54bf5eae-d0c6-40ce-af47-6e1307b3e1dd" providerId="ADAL" clId="{6380063E-F027-4757-8EE5-7630E49877F2}" dt="2023-07-22T09:10:02.405" v="34" actId="20577"/>
          <ac:spMkLst>
            <pc:docMk/>
            <pc:sldMk cId="1583592265" sldId="276"/>
            <ac:spMk id="10" creationId="{00000000-0000-0000-0000-000000000000}"/>
          </ac:spMkLst>
        </pc:spChg>
        <pc:spChg chg="mod">
          <ac:chgData name="Yalla, Usha Kumari" userId="54bf5eae-d0c6-40ce-af47-6e1307b3e1dd" providerId="ADAL" clId="{6380063E-F027-4757-8EE5-7630E49877F2}" dt="2023-07-22T09:10:28.355" v="56" actId="20577"/>
          <ac:spMkLst>
            <pc:docMk/>
            <pc:sldMk cId="1583592265" sldId="276"/>
            <ac:spMk id="11" creationId="{00000000-0000-0000-0000-000000000000}"/>
          </ac:spMkLst>
        </pc:spChg>
      </pc:sldChg>
      <pc:sldChg chg="modSp del mod">
        <pc:chgData name="Yalla, Usha Kumari" userId="54bf5eae-d0c6-40ce-af47-6e1307b3e1dd" providerId="ADAL" clId="{6380063E-F027-4757-8EE5-7630E49877F2}" dt="2023-07-22T10:31:12.286" v="159" actId="2696"/>
        <pc:sldMkLst>
          <pc:docMk/>
          <pc:sldMk cId="2148826955" sldId="280"/>
        </pc:sldMkLst>
        <pc:spChg chg="mod">
          <ac:chgData name="Yalla, Usha Kumari" userId="54bf5eae-d0c6-40ce-af47-6e1307b3e1dd" providerId="ADAL" clId="{6380063E-F027-4757-8EE5-7630E49877F2}" dt="2023-07-22T09:10:44.291" v="57"/>
          <ac:spMkLst>
            <pc:docMk/>
            <pc:sldMk cId="2148826955" sldId="280"/>
            <ac:spMk id="16" creationId="{00000000-0000-0000-0000-000000000000}"/>
          </ac:spMkLst>
        </pc:spChg>
      </pc:sldChg>
      <pc:sldChg chg="modSp mod">
        <pc:chgData name="Yalla, Usha Kumari" userId="54bf5eae-d0c6-40ce-af47-6e1307b3e1dd" providerId="ADAL" clId="{6380063E-F027-4757-8EE5-7630E49877F2}" dt="2023-07-22T09:11:02.677" v="61" actId="20577"/>
        <pc:sldMkLst>
          <pc:docMk/>
          <pc:sldMk cId="1995100812" sldId="282"/>
        </pc:sldMkLst>
        <pc:spChg chg="mod">
          <ac:chgData name="Yalla, Usha Kumari" userId="54bf5eae-d0c6-40ce-af47-6e1307b3e1dd" providerId="ADAL" clId="{6380063E-F027-4757-8EE5-7630E49877F2}" dt="2023-07-22T09:10:53.966" v="58"/>
          <ac:spMkLst>
            <pc:docMk/>
            <pc:sldMk cId="1995100812" sldId="282"/>
            <ac:spMk id="16" creationId="{00000000-0000-0000-0000-000000000000}"/>
          </ac:spMkLst>
        </pc:spChg>
        <pc:spChg chg="mod">
          <ac:chgData name="Yalla, Usha Kumari" userId="54bf5eae-d0c6-40ce-af47-6e1307b3e1dd" providerId="ADAL" clId="{6380063E-F027-4757-8EE5-7630E49877F2}" dt="2023-07-22T09:11:02.677" v="61" actId="20577"/>
          <ac:spMkLst>
            <pc:docMk/>
            <pc:sldMk cId="1995100812" sldId="282"/>
            <ac:spMk id="17" creationId="{00000000-0000-0000-0000-000000000000}"/>
          </ac:spMkLst>
        </pc:spChg>
      </pc:sldChg>
      <pc:sldChg chg="addSp modSp mod">
        <pc:chgData name="Yalla, Usha Kumari" userId="54bf5eae-d0c6-40ce-af47-6e1307b3e1dd" providerId="ADAL" clId="{6380063E-F027-4757-8EE5-7630E49877F2}" dt="2023-07-22T09:14:18.419" v="91" actId="13926"/>
        <pc:sldMkLst>
          <pc:docMk/>
          <pc:sldMk cId="2709734684" sldId="283"/>
        </pc:sldMkLst>
        <pc:spChg chg="add mod">
          <ac:chgData name="Yalla, Usha Kumari" userId="54bf5eae-d0c6-40ce-af47-6e1307b3e1dd" providerId="ADAL" clId="{6380063E-F027-4757-8EE5-7630E49877F2}" dt="2023-07-22T09:14:07.968" v="89" actId="13926"/>
          <ac:spMkLst>
            <pc:docMk/>
            <pc:sldMk cId="2709734684" sldId="283"/>
            <ac:spMk id="2" creationId="{0E59EDFD-BFDD-EE1F-B223-9317D5A29107}"/>
          </ac:spMkLst>
        </pc:spChg>
        <pc:spChg chg="add mod">
          <ac:chgData name="Yalla, Usha Kumari" userId="54bf5eae-d0c6-40ce-af47-6e1307b3e1dd" providerId="ADAL" clId="{6380063E-F027-4757-8EE5-7630E49877F2}" dt="2023-07-22T09:14:13.880" v="90" actId="13926"/>
          <ac:spMkLst>
            <pc:docMk/>
            <pc:sldMk cId="2709734684" sldId="283"/>
            <ac:spMk id="3" creationId="{7953160A-93E2-303B-4F56-5C69C4CCDC4C}"/>
          </ac:spMkLst>
        </pc:spChg>
        <pc:spChg chg="add mod">
          <ac:chgData name="Yalla, Usha Kumari" userId="54bf5eae-d0c6-40ce-af47-6e1307b3e1dd" providerId="ADAL" clId="{6380063E-F027-4757-8EE5-7630E49877F2}" dt="2023-07-22T09:14:18.419" v="91" actId="13926"/>
          <ac:spMkLst>
            <pc:docMk/>
            <pc:sldMk cId="2709734684" sldId="283"/>
            <ac:spMk id="4" creationId="{212C94E1-256B-99B5-0655-CA369B1BAD69}"/>
          </ac:spMkLst>
        </pc:spChg>
        <pc:spChg chg="add mod">
          <ac:chgData name="Yalla, Usha Kumari" userId="54bf5eae-d0c6-40ce-af47-6e1307b3e1dd" providerId="ADAL" clId="{6380063E-F027-4757-8EE5-7630E49877F2}" dt="2023-07-22T09:13:44.637" v="88" actId="14100"/>
          <ac:spMkLst>
            <pc:docMk/>
            <pc:sldMk cId="2709734684" sldId="283"/>
            <ac:spMk id="5" creationId="{C289BD83-4934-E3F5-C586-DD18A5D7C8D2}"/>
          </ac:spMkLst>
        </pc:spChg>
        <pc:spChg chg="mod">
          <ac:chgData name="Yalla, Usha Kumari" userId="54bf5eae-d0c6-40ce-af47-6e1307b3e1dd" providerId="ADAL" clId="{6380063E-F027-4757-8EE5-7630E49877F2}" dt="2023-07-22T09:11:26.646" v="62"/>
          <ac:spMkLst>
            <pc:docMk/>
            <pc:sldMk cId="2709734684" sldId="283"/>
            <ac:spMk id="16" creationId="{00000000-0000-0000-0000-000000000000}"/>
          </ac:spMkLst>
        </pc:spChg>
        <pc:spChg chg="mod">
          <ac:chgData name="Yalla, Usha Kumari" userId="54bf5eae-d0c6-40ce-af47-6e1307b3e1dd" providerId="ADAL" clId="{6380063E-F027-4757-8EE5-7630E49877F2}" dt="2023-07-22T09:11:37.842" v="65" actId="20577"/>
          <ac:spMkLst>
            <pc:docMk/>
            <pc:sldMk cId="2709734684" sldId="283"/>
            <ac:spMk id="17" creationId="{00000000-0000-0000-0000-000000000000}"/>
          </ac:spMkLst>
        </pc:spChg>
      </pc:sldChg>
      <pc:sldChg chg="modSp mod">
        <pc:chgData name="Yalla, Usha Kumari" userId="54bf5eae-d0c6-40ce-af47-6e1307b3e1dd" providerId="ADAL" clId="{6380063E-F027-4757-8EE5-7630E49877F2}" dt="2023-07-22T09:14:33.600" v="93"/>
        <pc:sldMkLst>
          <pc:docMk/>
          <pc:sldMk cId="1047154076" sldId="288"/>
        </pc:sldMkLst>
        <pc:spChg chg="mod">
          <ac:chgData name="Yalla, Usha Kumari" userId="54bf5eae-d0c6-40ce-af47-6e1307b3e1dd" providerId="ADAL" clId="{6380063E-F027-4757-8EE5-7630E49877F2}" dt="2023-07-22T09:14:28.519" v="92"/>
          <ac:spMkLst>
            <pc:docMk/>
            <pc:sldMk cId="1047154076" sldId="288"/>
            <ac:spMk id="16" creationId="{00000000-0000-0000-0000-000000000000}"/>
          </ac:spMkLst>
        </pc:spChg>
        <pc:spChg chg="mod">
          <ac:chgData name="Yalla, Usha Kumari" userId="54bf5eae-d0c6-40ce-af47-6e1307b3e1dd" providerId="ADAL" clId="{6380063E-F027-4757-8EE5-7630E49877F2}" dt="2023-07-22T09:14:33.600" v="93"/>
          <ac:spMkLst>
            <pc:docMk/>
            <pc:sldMk cId="1047154076" sldId="288"/>
            <ac:spMk id="17" creationId="{00000000-0000-0000-0000-000000000000}"/>
          </ac:spMkLst>
        </pc:spChg>
      </pc:sldChg>
      <pc:sldChg chg="modSp new mod">
        <pc:chgData name="Yalla, Usha Kumari" userId="54bf5eae-d0c6-40ce-af47-6e1307b3e1dd" providerId="ADAL" clId="{6380063E-F027-4757-8EE5-7630E49877F2}" dt="2023-07-22T09:15:46.081" v="98" actId="20577"/>
        <pc:sldMkLst>
          <pc:docMk/>
          <pc:sldMk cId="2099187756" sldId="289"/>
        </pc:sldMkLst>
        <pc:spChg chg="mod">
          <ac:chgData name="Yalla, Usha Kumari" userId="54bf5eae-d0c6-40ce-af47-6e1307b3e1dd" providerId="ADAL" clId="{6380063E-F027-4757-8EE5-7630E49877F2}" dt="2023-07-22T09:15:46.081" v="98" actId="20577"/>
          <ac:spMkLst>
            <pc:docMk/>
            <pc:sldMk cId="2099187756" sldId="289"/>
            <ac:spMk id="2" creationId="{1BBF8884-1BE1-E583-D206-151E00B80E30}"/>
          </ac:spMkLst>
        </pc:spChg>
        <pc:spChg chg="mod">
          <ac:chgData name="Yalla, Usha Kumari" userId="54bf5eae-d0c6-40ce-af47-6e1307b3e1dd" providerId="ADAL" clId="{6380063E-F027-4757-8EE5-7630E49877F2}" dt="2023-07-22T09:15:38.849" v="95"/>
          <ac:spMkLst>
            <pc:docMk/>
            <pc:sldMk cId="2099187756" sldId="289"/>
            <ac:spMk id="3" creationId="{16C99700-5D2D-ABF7-D928-432110CE8226}"/>
          </ac:spMkLst>
        </pc:spChg>
      </pc:sldChg>
      <pc:sldChg chg="modSp new mod">
        <pc:chgData name="Yalla, Usha Kumari" userId="54bf5eae-d0c6-40ce-af47-6e1307b3e1dd" providerId="ADAL" clId="{6380063E-F027-4757-8EE5-7630E49877F2}" dt="2023-07-22T09:17:00.759" v="108" actId="113"/>
        <pc:sldMkLst>
          <pc:docMk/>
          <pc:sldMk cId="71395425" sldId="290"/>
        </pc:sldMkLst>
        <pc:spChg chg="mod">
          <ac:chgData name="Yalla, Usha Kumari" userId="54bf5eae-d0c6-40ce-af47-6e1307b3e1dd" providerId="ADAL" clId="{6380063E-F027-4757-8EE5-7630E49877F2}" dt="2023-07-22T09:16:58.106" v="107" actId="113"/>
          <ac:spMkLst>
            <pc:docMk/>
            <pc:sldMk cId="71395425" sldId="290"/>
            <ac:spMk id="2" creationId="{42453AF3-3D53-A1A5-0C5C-B562D99ACAA4}"/>
          </ac:spMkLst>
        </pc:spChg>
        <pc:spChg chg="mod">
          <ac:chgData name="Yalla, Usha Kumari" userId="54bf5eae-d0c6-40ce-af47-6e1307b3e1dd" providerId="ADAL" clId="{6380063E-F027-4757-8EE5-7630E49877F2}" dt="2023-07-22T09:16:28.171" v="100"/>
          <ac:spMkLst>
            <pc:docMk/>
            <pc:sldMk cId="71395425" sldId="290"/>
            <ac:spMk id="3" creationId="{4A5C7DBA-8561-0E0A-4184-9A926AE391FB}"/>
          </ac:spMkLst>
        </pc:spChg>
        <pc:spChg chg="mod">
          <ac:chgData name="Yalla, Usha Kumari" userId="54bf5eae-d0c6-40ce-af47-6e1307b3e1dd" providerId="ADAL" clId="{6380063E-F027-4757-8EE5-7630E49877F2}" dt="2023-07-22T09:17:00.759" v="108" actId="113"/>
          <ac:spMkLst>
            <pc:docMk/>
            <pc:sldMk cId="71395425" sldId="290"/>
            <ac:spMk id="4" creationId="{D36E05EC-AA51-776E-FCD9-08A9F822FA83}"/>
          </ac:spMkLst>
        </pc:spChg>
        <pc:spChg chg="mod">
          <ac:chgData name="Yalla, Usha Kumari" userId="54bf5eae-d0c6-40ce-af47-6e1307b3e1dd" providerId="ADAL" clId="{6380063E-F027-4757-8EE5-7630E49877F2}" dt="2023-07-22T09:16:44.035" v="103"/>
          <ac:spMkLst>
            <pc:docMk/>
            <pc:sldMk cId="71395425" sldId="290"/>
            <ac:spMk id="5" creationId="{C2849372-7148-9ABC-21E1-5A3EE1E95A31}"/>
          </ac:spMkLst>
        </pc:spChg>
        <pc:spChg chg="mod">
          <ac:chgData name="Yalla, Usha Kumari" userId="54bf5eae-d0c6-40ce-af47-6e1307b3e1dd" providerId="ADAL" clId="{6380063E-F027-4757-8EE5-7630E49877F2}" dt="2023-07-22T09:16:51.510" v="106" actId="20577"/>
          <ac:spMkLst>
            <pc:docMk/>
            <pc:sldMk cId="71395425" sldId="290"/>
            <ac:spMk id="6" creationId="{5AE93A0A-854F-2BC8-2FBD-C7E7D4833955}"/>
          </ac:spMkLst>
        </pc:spChg>
      </pc:sldChg>
      <pc:sldChg chg="new del">
        <pc:chgData name="Yalla, Usha Kumari" userId="54bf5eae-d0c6-40ce-af47-6e1307b3e1dd" providerId="ADAL" clId="{6380063E-F027-4757-8EE5-7630E49877F2}" dt="2023-07-22T09:17:21.815" v="110" actId="47"/>
        <pc:sldMkLst>
          <pc:docMk/>
          <pc:sldMk cId="3063821114" sldId="291"/>
        </pc:sldMkLst>
      </pc:sldChg>
      <pc:sldChg chg="modSp new del mod">
        <pc:chgData name="Yalla, Usha Kumari" userId="54bf5eae-d0c6-40ce-af47-6e1307b3e1dd" providerId="ADAL" clId="{6380063E-F027-4757-8EE5-7630E49877F2}" dt="2023-07-22T10:29:04.521" v="146" actId="2696"/>
        <pc:sldMkLst>
          <pc:docMk/>
          <pc:sldMk cId="3439540867" sldId="291"/>
        </pc:sldMkLst>
        <pc:spChg chg="mod">
          <ac:chgData name="Yalla, Usha Kumari" userId="54bf5eae-d0c6-40ce-af47-6e1307b3e1dd" providerId="ADAL" clId="{6380063E-F027-4757-8EE5-7630E49877F2}" dt="2023-07-22T09:45:42.107" v="116" actId="14100"/>
          <ac:spMkLst>
            <pc:docMk/>
            <pc:sldMk cId="3439540867" sldId="291"/>
            <ac:spMk id="2" creationId="{C77C599C-7C5C-CAD4-A362-F4DC4A6EB115}"/>
          </ac:spMkLst>
        </pc:spChg>
        <pc:spChg chg="mod">
          <ac:chgData name="Yalla, Usha Kumari" userId="54bf5eae-d0c6-40ce-af47-6e1307b3e1dd" providerId="ADAL" clId="{6380063E-F027-4757-8EE5-7630E49877F2}" dt="2023-07-22T09:18:29" v="112"/>
          <ac:spMkLst>
            <pc:docMk/>
            <pc:sldMk cId="3439540867" sldId="291"/>
            <ac:spMk id="3" creationId="{AE370A63-0E00-86F7-E2A0-E7D3AEBD64CF}"/>
          </ac:spMkLst>
        </pc:spChg>
        <pc:spChg chg="mod">
          <ac:chgData name="Yalla, Usha Kumari" userId="54bf5eae-d0c6-40ce-af47-6e1307b3e1dd" providerId="ADAL" clId="{6380063E-F027-4757-8EE5-7630E49877F2}" dt="2023-07-22T09:46:52.686" v="122" actId="21"/>
          <ac:spMkLst>
            <pc:docMk/>
            <pc:sldMk cId="3439540867" sldId="291"/>
            <ac:spMk id="5" creationId="{2A8E7788-FA88-9FF5-586A-9D63DCC489C8}"/>
          </ac:spMkLst>
        </pc:spChg>
        <pc:spChg chg="mod">
          <ac:chgData name="Yalla, Usha Kumari" userId="54bf5eae-d0c6-40ce-af47-6e1307b3e1dd" providerId="ADAL" clId="{6380063E-F027-4757-8EE5-7630E49877F2}" dt="2023-07-22T09:46:52.019" v="121"/>
          <ac:spMkLst>
            <pc:docMk/>
            <pc:sldMk cId="3439540867" sldId="291"/>
            <ac:spMk id="6" creationId="{1D0852DE-4AB9-9CAD-27A1-DCA7B488CE38}"/>
          </ac:spMkLst>
        </pc:spChg>
      </pc:sldChg>
      <pc:sldChg chg="addSp delSp modSp new mod modClrScheme chgLayout">
        <pc:chgData name="Yalla, Usha Kumari" userId="54bf5eae-d0c6-40ce-af47-6e1307b3e1dd" providerId="ADAL" clId="{6380063E-F027-4757-8EE5-7630E49877F2}" dt="2023-07-22T10:30:20.492" v="156" actId="700"/>
        <pc:sldMkLst>
          <pc:docMk/>
          <pc:sldMk cId="1501269862" sldId="292"/>
        </pc:sldMkLst>
        <pc:spChg chg="mod ord">
          <ac:chgData name="Yalla, Usha Kumari" userId="54bf5eae-d0c6-40ce-af47-6e1307b3e1dd" providerId="ADAL" clId="{6380063E-F027-4757-8EE5-7630E49877F2}" dt="2023-07-22T10:30:20.492" v="156" actId="700"/>
          <ac:spMkLst>
            <pc:docMk/>
            <pc:sldMk cId="1501269862" sldId="292"/>
            <ac:spMk id="2" creationId="{1B3D1B2F-F95A-C5F2-BD67-3F4CD89B60F0}"/>
          </ac:spMkLst>
        </pc:spChg>
        <pc:spChg chg="mod ord">
          <ac:chgData name="Yalla, Usha Kumari" userId="54bf5eae-d0c6-40ce-af47-6e1307b3e1dd" providerId="ADAL" clId="{6380063E-F027-4757-8EE5-7630E49877F2}" dt="2023-07-22T10:30:20.492" v="156" actId="700"/>
          <ac:spMkLst>
            <pc:docMk/>
            <pc:sldMk cId="1501269862" sldId="292"/>
            <ac:spMk id="3" creationId="{FC3D33C7-A290-6261-747F-C3D8B4301FD1}"/>
          </ac:spMkLst>
        </pc:spChg>
        <pc:spChg chg="add del mod">
          <ac:chgData name="Yalla, Usha Kumari" userId="54bf5eae-d0c6-40ce-af47-6e1307b3e1dd" providerId="ADAL" clId="{6380063E-F027-4757-8EE5-7630E49877F2}" dt="2023-07-22T09:49:15.025" v="143"/>
          <ac:spMkLst>
            <pc:docMk/>
            <pc:sldMk cId="1501269862" sldId="292"/>
            <ac:spMk id="4" creationId="{C7BDA7F8-8A79-6C2F-2FC7-2D441216D154}"/>
          </ac:spMkLst>
        </pc:spChg>
        <pc:spChg chg="add del mod ord">
          <ac:chgData name="Yalla, Usha Kumari" userId="54bf5eae-d0c6-40ce-af47-6e1307b3e1dd" providerId="ADAL" clId="{6380063E-F027-4757-8EE5-7630E49877F2}" dt="2023-07-22T10:30:20.492" v="156" actId="700"/>
          <ac:spMkLst>
            <pc:docMk/>
            <pc:sldMk cId="1501269862" sldId="292"/>
            <ac:spMk id="5" creationId="{173C9F04-0738-CC2D-6626-84C0ABFAE907}"/>
          </ac:spMkLst>
        </pc:spChg>
      </pc:sldChg>
      <pc:sldChg chg="new del">
        <pc:chgData name="Yalla, Usha Kumari" userId="54bf5eae-d0c6-40ce-af47-6e1307b3e1dd" providerId="ADAL" clId="{6380063E-F027-4757-8EE5-7630E49877F2}" dt="2023-07-22T10:31:35.712" v="161" actId="2696"/>
        <pc:sldMkLst>
          <pc:docMk/>
          <pc:sldMk cId="570192951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92175" y="517525"/>
            <a:ext cx="5549900" cy="34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591" tIns="49795" rIns="99591" bIns="49795">
            <a:prstTxWarp prst="textNoShape">
              <a:avLst/>
            </a:prstTxWarp>
            <a:spAutoFit/>
          </a:bodyPr>
          <a:lstStyle/>
          <a:p>
            <a:pPr defTabSz="996950">
              <a:tabLst>
                <a:tab pos="454025" algn="l"/>
                <a:tab pos="5256213" algn="r"/>
              </a:tabLst>
            </a:pPr>
            <a:r>
              <a:rPr lang="en-GB" b="1" dirty="0">
                <a:latin typeface="+mn-lt"/>
              </a:rPr>
              <a:t>		Presentation Title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11175" y="9105900"/>
            <a:ext cx="5806564" cy="28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9591" tIns="49795" rIns="99591" bIns="49795">
            <a:prstTxWarp prst="textNoShape">
              <a:avLst/>
            </a:prstTxWarp>
            <a:spAutoFit/>
          </a:bodyPr>
          <a:lstStyle/>
          <a:p>
            <a:pPr defTabSz="996950">
              <a:tabLst>
                <a:tab pos="454025" algn="l"/>
                <a:tab pos="5256213" algn="r"/>
              </a:tabLst>
            </a:pPr>
            <a:r>
              <a:rPr lang="en-GB" sz="1200" dirty="0">
                <a:latin typeface="+mn-lt"/>
              </a:rPr>
              <a:t>Event/date	   Page </a:t>
            </a:r>
            <a:fld id="{99479324-143A-DB45-BA2B-5E31D75A7991}" type="slidenum">
              <a:rPr lang="en-GB" sz="1200">
                <a:latin typeface="+mn-lt"/>
              </a:rPr>
              <a:pPr defTabSz="996950">
                <a:tabLst>
                  <a:tab pos="454025" algn="l"/>
                  <a:tab pos="5256213" algn="r"/>
                </a:tabLst>
              </a:pPr>
              <a:t>‹#›</a:t>
            </a:fld>
            <a:endParaRPr lang="en-GB" sz="1200" dirty="0">
              <a:latin typeface="+mn-lt"/>
            </a:endParaRPr>
          </a:p>
        </p:txBody>
      </p:sp>
      <p:pic>
        <p:nvPicPr>
          <p:cNvPr id="6" name="Picture 5" descr="Esk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75" y="616773"/>
            <a:ext cx="718819" cy="1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7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t" anchorCtr="0" compatLnSpc="1">
            <a:prstTxWarp prst="textNoShape">
              <a:avLst/>
            </a:prstTxWarp>
          </a:bodyPr>
          <a:lstStyle>
            <a:lvl1pPr defTabSz="939800">
              <a:defRPr sz="13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t" anchorCtr="0" compatLnSpc="1">
            <a:prstTxWarp prst="textNoShape">
              <a:avLst/>
            </a:prstTxWarp>
          </a:bodyPr>
          <a:lstStyle>
            <a:lvl1pPr algn="r" defTabSz="939800">
              <a:defRPr sz="13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b" anchorCtr="0" compatLnSpc="1">
            <a:prstTxWarp prst="textNoShape">
              <a:avLst/>
            </a:prstTxWarp>
          </a:bodyPr>
          <a:lstStyle>
            <a:lvl1pPr defTabSz="939800">
              <a:defRPr sz="13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b" anchorCtr="0" compatLnSpc="1">
            <a:prstTxWarp prst="textNoShape">
              <a:avLst/>
            </a:prstTxWarp>
          </a:bodyPr>
          <a:lstStyle>
            <a:lvl1pPr algn="r" defTabSz="939800">
              <a:defRPr sz="1300">
                <a:latin typeface="+mn-lt"/>
              </a:defRPr>
            </a:lvl1pPr>
          </a:lstStyle>
          <a:p>
            <a:fld id="{91134B59-34DD-8847-8696-8421AE91BF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Esk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" y="332417"/>
            <a:ext cx="718819" cy="1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04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34B59-34DD-8847-8696-8421AE91BF7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88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34B59-34DD-8847-8696-8421AE91BF7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37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34B59-34DD-8847-8696-8421AE91BF7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05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34B59-34DD-8847-8696-8421AE91BF7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44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572"/>
            <a:ext cx="9144000" cy="2852928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1492051"/>
            <a:ext cx="7200000" cy="424732"/>
          </a:xfrm>
          <a:prstGeom prst="rect">
            <a:avLst/>
          </a:prstGeom>
        </p:spPr>
        <p:txBody>
          <a:bodyPr lIns="90000" anchor="b" anchorCtr="0">
            <a:noAutofit/>
          </a:bodyPr>
          <a:lstStyle>
            <a:lvl1pPr marL="0" indent="0" algn="l">
              <a:buNone/>
              <a:defRPr sz="2800" b="0" i="0">
                <a:solidFill>
                  <a:srgbClr val="BBBE1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Presentation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40000" y="1926276"/>
            <a:ext cx="7200000" cy="360000"/>
          </a:xfrm>
          <a:prstGeom prst="rect">
            <a:avLst/>
          </a:prstGeom>
        </p:spPr>
        <p:txBody>
          <a:bodyPr lIns="90000"/>
          <a:lstStyle>
            <a:lvl1pPr marL="0" indent="0" algn="l">
              <a:buNone/>
              <a:defRPr sz="20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nl-BE" dirty="0"/>
              <a:t>Presentation Subtitle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1440000" y="2901260"/>
            <a:ext cx="5400000" cy="253066"/>
          </a:xfrm>
          <a:prstGeom prst="rect">
            <a:avLst/>
          </a:prstGeom>
        </p:spPr>
        <p:txBody>
          <a:bodyPr vert="horz" lIns="90000" tIns="45715" rIns="91430" bIns="45715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3800">
                <a:solidFill>
                  <a:schemeClr val="bg1"/>
                </a:solidFill>
                <a:latin typeface="Helvetica Light"/>
              </a:defRPr>
            </a:lvl2pPr>
            <a:lvl3pPr>
              <a:defRPr sz="3800">
                <a:solidFill>
                  <a:schemeClr val="bg1"/>
                </a:solidFill>
                <a:latin typeface="Helvetica Light"/>
              </a:defRPr>
            </a:lvl3pPr>
            <a:lvl4pPr>
              <a:defRPr sz="3800">
                <a:solidFill>
                  <a:schemeClr val="bg1"/>
                </a:solidFill>
                <a:latin typeface="Helvetica Light"/>
              </a:defRPr>
            </a:lvl4pPr>
            <a:lvl5pPr>
              <a:defRPr sz="3800">
                <a:solidFill>
                  <a:schemeClr val="bg1"/>
                </a:solidFill>
                <a:latin typeface="Helvetica Light"/>
              </a:defRPr>
            </a:lvl5pPr>
          </a:lstStyle>
          <a:p>
            <a:pPr lvl="0"/>
            <a:r>
              <a:rPr lang="nl-BE" dirty="0"/>
              <a:t>Name of Presenter</a:t>
            </a:r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5" hasCustomPrompt="1"/>
          </p:nvPr>
        </p:nvSpPr>
        <p:spPr>
          <a:xfrm>
            <a:off x="1440000" y="3206061"/>
            <a:ext cx="5400000" cy="253066"/>
          </a:xfrm>
          <a:prstGeom prst="rect">
            <a:avLst/>
          </a:prstGeom>
        </p:spPr>
        <p:txBody>
          <a:bodyPr vert="horz" lIns="90000" tIns="45715" rIns="91430" bIns="45715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3800">
                <a:solidFill>
                  <a:schemeClr val="bg1"/>
                </a:solidFill>
                <a:latin typeface="Helvetica Light"/>
              </a:defRPr>
            </a:lvl2pPr>
            <a:lvl3pPr>
              <a:defRPr sz="3800">
                <a:solidFill>
                  <a:schemeClr val="bg1"/>
                </a:solidFill>
                <a:latin typeface="Helvetica Light"/>
              </a:defRPr>
            </a:lvl3pPr>
            <a:lvl4pPr>
              <a:defRPr sz="3800">
                <a:solidFill>
                  <a:schemeClr val="bg1"/>
                </a:solidFill>
                <a:latin typeface="Helvetica Light"/>
              </a:defRPr>
            </a:lvl4pPr>
            <a:lvl5pPr>
              <a:defRPr sz="3800">
                <a:solidFill>
                  <a:schemeClr val="bg1"/>
                </a:solidFill>
                <a:latin typeface="Helvetica Ligh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/>
              <a:t>Title of Presenter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1440000" y="3512980"/>
            <a:ext cx="5400000" cy="253066"/>
          </a:xfrm>
          <a:prstGeom prst="rect">
            <a:avLst/>
          </a:prstGeom>
        </p:spPr>
        <p:txBody>
          <a:bodyPr vert="horz" lIns="90000" tIns="45715" rIns="91430" bIns="45715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3800">
                <a:solidFill>
                  <a:schemeClr val="bg1"/>
                </a:solidFill>
                <a:latin typeface="Helvetica Light"/>
              </a:defRPr>
            </a:lvl2pPr>
            <a:lvl3pPr>
              <a:defRPr sz="3800">
                <a:solidFill>
                  <a:schemeClr val="bg1"/>
                </a:solidFill>
                <a:latin typeface="Helvetica Light"/>
              </a:defRPr>
            </a:lvl3pPr>
            <a:lvl4pPr>
              <a:defRPr sz="3800">
                <a:solidFill>
                  <a:schemeClr val="bg1"/>
                </a:solidFill>
                <a:latin typeface="Helvetica Light"/>
              </a:defRPr>
            </a:lvl4pPr>
            <a:lvl5pPr>
              <a:defRPr sz="3800">
                <a:solidFill>
                  <a:schemeClr val="bg1"/>
                </a:solidFill>
                <a:latin typeface="Helvetica Ligh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/>
              <a:t>dd/mm/jjjj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56" y="4851100"/>
            <a:ext cx="718820" cy="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datory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 userDrawn="1"/>
        </p:nvSpPr>
        <p:spPr>
          <a:xfrm>
            <a:off x="720000" y="530668"/>
            <a:ext cx="7920000" cy="369332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nl-NL" sz="2000" b="1" i="0" u="none" kern="1200" baseline="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Disclaimer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1272733" y="1540899"/>
            <a:ext cx="6550444" cy="2123658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algn="ctr"/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document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contains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confidential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proprietary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information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owned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by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Esko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ctr"/>
            <a:endParaRPr lang="nl-NL" sz="2200" b="0" i="0" kern="1200" dirty="0">
              <a:solidFill>
                <a:srgbClr val="444B53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Any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disclosure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copying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distribution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information without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express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written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consent of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Esko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is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strictly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2200" b="0" i="0" kern="120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prohibited</a:t>
            </a:r>
            <a:r>
              <a:rPr lang="nl-NL" sz="2200" b="0" i="0" kern="120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nl-NL" sz="2200" b="0" i="0" u="none" kern="1200" baseline="0" dirty="0">
              <a:solidFill>
                <a:srgbClr val="444B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bject +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 userDrawn="1"/>
        </p:nvSpPr>
        <p:spPr>
          <a:xfrm>
            <a:off x="1082302" y="4832743"/>
            <a:ext cx="3401999" cy="230832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nl-NL" sz="900" b="1" i="0" u="none" kern="1200" baseline="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Confidential</a:t>
            </a:r>
            <a:r>
              <a:rPr lang="nl-NL" sz="900" b="1" i="0" u="none" kern="1200" baseline="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– For </a:t>
            </a:r>
            <a:r>
              <a:rPr lang="nl-NL" sz="900" b="1" i="0" u="none" kern="1200" baseline="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Internal</a:t>
            </a:r>
            <a:r>
              <a:rPr lang="nl-NL" sz="900" b="1" i="0" u="none" kern="1200" baseline="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900" b="1" i="0" u="none" kern="1200" baseline="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nl-NL" sz="900" b="1" i="0" u="none" kern="1200" baseline="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900" b="1" i="0" u="none" kern="1200" baseline="0" dirty="0" err="1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Only</a:t>
            </a:r>
            <a:r>
              <a:rPr lang="nl-NL" sz="900" b="1" i="0" u="none" kern="1200" baseline="0" dirty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134000"/>
            <a:ext cx="7920000" cy="3455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139813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6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 userDrawn="1"/>
        </p:nvSpPr>
        <p:spPr>
          <a:xfrm>
            <a:off x="6629400" y="1320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fontAlgn="auto">
              <a:spcAft>
                <a:spcPts val="0"/>
              </a:spcAft>
            </a:pPr>
            <a:endParaRPr lang="nl-NL" sz="3000" dirty="0"/>
          </a:p>
        </p:txBody>
      </p:sp>
      <p:sp>
        <p:nvSpPr>
          <p:cNvPr id="5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2340000" y="2160000"/>
            <a:ext cx="4432301" cy="2495600"/>
          </a:xfrm>
          <a:prstGeom prst="rect">
            <a:avLst/>
          </a:prstGeom>
        </p:spPr>
        <p:txBody>
          <a:bodyPr lIns="90000"/>
          <a:lstStyle>
            <a:lvl1pPr marL="0" indent="0" algn="ctr">
              <a:buNone/>
              <a:defRPr sz="2800" b="0" i="0" baseline="0">
                <a:solidFill>
                  <a:schemeClr val="accent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BE" dirty="0"/>
              <a:t>Neque porro quisquam est qui dolorem ipsum quia dolor sit amet, consectefur, adipisci velit</a:t>
            </a:r>
            <a:r>
              <a:rPr lang="is-IS" dirty="0"/>
              <a:t>…</a:t>
            </a:r>
            <a:endParaRPr lang="nl-BE" dirty="0"/>
          </a:p>
        </p:txBody>
      </p:sp>
      <p:grpSp>
        <p:nvGrpSpPr>
          <p:cNvPr id="5" name="Groeperen 4"/>
          <p:cNvGrpSpPr/>
          <p:nvPr userDrawn="1"/>
        </p:nvGrpSpPr>
        <p:grpSpPr>
          <a:xfrm>
            <a:off x="2106000" y="2160000"/>
            <a:ext cx="321800" cy="144000"/>
            <a:chOff x="762000" y="1320800"/>
            <a:chExt cx="321800" cy="144000"/>
          </a:xfrm>
        </p:grpSpPr>
        <p:sp>
          <p:nvSpPr>
            <p:cNvPr id="4" name="Ovaal 3"/>
            <p:cNvSpPr/>
            <p:nvPr userDrawn="1"/>
          </p:nvSpPr>
          <p:spPr>
            <a:xfrm>
              <a:off x="762000" y="1320800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939800" y="1320800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56" y="4851100"/>
            <a:ext cx="718820" cy="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3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/ Thank You /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ekstvak 1"/>
          <p:cNvSpPr txBox="1"/>
          <p:nvPr userDrawn="1"/>
        </p:nvSpPr>
        <p:spPr>
          <a:xfrm>
            <a:off x="6629400" y="1320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fontAlgn="auto">
              <a:spcAft>
                <a:spcPts val="0"/>
              </a:spcAft>
            </a:pPr>
            <a:endParaRPr lang="nl-NL" sz="300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70645" y="2571750"/>
            <a:ext cx="3600000" cy="360000"/>
          </a:xfrm>
          <a:prstGeom prst="rect">
            <a:avLst/>
          </a:prstGeom>
        </p:spPr>
        <p:txBody>
          <a:bodyPr lIns="9000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nl-BE" dirty="0"/>
              <a:t>Q&amp;A / Thank You /</a:t>
            </a:r>
            <a:r>
              <a:rPr lang="is-IS" dirty="0"/>
              <a:t>…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56" y="4851100"/>
            <a:ext cx="718820" cy="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3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44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00" y="1800000"/>
            <a:ext cx="252018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ekstvak 1"/>
          <p:cNvSpPr txBox="1"/>
          <p:nvPr userDrawn="1"/>
        </p:nvSpPr>
        <p:spPr>
          <a:xfrm>
            <a:off x="6629400" y="1320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fontAlgn="auto">
              <a:spcAft>
                <a:spcPts val="0"/>
              </a:spcAft>
            </a:pPr>
            <a:endParaRPr lang="nl-NL" sz="300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70645" y="2571750"/>
            <a:ext cx="3600000" cy="360000"/>
          </a:xfrm>
          <a:prstGeom prst="rect">
            <a:avLst/>
          </a:prstGeom>
        </p:spPr>
        <p:txBody>
          <a:bodyPr lIns="90000"/>
          <a:lstStyle>
            <a:lvl1pPr marL="0" indent="0" algn="ctr">
              <a:buNone/>
              <a:defRPr sz="24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fr-BE" dirty="0" err="1"/>
              <a:t>Chapter</a:t>
            </a:r>
            <a:r>
              <a:rPr lang="fr-BE" dirty="0"/>
              <a:t> </a:t>
            </a:r>
            <a:r>
              <a:rPr lang="fr-BE" dirty="0" err="1"/>
              <a:t>title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56" y="4851100"/>
            <a:ext cx="718820" cy="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134000"/>
            <a:ext cx="7920000" cy="3455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 b="0" i="0">
                <a:latin typeface="Calibri Light"/>
                <a:ea typeface="Open Sans" charset="0"/>
                <a:cs typeface="Calibri Light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="0" i="0" baseline="0">
                <a:latin typeface="Calibri Light"/>
                <a:ea typeface="Open Sans" charset="0"/>
                <a:cs typeface="Calibri Light"/>
              </a:defRPr>
            </a:lvl5pPr>
            <a:lvl6pPr>
              <a:lnSpc>
                <a:spcPct val="120000"/>
              </a:lnSpc>
              <a:defRPr sz="1400" b="0" i="0">
                <a:latin typeface="Calibri Light"/>
                <a:cs typeface="Calibri Light"/>
              </a:defRPr>
            </a:lvl6pPr>
            <a:lvl7pPr>
              <a:lnSpc>
                <a:spcPct val="120000"/>
              </a:lnSpc>
              <a:defRPr sz="1400" b="0" i="0">
                <a:latin typeface="Calibri Light"/>
                <a:cs typeface="Calibri Light"/>
              </a:defRPr>
            </a:lvl7pPr>
            <a:lvl8pPr>
              <a:lnSpc>
                <a:spcPct val="120000"/>
              </a:lnSpc>
              <a:defRPr sz="1400" b="0" i="0" baseline="0">
                <a:latin typeface="Calibri Light"/>
                <a:cs typeface="Calibri Ligh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048652"/>
            <a:ext cx="3870000" cy="290790"/>
          </a:xfrm>
          <a:prstGeom prst="rect">
            <a:avLst/>
          </a:prstGeom>
        </p:spPr>
        <p:txBody>
          <a:bodyPr lIns="90000"/>
          <a:lstStyle>
            <a:lvl1pPr marL="0" indent="0" algn="l">
              <a:buNone/>
              <a:defRPr sz="1800" b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Column 01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770000" y="1048652"/>
            <a:ext cx="3870000" cy="290790"/>
          </a:xfrm>
          <a:prstGeom prst="rect">
            <a:avLst/>
          </a:prstGeom>
        </p:spPr>
        <p:txBody>
          <a:bodyPr lIns="90000"/>
          <a:lstStyle>
            <a:lvl1pPr marL="0" indent="0" algn="l">
              <a:buNone/>
              <a:defRPr sz="1800" b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Column 02</a:t>
            </a:r>
          </a:p>
        </p:txBody>
      </p:sp>
      <p:sp>
        <p:nvSpPr>
          <p:cNvPr id="17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1386000"/>
            <a:ext cx="3870000" cy="3203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0000" y="1389400"/>
            <a:ext cx="3870000" cy="3203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711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048652"/>
            <a:ext cx="2531430" cy="290790"/>
          </a:xfrm>
          <a:prstGeom prst="rect">
            <a:avLst/>
          </a:prstGeom>
        </p:spPr>
        <p:txBody>
          <a:bodyPr lIns="90000"/>
          <a:lstStyle>
            <a:lvl1pPr marL="0" indent="0" algn="l">
              <a:buNone/>
              <a:defRPr sz="1800" b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Column 01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420000" y="1048652"/>
            <a:ext cx="2531430" cy="290790"/>
          </a:xfrm>
          <a:prstGeom prst="rect">
            <a:avLst/>
          </a:prstGeom>
        </p:spPr>
        <p:txBody>
          <a:bodyPr lIns="90000"/>
          <a:lstStyle>
            <a:lvl1pPr marL="0" indent="0" algn="l">
              <a:buNone/>
              <a:defRPr sz="1800" b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Column 02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08570" y="1048652"/>
            <a:ext cx="2531430" cy="290790"/>
          </a:xfrm>
          <a:prstGeom prst="rect">
            <a:avLst/>
          </a:prstGeom>
        </p:spPr>
        <p:txBody>
          <a:bodyPr lIns="90000"/>
          <a:lstStyle>
            <a:lvl1pPr marL="0" indent="0" algn="l">
              <a:buNone/>
              <a:defRPr sz="1800" b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Column 03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25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386000"/>
            <a:ext cx="2531430" cy="3203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  <p:sp>
        <p:nvSpPr>
          <p:cNvPr id="17" name="Tijdelijke aanduiding voor tekst 2"/>
          <p:cNvSpPr>
            <a:spLocks noGrp="1"/>
          </p:cNvSpPr>
          <p:nvPr>
            <p:ph type="body" sz="quarter" idx="19" hasCustomPrompt="1"/>
          </p:nvPr>
        </p:nvSpPr>
        <p:spPr>
          <a:xfrm>
            <a:off x="3420000" y="1386000"/>
            <a:ext cx="2531430" cy="3203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  <p:sp>
        <p:nvSpPr>
          <p:cNvPr id="18" name="Tijdelijke aanduiding voor tekst 2"/>
          <p:cNvSpPr>
            <a:spLocks noGrp="1"/>
          </p:cNvSpPr>
          <p:nvPr>
            <p:ph type="body" sz="quarter" idx="20" hasCustomPrompt="1"/>
          </p:nvPr>
        </p:nvSpPr>
        <p:spPr>
          <a:xfrm>
            <a:off x="6108570" y="1386000"/>
            <a:ext cx="2531430" cy="3203999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2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3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2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8354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2367"/>
          <a:stretch/>
        </p:blipFill>
        <p:spPr>
          <a:xfrm>
            <a:off x="5588000" y="1484374"/>
            <a:ext cx="3556000" cy="3098800"/>
          </a:xfrm>
          <a:prstGeom prst="rect">
            <a:avLst/>
          </a:prstGeom>
        </p:spPr>
      </p:pic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583" y="1656985"/>
            <a:ext cx="2980417" cy="2473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on icon to add picture</a:t>
            </a:r>
            <a:endParaRPr lang="nl-BE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807700" y="3556000"/>
            <a:ext cx="183212" cy="369332"/>
          </a:xfrm>
          <a:prstGeom prst="rect">
            <a:avLst/>
          </a:prstGeom>
          <a:noFill/>
        </p:spPr>
        <p:txBody>
          <a:bodyPr wrap="none" lIns="90000" rtlCol="0" anchor="t" anchorCtr="0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nl-NL" sz="1800" b="0" u="none" kern="1200" baseline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11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134000"/>
            <a:ext cx="4678936" cy="3449173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3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4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3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12229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57" y="2779795"/>
            <a:ext cx="3051171" cy="1803379"/>
          </a:xfrm>
          <a:prstGeom prst="rect">
            <a:avLst/>
          </a:prstGeom>
        </p:spPr>
      </p:pic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046757" y="2887379"/>
            <a:ext cx="2370621" cy="1431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on icon to add picture</a:t>
            </a:r>
            <a:endParaRPr lang="nl-BE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134000"/>
            <a:ext cx="4678936" cy="3449174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3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4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3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3539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7"/>
          <a:stretch/>
        </p:blipFill>
        <p:spPr>
          <a:xfrm rot="16200000">
            <a:off x="6225900" y="1665074"/>
            <a:ext cx="3474000" cy="2362200"/>
          </a:xfrm>
          <a:prstGeom prst="rect">
            <a:avLst/>
          </a:prstGeom>
        </p:spPr>
      </p:pic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7054872" y="1381437"/>
            <a:ext cx="2089128" cy="2939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on icon to add picture</a:t>
            </a:r>
            <a:endParaRPr lang="nl-BE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134000"/>
            <a:ext cx="4678936" cy="3449174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3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4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3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33947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5675" y="2556829"/>
            <a:ext cx="2462441" cy="1735101"/>
          </a:xfrm>
          <a:prstGeom prst="rect">
            <a:avLst/>
          </a:prstGeom>
        </p:spPr>
      </p:pic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7093125" y="2387145"/>
            <a:ext cx="1375082" cy="207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on icon to add picture</a:t>
            </a:r>
            <a:endParaRPr lang="nl-BE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360000"/>
            <a:ext cx="7920000" cy="540000"/>
          </a:xfrm>
          <a:prstGeom prst="rect">
            <a:avLst/>
          </a:prstGeom>
        </p:spPr>
        <p:txBody>
          <a:bodyPr lIns="90000" anchor="b" anchorCtr="0"/>
          <a:lstStyle>
            <a:lvl1pPr marL="0" indent="0" algn="l">
              <a:spcBef>
                <a:spcPts val="0"/>
              </a:spcBef>
              <a:buNone/>
              <a:defRPr sz="2000" b="1" i="0" baseline="0">
                <a:solidFill>
                  <a:srgbClr val="444B53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nl-BE" dirty="0"/>
              <a:t>Slide Title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627436" y="4816899"/>
            <a:ext cx="645297" cy="246221"/>
          </a:xfrm>
          <a:prstGeom prst="rect">
            <a:avLst/>
          </a:prstGeom>
          <a:noFill/>
        </p:spPr>
        <p:txBody>
          <a:bodyPr wrap="square" lIns="90000" rtlCol="0" anchor="t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C98CC-5244-EA43-A0F1-18215562BC46}" type="slidenum">
              <a:rPr lang="nl-NL" sz="1000" b="0" i="0" smtClean="0">
                <a:latin typeface="Calibri Light" charset="0"/>
                <a:ea typeface="Calibri Light" charset="0"/>
                <a:cs typeface="Calibri Light" charset="0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NL" sz="10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134000"/>
            <a:ext cx="4678936" cy="3449174"/>
          </a:xfrm>
          <a:prstGeom prst="rect">
            <a:avLst/>
          </a:prstGeom>
        </p:spPr>
        <p:txBody>
          <a:bodyPr lIns="9000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Tx/>
              <a:buBlip>
                <a:blip r:embed="rId3"/>
              </a:buBlip>
              <a:defRPr sz="1600" b="0" i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Tx/>
              <a:buBlip>
                <a:blip r:embed="rId4"/>
              </a:buBlip>
              <a:defRPr sz="16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65000"/>
              <a:buFontTx/>
              <a:buBlip>
                <a:blip r:embed="rId3"/>
              </a:buBlip>
              <a:defRPr sz="1400" b="0" i="0" baseline="0">
                <a:solidFill>
                  <a:srgbClr val="444B5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400">
                <a:latin typeface="+mn-lt"/>
                <a:ea typeface="Open Sans" charset="0"/>
                <a:cs typeface="Open Sans" charset="0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400" baseline="0">
                <a:latin typeface="+mn-lt"/>
                <a:ea typeface="Open Sans" charset="0"/>
                <a:cs typeface="Open Sans" charset="0"/>
              </a:defRPr>
            </a:lvl5pPr>
            <a:lvl6pPr>
              <a:lnSpc>
                <a:spcPct val="120000"/>
              </a:lnSpc>
              <a:defRPr sz="1400">
                <a:latin typeface="+mn-lt"/>
              </a:defRPr>
            </a:lvl6pPr>
            <a:lvl7pPr>
              <a:lnSpc>
                <a:spcPct val="120000"/>
              </a:lnSpc>
              <a:defRPr sz="1400">
                <a:latin typeface="+mn-lt"/>
              </a:defRPr>
            </a:lvl7pPr>
            <a:lvl8pPr>
              <a:lnSpc>
                <a:spcPct val="120000"/>
              </a:lnSpc>
              <a:defRPr sz="1400" baseline="0">
                <a:latin typeface="+mn-lt"/>
              </a:defRPr>
            </a:lvl8pPr>
          </a:lstStyle>
          <a:p>
            <a:pPr lvl="0"/>
            <a:r>
              <a:rPr lang="nl-BE" dirty="0"/>
              <a:t>First level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Thirth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</a:p>
          <a:p>
            <a:pPr lvl="5"/>
            <a:r>
              <a:rPr lang="nl-BE" dirty="0"/>
              <a:t>Sixth level</a:t>
            </a:r>
          </a:p>
          <a:p>
            <a:pPr lvl="6"/>
            <a:r>
              <a:rPr lang="nl-BE" dirty="0"/>
              <a:t>Seventh level</a:t>
            </a:r>
          </a:p>
          <a:p>
            <a:pPr lvl="7"/>
            <a:r>
              <a:rPr lang="nl-BE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169637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4" y="4710684"/>
            <a:ext cx="4547616" cy="432816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56" y="4851100"/>
            <a:ext cx="718820" cy="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685" r:id="rId3"/>
    <p:sldLayoutId id="2147483676" r:id="rId4"/>
    <p:sldLayoutId id="2147483686" r:id="rId5"/>
    <p:sldLayoutId id="2147483688" r:id="rId6"/>
    <p:sldLayoutId id="2147483689" r:id="rId7"/>
    <p:sldLayoutId id="2147483691" r:id="rId8"/>
    <p:sldLayoutId id="2147483692" r:id="rId9"/>
    <p:sldLayoutId id="2147483699" r:id="rId10"/>
    <p:sldLayoutId id="2147483708" r:id="rId11"/>
    <p:sldLayoutId id="2147483710" r:id="rId12"/>
    <p:sldLayoutId id="214748367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6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5" r:id="rId2"/>
    <p:sldLayoutId id="2147483705" r:id="rId3"/>
    <p:sldLayoutId id="21474837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3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LINUX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Brief about Linux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Usha Kumari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25/07/2023</a:t>
            </a:r>
          </a:p>
        </p:txBody>
      </p:sp>
    </p:spTree>
    <p:extLst>
      <p:ext uri="{BB962C8B-B14F-4D97-AF65-F5344CB8AC3E}">
        <p14:creationId xmlns:p14="http://schemas.microsoft.com/office/powerpoint/2010/main" val="15835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</a:t>
            </a:r>
          </a:p>
          <a:p>
            <a:r>
              <a:rPr lang="en-US" dirty="0"/>
              <a:t>Linux is an open-source operating system/Kernel</a:t>
            </a:r>
          </a:p>
          <a:p>
            <a:r>
              <a:rPr lang="en-US" dirty="0"/>
              <a:t>Introduced by Linus Torvalds in 1991.</a:t>
            </a:r>
          </a:p>
          <a:p>
            <a:r>
              <a:rPr lang="en-US" dirty="0"/>
              <a:t>Distribution of UNIX &amp; Linux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 of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Kernel</a:t>
            </a:r>
          </a:p>
          <a:p>
            <a:r>
              <a:rPr lang="en-US" dirty="0"/>
              <a:t>Shell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Architecture of Linux operating system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E59EDFD-BFDD-EE1F-B223-9317D5A29107}"/>
              </a:ext>
            </a:extLst>
          </p:cNvPr>
          <p:cNvSpPr/>
          <p:nvPr/>
        </p:nvSpPr>
        <p:spPr>
          <a:xfrm>
            <a:off x="2837190" y="973760"/>
            <a:ext cx="3895503" cy="3564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BBBE19"/>
                </a:highlight>
              </a:rPr>
              <a:t>AK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53160A-93E2-303B-4F56-5C69C4CCDC4C}"/>
              </a:ext>
            </a:extLst>
          </p:cNvPr>
          <p:cNvSpPr/>
          <p:nvPr/>
        </p:nvSpPr>
        <p:spPr>
          <a:xfrm>
            <a:off x="3501813" y="1557867"/>
            <a:ext cx="2506134" cy="24516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6699FF"/>
                </a:highlight>
              </a:rPr>
              <a:t>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C94E1-256B-99B5-0655-CA369B1BAD69}"/>
              </a:ext>
            </a:extLst>
          </p:cNvPr>
          <p:cNvSpPr/>
          <p:nvPr/>
        </p:nvSpPr>
        <p:spPr>
          <a:xfrm>
            <a:off x="3989492" y="1910080"/>
            <a:ext cx="1571415" cy="17136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444B53"/>
              </a:highligh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9BD83-4934-E3F5-C586-DD18A5D7C8D2}"/>
              </a:ext>
            </a:extLst>
          </p:cNvPr>
          <p:cNvSpPr/>
          <p:nvPr/>
        </p:nvSpPr>
        <p:spPr>
          <a:xfrm>
            <a:off x="4301067" y="2262293"/>
            <a:ext cx="927946" cy="9414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  <a:p>
            <a:pPr algn="ctr"/>
            <a:r>
              <a:rPr lang="en-US" dirty="0"/>
              <a:t>Ware</a:t>
            </a:r>
          </a:p>
        </p:txBody>
      </p:sp>
    </p:spTree>
    <p:extLst>
      <p:ext uri="{BB962C8B-B14F-4D97-AF65-F5344CB8AC3E}">
        <p14:creationId xmlns:p14="http://schemas.microsoft.com/office/powerpoint/2010/main" val="27097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Stability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Multitasking Etc.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200" dirty="0"/>
              <a:t>Q&amp;A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Advantages of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5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F8884-1BE1-E583-D206-151E00B80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Adaptation</a:t>
            </a:r>
          </a:p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Software</a:t>
            </a:r>
            <a:r>
              <a:rPr lang="en-US" b="1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Compatibility</a:t>
            </a:r>
          </a:p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Gaming</a:t>
            </a:r>
          </a:p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Hardware</a:t>
            </a:r>
            <a:r>
              <a:rPr lang="en-US" b="1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Compatibility</a:t>
            </a:r>
          </a:p>
          <a:p>
            <a:r>
              <a:rPr lang="en-US" dirty="0"/>
              <a:t>Technical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9700-5D2D-ABF7-D928-432110CE8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Disadvantages of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8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53AF3-3D53-A1A5-0C5C-B562D99ACA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Windows 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7DBA-8561-0E0A-4184-9A926AE39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Difference between Windows &amp; Linux 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E05EC-AA51-776E-FCD9-08A9F822FA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Linux OS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49372-7148-9ABC-21E1-5A3EE1E95A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Insecure</a:t>
            </a:r>
          </a:p>
          <a:p>
            <a:r>
              <a:rPr lang="en-US" dirty="0"/>
              <a:t>High Hardware Cost</a:t>
            </a:r>
          </a:p>
          <a:p>
            <a:r>
              <a:rPr lang="en-US" dirty="0"/>
              <a:t>Free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E93A0A-854F-2BC8-2FBD-C7E7D48339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  <a:p>
            <a:r>
              <a:rPr lang="en-US" dirty="0"/>
              <a:t>Low Hardware Cost</a:t>
            </a:r>
          </a:p>
          <a:p>
            <a:r>
              <a:rPr lang="en-US" dirty="0"/>
              <a:t>Cost software</a:t>
            </a:r>
          </a:p>
        </p:txBody>
      </p:sp>
    </p:spTree>
    <p:extLst>
      <p:ext uri="{BB962C8B-B14F-4D97-AF65-F5344CB8AC3E}">
        <p14:creationId xmlns:p14="http://schemas.microsoft.com/office/powerpoint/2010/main" val="713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D1B2F-F95A-C5F2-BD67-3F4CD89B6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213" y="630000"/>
            <a:ext cx="7920000" cy="386525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Uname</a:t>
            </a:r>
            <a:r>
              <a:rPr lang="en-US" dirty="0"/>
              <a:t>	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uname</a:t>
            </a:r>
            <a:r>
              <a:rPr lang="en-US" dirty="0"/>
              <a:t> –r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whoami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pwd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 –l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 –i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 –</a:t>
            </a:r>
            <a:r>
              <a:rPr lang="en-US" dirty="0" err="1"/>
              <a:t>lt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 –</a:t>
            </a:r>
            <a:r>
              <a:rPr lang="en-US" dirty="0" err="1"/>
              <a:t>ltr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 –a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D33C7-A290-6261-747F-C3D8B4301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6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395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&amp;#x0D;&amp;#x0A;Presentation Subtitle&amp;quot;&quot;/&gt;&lt;property id=&quot;20307&quot; value=&quot;2543&quot;/&gt;&lt;/object&gt;&lt;object type=&quot;3&quot; unique_id=&quot;10005&quot;&gt;&lt;property id=&quot;20148&quot; value=&quot;5&quot;/&gt;&lt;property id=&quot;20300&quot; value=&quot;Slide 2 - &amp;quot;Title of the slide&amp;quot;&quot;/&gt;&lt;property id=&quot;20307&quot; value=&quot;3686&quot;/&gt;&lt;/object&gt;&lt;object type=&quot;3&quot; unique_id=&quot;10008&quot;&gt;&lt;property id=&quot;20148&quot; value=&quot;5&quot;/&gt;&lt;property id=&quot;20300&quot; value=&quot;Slide 4&quot;/&gt;&lt;property id=&quot;20307&quot; value=&quot;3688&quot;/&gt;&lt;/object&gt;&lt;object type=&quot;3&quot; unique_id=&quot;10058&quot;&gt;&lt;property id=&quot;20148&quot; value=&quot;5&quot;/&gt;&lt;property id=&quot;20300&quot; value=&quot;Slide 3 - &amp;quot;Section Title&amp;#x0D;&amp;#x0A;Section Subtitle&amp;quot;&quot;/&gt;&lt;property id=&quot;20307&quot; value=&quot;36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ASIC_Templates">
  <a:themeElements>
    <a:clrScheme name="Aangepast 2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0000" rtlCol="0" anchor="t" anchorCtr="0">
        <a:spAutoFit/>
      </a:bodyPr>
      <a:lstStyle>
        <a:defPPr marL="0" indent="0" algn="l">
          <a:lnSpc>
            <a:spcPct val="100000"/>
          </a:lnSpc>
          <a:buNone/>
          <a:defRPr b="0" u="none" kern="1200" baseline="0" dirty="0" err="1" smtClean="0">
            <a:solidFill>
              <a:schemeClr val="tx1"/>
            </a:solidFill>
            <a:latin typeface="+mn-lt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KO_Template_2016" id="{5C87ECAA-0CC4-ED43-9220-C8E2199A030D}" vid="{08BC58B9-0E86-A149-995D-E54976CC4194}"/>
    </a:ext>
  </a:extLst>
</a:theme>
</file>

<file path=ppt/theme/theme2.xml><?xml version="1.0" encoding="utf-8"?>
<a:theme xmlns:a="http://schemas.openxmlformats.org/drawingml/2006/main" name="SPECIAL_Templates">
  <a:themeElements>
    <a:clrScheme name="ESKO COLOURS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lIns="90000" anchor="t" anchorCtr="0"/>
      <a:lstStyle>
        <a:defPPr marL="0" indent="0" algn="l">
          <a:lnSpc>
            <a:spcPct val="100000"/>
          </a:lnSpc>
          <a:buNone/>
          <a:defRPr sz="1800" b="0" u="none" kern="1200" baseline="0" dirty="0" err="1" smtClean="0">
            <a:solidFill>
              <a:schemeClr val="tx1"/>
            </a:solidFill>
            <a:latin typeface="Open Sans" charset="0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KO_Template_2016" id="{5C87ECAA-0CC4-ED43-9220-C8E2199A030D}" vid="{62F43415-7FEC-284C-904B-2F121814CA40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ESKO_Template_2016</Template>
  <TotalTime>210</TotalTime>
  <Words>125</Words>
  <Application>Microsoft Office PowerPoint</Application>
  <PresentationFormat>On-screen Show (16:9)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Helvetica Light</vt:lpstr>
      <vt:lpstr>Open Sans</vt:lpstr>
      <vt:lpstr>Roboto</vt:lpstr>
      <vt:lpstr>Times</vt:lpstr>
      <vt:lpstr>Verdana</vt:lpstr>
      <vt:lpstr>BASIC_Templates</vt:lpstr>
      <vt:lpstr>SPECIAL_Templates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ESKO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Bapu, Pavan N</dc:creator>
  <cp:keywords/>
  <dc:description/>
  <cp:lastModifiedBy>Yalla, Usha Kumari</cp:lastModifiedBy>
  <cp:revision>16</cp:revision>
  <cp:lastPrinted>2002-07-26T13:50:11Z</cp:lastPrinted>
  <dcterms:created xsi:type="dcterms:W3CDTF">2020-08-20T03:21:02Z</dcterms:created>
  <dcterms:modified xsi:type="dcterms:W3CDTF">2023-07-22T10:31:38Z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Type">
    <vt:lpwstr/>
  </property>
  <property fmtid="{D5CDD505-2E9C-101B-9397-08002B2CF9AE}" pid="4" name="Status">
    <vt:lpwstr>Draft</vt:lpwstr>
  </property>
  <property fmtid="{D5CDD505-2E9C-101B-9397-08002B2CF9AE}" pid="5" name="Official">
    <vt:lpwstr>No</vt:lpwstr>
  </property>
  <property fmtid="{D5CDD505-2E9C-101B-9397-08002B2CF9AE}" pid="6" name="Language">
    <vt:lpwstr/>
  </property>
  <property fmtid="{D5CDD505-2E9C-101B-9397-08002B2CF9AE}" pid="7" name="MSIP_Label_73094ff5-79ca-456b-95f6-d578316a3809_Enabled">
    <vt:lpwstr>true</vt:lpwstr>
  </property>
  <property fmtid="{D5CDD505-2E9C-101B-9397-08002B2CF9AE}" pid="8" name="MSIP_Label_73094ff5-79ca-456b-95f6-d578316a3809_SetDate">
    <vt:lpwstr>2023-07-21T19:53:21Z</vt:lpwstr>
  </property>
  <property fmtid="{D5CDD505-2E9C-101B-9397-08002B2CF9AE}" pid="9" name="MSIP_Label_73094ff5-79ca-456b-95f6-d578316a3809_Method">
    <vt:lpwstr>Privileged</vt:lpwstr>
  </property>
  <property fmtid="{D5CDD505-2E9C-101B-9397-08002B2CF9AE}" pid="10" name="MSIP_Label_73094ff5-79ca-456b-95f6-d578316a3809_Name">
    <vt:lpwstr>Public</vt:lpwstr>
  </property>
  <property fmtid="{D5CDD505-2E9C-101B-9397-08002B2CF9AE}" pid="11" name="MSIP_Label_73094ff5-79ca-456b-95f6-d578316a3809_SiteId">
    <vt:lpwstr>771c9c47-7f24-44dc-958e-34f8713a8394</vt:lpwstr>
  </property>
  <property fmtid="{D5CDD505-2E9C-101B-9397-08002B2CF9AE}" pid="12" name="MSIP_Label_73094ff5-79ca-456b-95f6-d578316a3809_ActionId">
    <vt:lpwstr>891232a5-d7c0-495e-93ce-505eda405af0</vt:lpwstr>
  </property>
  <property fmtid="{D5CDD505-2E9C-101B-9397-08002B2CF9AE}" pid="13" name="MSIP_Label_73094ff5-79ca-456b-95f6-d578316a3809_ContentBits">
    <vt:lpwstr>0</vt:lpwstr>
  </property>
</Properties>
</file>