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8" r:id="rId3"/>
    <p:sldId id="257" r:id="rId4"/>
    <p:sldId id="259" r:id="rId5"/>
    <p:sldId id="261" r:id="rId6"/>
    <p:sldId id="269" r:id="rId7"/>
    <p:sldId id="265" r:id="rId8"/>
    <p:sldId id="267" r:id="rId9"/>
    <p:sldId id="262" r:id="rId10"/>
    <p:sldId id="263" r:id="rId11"/>
    <p:sldId id="260" r:id="rId12"/>
    <p:sldId id="264" r:id="rId13"/>
    <p:sldId id="270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F7F0B3-BF92-8A4B-8CBB-711A848390CD}">
          <p14:sldIdLst>
            <p14:sldId id="256"/>
            <p14:sldId id="268"/>
            <p14:sldId id="257"/>
            <p14:sldId id="259"/>
          </p14:sldIdLst>
        </p14:section>
        <p14:section name="Untitled Section" id="{021F9CEA-26ED-6B43-A923-9707412C4143}">
          <p14:sldIdLst>
            <p14:sldId id="261"/>
            <p14:sldId id="269"/>
            <p14:sldId id="265"/>
            <p14:sldId id="267"/>
            <p14:sldId id="262"/>
            <p14:sldId id="263"/>
            <p14:sldId id="260"/>
            <p14:sldId id="26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7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3/5/20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3/5/20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6141041"/>
            <a:ext cx="7772400" cy="5946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Screen Shot 2020-03-05 at 11.29.20 A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r="6952"/>
          <a:stretch>
            <a:fillRect/>
          </a:stretch>
        </p:blipFill>
        <p:spPr>
          <a:xfrm>
            <a:off x="39744" y="440571"/>
            <a:ext cx="8034408" cy="521150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House Sales Price Prediction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763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R2 = .64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Bathrooms </a:t>
            </a:r>
            <a:r>
              <a:rPr lang="mr-IN" dirty="0" smtClean="0"/>
              <a:t>–</a:t>
            </a:r>
            <a:r>
              <a:rPr lang="en-US" dirty="0" smtClean="0"/>
              <a:t> 3.333</a:t>
            </a:r>
          </a:p>
          <a:p>
            <a:endParaRPr lang="en-US" dirty="0" smtClean="0"/>
          </a:p>
          <a:p>
            <a:r>
              <a:rPr lang="en-US" dirty="0" smtClean="0"/>
              <a:t>Square feet living </a:t>
            </a:r>
            <a:r>
              <a:rPr lang="mr-IN" dirty="0" smtClean="0"/>
              <a:t>–</a:t>
            </a:r>
            <a:r>
              <a:rPr lang="en-US" dirty="0" smtClean="0"/>
              <a:t> 1.28</a:t>
            </a:r>
          </a:p>
          <a:p>
            <a:endParaRPr lang="en-US" dirty="0" smtClean="0"/>
          </a:p>
          <a:p>
            <a:r>
              <a:rPr lang="en-US" dirty="0" smtClean="0"/>
              <a:t>Floors - 3269 </a:t>
            </a:r>
          </a:p>
          <a:p>
            <a:endParaRPr lang="en-US" dirty="0" smtClean="0"/>
          </a:p>
          <a:p>
            <a:r>
              <a:rPr lang="en-US" dirty="0" smtClean="0"/>
              <a:t>Latitude </a:t>
            </a:r>
            <a:r>
              <a:rPr lang="mr-IN" dirty="0" smtClean="0"/>
              <a:t>–</a:t>
            </a:r>
            <a:r>
              <a:rPr lang="en-US" dirty="0" smtClean="0"/>
              <a:t> 7.739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0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3-4 bedrooms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2+ bathrooms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$350,000 - $650,000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3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000" dirty="0" smtClean="0"/>
              <a:t>Usha Ment</a:t>
            </a:r>
            <a:r>
              <a:rPr lang="en-US" sz="2000" dirty="0"/>
              <a:t>a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3852862"/>
            <a:ext cx="6135687" cy="1633538"/>
          </a:xfrm>
        </p:spPr>
        <p:txBody>
          <a:bodyPr>
            <a:normAutofit/>
          </a:bodyPr>
          <a:lstStyle/>
          <a:p>
            <a:pPr algn="r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292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</a:t>
            </a:r>
            <a:r>
              <a:rPr lang="en-US" sz="4800" dirty="0" smtClean="0"/>
              <a:t>Construction Starts</a:t>
            </a:r>
            <a:r>
              <a:rPr lang="en-US" dirty="0" smtClean="0"/>
              <a:t> in 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/>
          </a:p>
          <a:p>
            <a:r>
              <a:rPr lang="en-US" sz="4400" dirty="0" smtClean="0"/>
              <a:t>10,740,000 starts in 2019</a:t>
            </a:r>
          </a:p>
          <a:p>
            <a:pPr marL="114300" indent="0">
              <a:buNone/>
            </a:pPr>
            <a:endParaRPr lang="en-US" sz="4400" dirty="0" smtClean="0"/>
          </a:p>
          <a:p>
            <a:r>
              <a:rPr lang="en-US" sz="4400" dirty="0" smtClean="0"/>
              <a:t>1,567,000 starts in Jan 2020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2205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Issue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Analysis </a:t>
            </a:r>
            <a:r>
              <a:rPr lang="mr-IN" sz="3200" dirty="0" smtClean="0"/>
              <a:t>–</a:t>
            </a:r>
            <a:r>
              <a:rPr lang="en-US" sz="3200" dirty="0" smtClean="0"/>
              <a:t> New Construction perspective</a:t>
            </a:r>
          </a:p>
          <a:p>
            <a:pPr lvl="1"/>
            <a:endParaRPr lang="en-US" sz="3200" dirty="0" smtClean="0"/>
          </a:p>
          <a:p>
            <a:pPr lvl="2"/>
            <a:r>
              <a:rPr lang="en-US" sz="2800" dirty="0" smtClean="0"/>
              <a:t>Important features</a:t>
            </a:r>
          </a:p>
          <a:p>
            <a:pPr lvl="3"/>
            <a:r>
              <a:rPr lang="en-US" sz="2800" dirty="0" smtClean="0"/>
              <a:t>Bedrooms</a:t>
            </a:r>
          </a:p>
          <a:p>
            <a:pPr lvl="3"/>
            <a:r>
              <a:rPr lang="en-US" sz="2800" dirty="0" smtClean="0"/>
              <a:t>Bathrooms</a:t>
            </a:r>
          </a:p>
          <a:p>
            <a:pPr lvl="3"/>
            <a:r>
              <a:rPr lang="en-US" sz="2800" dirty="0" smtClean="0"/>
              <a:t>Lot size</a:t>
            </a:r>
          </a:p>
          <a:p>
            <a:pPr lvl="3"/>
            <a:r>
              <a:rPr lang="en-US" sz="2800" dirty="0" smtClean="0"/>
              <a:t>Living space</a:t>
            </a:r>
          </a:p>
          <a:p>
            <a:pPr lvl="3"/>
            <a:r>
              <a:rPr lang="en-US" sz="2800" dirty="0" smtClean="0"/>
              <a:t>Grade</a:t>
            </a:r>
          </a:p>
          <a:p>
            <a:pPr lvl="3"/>
            <a:endParaRPr lang="en-US" sz="2800" dirty="0" smtClean="0"/>
          </a:p>
        </p:txBody>
      </p:sp>
      <p:pic>
        <p:nvPicPr>
          <p:cNvPr id="13" name="Picture 12" descr="Screen Shot 2020-03-05 at 12.2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01" y="3733341"/>
            <a:ext cx="2552868" cy="253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6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796"/>
            <a:ext cx="7620000" cy="5105003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King County in Washington State </a:t>
            </a:r>
            <a:r>
              <a:rPr lang="mr-IN" sz="3600" dirty="0" smtClean="0"/>
              <a:t>–</a:t>
            </a:r>
            <a:r>
              <a:rPr lang="en-US" sz="3600" dirty="0" smtClean="0"/>
              <a:t> includes Seattle</a:t>
            </a:r>
          </a:p>
          <a:p>
            <a:endParaRPr lang="en-US" sz="3600" dirty="0" smtClean="0"/>
          </a:p>
          <a:p>
            <a:r>
              <a:rPr lang="en-US" sz="3600" dirty="0" smtClean="0"/>
              <a:t>Sales from May 2014 to 2015</a:t>
            </a:r>
          </a:p>
          <a:p>
            <a:endParaRPr lang="en-US" sz="3600" dirty="0" smtClean="0"/>
          </a:p>
          <a:p>
            <a:r>
              <a:rPr lang="en-US" sz="3600" dirty="0" smtClean="0"/>
              <a:t>21,600 lines of Data</a:t>
            </a:r>
          </a:p>
          <a:p>
            <a:endParaRPr lang="en-US" sz="3600" dirty="0"/>
          </a:p>
          <a:p>
            <a:r>
              <a:rPr lang="en-US" sz="3600" dirty="0" smtClean="0"/>
              <a:t>Python, pandas, </a:t>
            </a:r>
            <a:r>
              <a:rPr lang="en-US" sz="3600" dirty="0" err="1" smtClean="0"/>
              <a:t>statsmodels</a:t>
            </a:r>
            <a:r>
              <a:rPr lang="en-US" sz="3600" dirty="0" smtClean="0"/>
              <a:t>, </a:t>
            </a:r>
            <a:r>
              <a:rPr lang="en-US" sz="3600" dirty="0" err="1" smtClean="0"/>
              <a:t>sklearn</a:t>
            </a:r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730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Content Placeholder 3" descr="Screen Shot 2020-03-05 at 12.59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 r="1391"/>
          <a:stretch>
            <a:fillRect/>
          </a:stretch>
        </p:blipFill>
        <p:spPr>
          <a:xfrm>
            <a:off x="0" y="129580"/>
            <a:ext cx="8358377" cy="6180513"/>
          </a:xfrm>
        </p:spPr>
      </p:pic>
    </p:spTree>
    <p:extLst>
      <p:ext uri="{BB962C8B-B14F-4D97-AF65-F5344CB8AC3E}">
        <p14:creationId xmlns:p14="http://schemas.microsoft.com/office/powerpoint/2010/main" val="215262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3-09 at 9.36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3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20-03-09 at 9.40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500"/>
            <a:ext cx="8436129" cy="59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03-06 at 6.04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8462047" cy="52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3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991"/>
            <a:ext cx="7620000" cy="1127342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EDA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8244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/>
          </a:p>
          <a:p>
            <a:r>
              <a:rPr lang="en-US" sz="3200" dirty="0" smtClean="0"/>
              <a:t>2+  Bathrooms </a:t>
            </a:r>
            <a:r>
              <a:rPr lang="mr-IN" sz="3200" dirty="0" smtClean="0"/>
              <a:t>–</a:t>
            </a:r>
            <a:r>
              <a:rPr lang="en-US" sz="3200" dirty="0" smtClean="0"/>
              <a:t> 52%</a:t>
            </a:r>
          </a:p>
          <a:p>
            <a:endParaRPr lang="en-US" sz="3200" dirty="0" smtClean="0"/>
          </a:p>
          <a:p>
            <a:r>
              <a:rPr lang="en-US" sz="3200" dirty="0" smtClean="0"/>
              <a:t>3-4 Bedrooms -  75%</a:t>
            </a:r>
          </a:p>
          <a:p>
            <a:endParaRPr lang="en-US" sz="1800" dirty="0"/>
          </a:p>
          <a:p>
            <a:r>
              <a:rPr lang="en-US" sz="3200" dirty="0" smtClean="0"/>
              <a:t>9,600 houses were in the price range of $350,000 -$650,000</a:t>
            </a:r>
          </a:p>
          <a:p>
            <a:pPr marL="114300" indent="0">
              <a:buNone/>
            </a:pPr>
            <a:endParaRPr lang="en-US" sz="3200" dirty="0" smtClean="0"/>
          </a:p>
          <a:p>
            <a:r>
              <a:rPr lang="en-US" sz="3200" dirty="0"/>
              <a:t>1,400 houses are more than a million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627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5651</TotalTime>
  <Words>134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PowerPoint Presentation</vt:lpstr>
      <vt:lpstr>New Construction Starts in US</vt:lpstr>
      <vt:lpstr>Business Issue</vt:lpstr>
      <vt:lpstr>Data set</vt:lpstr>
      <vt:lpstr>PowerPoint Presentation</vt:lpstr>
      <vt:lpstr>PowerPoint Presentation</vt:lpstr>
      <vt:lpstr>PowerPoint Presentation</vt:lpstr>
      <vt:lpstr>PowerPoint Presentation</vt:lpstr>
      <vt:lpstr> EDA Analysis </vt:lpstr>
      <vt:lpstr>Model Predictions</vt:lpstr>
      <vt:lpstr>Recommendations</vt:lpstr>
      <vt:lpstr>Next Steps</vt:lpstr>
      <vt:lpstr>Usha Menta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Menta</dc:creator>
  <cp:lastModifiedBy>Usha Menta</cp:lastModifiedBy>
  <cp:revision>28</cp:revision>
  <dcterms:created xsi:type="dcterms:W3CDTF">2020-03-05T16:36:18Z</dcterms:created>
  <dcterms:modified xsi:type="dcterms:W3CDTF">2020-03-09T14:48:09Z</dcterms:modified>
</cp:coreProperties>
</file>