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3"/>
  </p:notesMasterIdLst>
  <p:sldIdLst>
    <p:sldId id="256" r:id="rId2"/>
    <p:sldId id="274" r:id="rId3"/>
    <p:sldId id="261" r:id="rId4"/>
    <p:sldId id="265" r:id="rId5"/>
    <p:sldId id="275" r:id="rId6"/>
    <p:sldId id="276" r:id="rId7"/>
    <p:sldId id="268" r:id="rId8"/>
    <p:sldId id="269" r:id="rId9"/>
    <p:sldId id="272" r:id="rId10"/>
    <p:sldId id="26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63" autoAdjust="0"/>
  </p:normalViewPr>
  <p:slideViewPr>
    <p:cSldViewPr snapToGrid="0" snapToObjects="1">
      <p:cViewPr>
        <p:scale>
          <a:sx n="85" d="100"/>
          <a:sy n="85" d="100"/>
        </p:scale>
        <p:origin x="-1576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D08FD-A319-4F48-8E0C-809CC31DD11E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B890-F387-5242-AABD-69F9126E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B890-F387-5242-AABD-69F9126EA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B890-F387-5242-AABD-69F9126EA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r>
              <a:rPr lang="en-US" baseline="0" dirty="0" smtClean="0"/>
              <a:t> office Mojo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B890-F387-5242-AABD-69F9126EA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Office Mojo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B890-F387-5242-AABD-69F9126EAB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B890-F387-5242-AABD-69F9126EAB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57D4-C6A9-A64D-9578-233F4F9C6526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F554-C72F-CF4A-95D2-590D4D21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57D4-C6A9-A64D-9578-233F4F9C6526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F554-C72F-CF4A-95D2-590D4D21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862A-40CC-8F46-9175-08624D20B70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D2EC-86E8-F648-8766-9A1E3A3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Movie Arena: Microsoft Entrance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34" y="3886200"/>
            <a:ext cx="6054165" cy="17526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7100" b="1" dirty="0" smtClean="0"/>
          </a:p>
          <a:p>
            <a:pPr algn="ctr"/>
            <a:endParaRPr lang="en-US" sz="2400" dirty="0"/>
          </a:p>
          <a:p>
            <a:r>
              <a:rPr lang="en-US" sz="4700" dirty="0" smtClean="0"/>
              <a:t>Usha Menta</a:t>
            </a:r>
          </a:p>
          <a:p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94278" y="3244334"/>
            <a:ext cx="23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40" y="1"/>
            <a:ext cx="2525059" cy="2206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3624"/>
            <a:ext cx="2345764" cy="25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7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the movie market through acquisition. </a:t>
            </a:r>
          </a:p>
          <a:p>
            <a:pPr lvl="1"/>
            <a:r>
              <a:rPr lang="en-US" dirty="0" smtClean="0"/>
              <a:t>Universal or Warner Brothers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Produce a movie in the popular genre</a:t>
            </a:r>
          </a:p>
          <a:p>
            <a:pPr lvl="1"/>
            <a:r>
              <a:rPr lang="en-US" dirty="0" smtClean="0"/>
              <a:t>Comedy, Drama, Action/Adventure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Release the movie domestic or worldwide</a:t>
            </a:r>
          </a:p>
          <a:p>
            <a:pPr lvl="1"/>
            <a:r>
              <a:rPr lang="en-US" dirty="0" smtClean="0"/>
              <a:t>Depending on Budget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1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02541" y="47625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Usha Menta</a:t>
            </a:r>
          </a:p>
          <a:p>
            <a:pPr algn="r"/>
            <a:r>
              <a:rPr lang="en-US" sz="2000" dirty="0" err="1" smtClean="0"/>
              <a:t>usha.atma@gmail.com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8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Box Office Mojo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Rotten Tomatoes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tn</a:t>
            </a:r>
            <a:r>
              <a:rPr lang="en-US" dirty="0" smtClean="0"/>
              <a:t> movie 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5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Movie Industry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6128" y="2184400"/>
            <a:ext cx="4040188" cy="12610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Worldwide Collections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128" y="2184400"/>
            <a:ext cx="4040188" cy="3941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b="1" dirty="0" smtClean="0"/>
              <a:t>31 billion in 2017</a:t>
            </a:r>
          </a:p>
          <a:p>
            <a:pPr marL="0" indent="0" algn="ctr">
              <a:buNone/>
            </a:pPr>
            <a:r>
              <a:rPr lang="en-US" sz="3200" b="1" dirty="0" smtClean="0"/>
              <a:t>29 billion in 2018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184400"/>
            <a:ext cx="4041775" cy="12595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Foreign</a:t>
            </a:r>
          </a:p>
          <a:p>
            <a:pPr marL="0" indent="0" algn="ctr">
              <a:buNone/>
            </a:pPr>
            <a:r>
              <a:rPr lang="en-US" sz="4000" dirty="0" smtClean="0"/>
              <a:t>Collections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84400"/>
            <a:ext cx="4041775" cy="394176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114300" indent="0" algn="ctr">
              <a:buNone/>
            </a:pPr>
            <a:r>
              <a:rPr lang="en-US" sz="3200" b="1" dirty="0" smtClean="0"/>
              <a:t>64% in 2017</a:t>
            </a:r>
          </a:p>
          <a:p>
            <a:pPr marL="114300" indent="0" algn="ctr">
              <a:buNone/>
            </a:pPr>
            <a:r>
              <a:rPr lang="en-US" sz="3200" b="1" dirty="0" smtClean="0"/>
              <a:t>61% in 2018</a:t>
            </a:r>
          </a:p>
        </p:txBody>
      </p:sp>
    </p:spTree>
    <p:extLst>
      <p:ext uri="{BB962C8B-B14F-4D97-AF65-F5344CB8AC3E}">
        <p14:creationId xmlns:p14="http://schemas.microsoft.com/office/powerpoint/2010/main" val="87054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sz="6000" b="1" dirty="0" smtClean="0"/>
              <a:t>Top 10 Theme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Top ten movies 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Top ten studios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Top ten genres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20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Movies </a:t>
            </a:r>
            <a:r>
              <a:rPr lang="mr-IN" dirty="0" smtClean="0"/>
              <a:t>–</a:t>
            </a:r>
            <a:r>
              <a:rPr lang="en-US" dirty="0" smtClean="0"/>
              <a:t> Domestic Releases</a:t>
            </a:r>
            <a:endParaRPr lang="en-US" dirty="0"/>
          </a:p>
        </p:txBody>
      </p:sp>
      <p:pic>
        <p:nvPicPr>
          <p:cNvPr id="7" name="Content Placeholder 6" descr="Screen Shot 2020-02-14 at 11.10.07 A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30" b="-56730"/>
          <a:stretch/>
        </p:blipFill>
        <p:spPr>
          <a:xfrm>
            <a:off x="292847" y="793376"/>
            <a:ext cx="4038600" cy="6064624"/>
          </a:xfrm>
        </p:spPr>
      </p:pic>
      <p:pic>
        <p:nvPicPr>
          <p:cNvPr id="8" name="Content Placeholder 7" descr="Screen Shot 2020-02-14 at 11.10.45 A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13" b="-30613"/>
          <a:stretch/>
        </p:blipFill>
        <p:spPr>
          <a:xfrm>
            <a:off x="4648200" y="1417638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24159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Movies: Worldwide Releases</a:t>
            </a:r>
            <a:endParaRPr lang="en-US" dirty="0"/>
          </a:p>
        </p:txBody>
      </p:sp>
      <p:pic>
        <p:nvPicPr>
          <p:cNvPr id="7" name="Content Placeholder 6" descr="Screen Shot 2020-02-14 at 11.11.15 A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9" t="-20308" r="-1119" b="-20308"/>
          <a:stretch/>
        </p:blipFill>
        <p:spPr/>
      </p:pic>
      <p:pic>
        <p:nvPicPr>
          <p:cNvPr id="8" name="Content Placeholder 7" descr="Screen Shot 2020-02-14 at 11.14.01 A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20" b="-26620"/>
          <a:stretch/>
        </p:blipFill>
        <p:spPr/>
      </p:pic>
    </p:spTree>
    <p:extLst>
      <p:ext uri="{BB962C8B-B14F-4D97-AF65-F5344CB8AC3E}">
        <p14:creationId xmlns:p14="http://schemas.microsoft.com/office/powerpoint/2010/main" val="7110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2-13 at 12.4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5240950"/>
          </a:xfrm>
          <a:prstGeom prst="rect">
            <a:avLst/>
          </a:prstGeom>
        </p:spPr>
      </p:pic>
      <p:pic>
        <p:nvPicPr>
          <p:cNvPr id="3" name="Picture 2" descr="Screen Shot 2020-02-13 at 1.56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8"/>
            <a:ext cx="9144000" cy="67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Two Studios with Positive </a:t>
            </a:r>
            <a:r>
              <a:rPr lang="en-US" dirty="0"/>
              <a:t>T</a:t>
            </a:r>
            <a:r>
              <a:rPr lang="en-US" dirty="0" smtClean="0"/>
              <a:t>rends</a:t>
            </a:r>
            <a:endParaRPr lang="en-US" dirty="0"/>
          </a:p>
        </p:txBody>
      </p:sp>
      <p:pic>
        <p:nvPicPr>
          <p:cNvPr id="5" name="Content Placeholder 4" descr="Screen Shot 2020-02-13 at 2.06.07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62" b="-36462"/>
          <a:stretch/>
        </p:blipFill>
        <p:spPr/>
      </p:pic>
      <p:pic>
        <p:nvPicPr>
          <p:cNvPr id="7" name="Content Placeholder 6" descr="Screen Shot 2020-02-13 at 2.09.42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18" b="-34218"/>
          <a:stretch/>
        </p:blipFill>
        <p:spPr/>
      </p:pic>
    </p:spTree>
    <p:extLst>
      <p:ext uri="{BB962C8B-B14F-4D97-AF65-F5344CB8AC3E}">
        <p14:creationId xmlns:p14="http://schemas.microsoft.com/office/powerpoint/2010/main" val="30061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2-13 at 3.53.5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49"/>
          <a:stretch/>
        </p:blipFill>
        <p:spPr>
          <a:xfrm>
            <a:off x="0" y="119530"/>
            <a:ext cx="9144000" cy="6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2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Words>120</Words>
  <Application>Microsoft Macintosh PowerPoint</Application>
  <PresentationFormat>On-screen Show (4:3)</PresentationFormat>
  <Paragraphs>63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Movie Arena: Microsoft Entrance</vt:lpstr>
      <vt:lpstr>Sources</vt:lpstr>
      <vt:lpstr>Movie Industry</vt:lpstr>
      <vt:lpstr> Top 10 Theme</vt:lpstr>
      <vt:lpstr>Top 10 Movies – Domestic Releases</vt:lpstr>
      <vt:lpstr>Top 10 Movies: Worldwide Releases</vt:lpstr>
      <vt:lpstr>PowerPoint Presentation</vt:lpstr>
      <vt:lpstr>Two Studios with Positive Trends</vt:lpstr>
      <vt:lpstr>PowerPoint Presentation</vt:lpstr>
      <vt:lpstr>RECOMMENDATIONS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Arena </dc:title>
  <dc:creator>Usha Menta</dc:creator>
  <cp:lastModifiedBy>Usha Menta</cp:lastModifiedBy>
  <cp:revision>42</cp:revision>
  <dcterms:created xsi:type="dcterms:W3CDTF">2020-02-11T15:20:04Z</dcterms:created>
  <dcterms:modified xsi:type="dcterms:W3CDTF">2020-02-14T19:53:10Z</dcterms:modified>
</cp:coreProperties>
</file>