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7" r:id="rId9"/>
    <p:sldId id="282" r:id="rId10"/>
    <p:sldId id="264" r:id="rId11"/>
    <p:sldId id="268" r:id="rId12"/>
    <p:sldId id="266" r:id="rId13"/>
    <p:sldId id="267" r:id="rId14"/>
    <p:sldId id="269" r:id="rId15"/>
    <p:sldId id="270" r:id="rId16"/>
    <p:sldId id="271" r:id="rId17"/>
    <p:sldId id="276" r:id="rId18"/>
    <p:sldId id="274" r:id="rId19"/>
    <p:sldId id="272" r:id="rId20"/>
    <p:sldId id="273" r:id="rId21"/>
    <p:sldId id="275" r:id="rId22"/>
    <p:sldId id="278" r:id="rId23"/>
    <p:sldId id="279" r:id="rId24"/>
    <p:sldId id="280" r:id="rId25"/>
    <p:sldId id="281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C50E-B67E-4252-A281-CAB99FAB1C2F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ACB9-D967-46AB-87E5-CED1F87E3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4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C50E-B67E-4252-A281-CAB99FAB1C2F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ACB9-D967-46AB-87E5-CED1F87E3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3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C50E-B67E-4252-A281-CAB99FAB1C2F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ACB9-D967-46AB-87E5-CED1F87E3E5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765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C50E-B67E-4252-A281-CAB99FAB1C2F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ACB9-D967-46AB-87E5-CED1F87E3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25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C50E-B67E-4252-A281-CAB99FAB1C2F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ACB9-D967-46AB-87E5-CED1F87E3E5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583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C50E-B67E-4252-A281-CAB99FAB1C2F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ACB9-D967-46AB-87E5-CED1F87E3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586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C50E-B67E-4252-A281-CAB99FAB1C2F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ACB9-D967-46AB-87E5-CED1F87E3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231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C50E-B67E-4252-A281-CAB99FAB1C2F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ACB9-D967-46AB-87E5-CED1F87E3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7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C50E-B67E-4252-A281-CAB99FAB1C2F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ACB9-D967-46AB-87E5-CED1F87E3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03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C50E-B67E-4252-A281-CAB99FAB1C2F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ACB9-D967-46AB-87E5-CED1F87E3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1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C50E-B67E-4252-A281-CAB99FAB1C2F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ACB9-D967-46AB-87E5-CED1F87E3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39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C50E-B67E-4252-A281-CAB99FAB1C2F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ACB9-D967-46AB-87E5-CED1F87E3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84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C50E-B67E-4252-A281-CAB99FAB1C2F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ACB9-D967-46AB-87E5-CED1F87E3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9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C50E-B67E-4252-A281-CAB99FAB1C2F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ACB9-D967-46AB-87E5-CED1F87E3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13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C50E-B67E-4252-A281-CAB99FAB1C2F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ACB9-D967-46AB-87E5-CED1F87E3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98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C50E-B67E-4252-A281-CAB99FAB1C2F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ACB9-D967-46AB-87E5-CED1F87E3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1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8C50E-B67E-4252-A281-CAB99FAB1C2F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53ACB9-D967-46AB-87E5-CED1F87E3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87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PT7v69guV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gituser@git.server.com:project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TE2Fn_sCZs" TargetMode="External"/><Relationship Id="rId2" Type="http://schemas.openxmlformats.org/officeDocument/2006/relationships/hyperlink" Target="https://www.youtube.com/watch?v=tICdLNBJVF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KG1u4Y_f3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iuqXh0ooj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_msiOrYLg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-dif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owto.com/staging_chang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www.youtube.com/watch?v=J_Clau1bYc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sap.com/tutorials/webide-github-creating-org.html" TargetMode="External"/><Relationship Id="rId2" Type="http://schemas.openxmlformats.org/officeDocument/2006/relationships/hyperlink" Target="https://www.youtube.com/watch?v=y3AuydEpEg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st.github.com/nzakas/5511916" TargetMode="External"/><Relationship Id="rId4" Type="http://schemas.openxmlformats.org/officeDocument/2006/relationships/hyperlink" Target="https://help.github.com/enterprise/2.15/admin/guides/user-management/creating-team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kraken.com/gl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enterprise/2.14/user/articles/ignoring-files" TargetMode="External"/><Relationship Id="rId2" Type="http://schemas.openxmlformats.org/officeDocument/2006/relationships/hyperlink" Target="https://help.github.com/enterprise/2.14/user/articles/about-readm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6800"/>
            <a:ext cx="7519416" cy="2092960"/>
          </a:xfrm>
        </p:spPr>
        <p:txBody>
          <a:bodyPr>
            <a:no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GitHub Training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00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remotely with Git- Create Remote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https://www.youtube.com/watch?v=LPT7v69guVY</a:t>
            </a:r>
            <a:r>
              <a:rPr lang="en-IN" dirty="0"/>
              <a:t> – Adding eclipse project to Git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a remote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repository after creating new user </a:t>
            </a:r>
          </a:p>
          <a:p>
            <a:pPr lvl="1"/>
            <a:r>
              <a:rPr lang="en-IN" sz="2200" dirty="0" smtClean="0"/>
              <a:t>[</a:t>
            </a:r>
            <a:r>
              <a:rPr lang="en-IN" sz="2200" dirty="0" err="1" smtClean="0"/>
              <a:t>gituser@CentOS</a:t>
            </a:r>
            <a:r>
              <a:rPr lang="en-IN" sz="2200" dirty="0" smtClean="0"/>
              <a:t> ~]$ </a:t>
            </a:r>
            <a:r>
              <a:rPr lang="en-IN" sz="2200" dirty="0" err="1" smtClean="0"/>
              <a:t>mkdir</a:t>
            </a:r>
            <a:r>
              <a:rPr lang="en-IN" sz="2200" dirty="0" smtClean="0"/>
              <a:t> </a:t>
            </a:r>
            <a:r>
              <a:rPr lang="en-IN" sz="2200" dirty="0" err="1" smtClean="0"/>
              <a:t>project.git</a:t>
            </a:r>
            <a:endParaRPr lang="en-IN" sz="2200" dirty="0" smtClean="0"/>
          </a:p>
          <a:p>
            <a:pPr lvl="1"/>
            <a:r>
              <a:rPr lang="en-IN" sz="2200" dirty="0" smtClean="0"/>
              <a:t>[</a:t>
            </a:r>
            <a:r>
              <a:rPr lang="en-IN" sz="2200" dirty="0" err="1" smtClean="0"/>
              <a:t>gituser@CentOS</a:t>
            </a:r>
            <a:r>
              <a:rPr lang="en-IN" sz="2200" dirty="0" smtClean="0"/>
              <a:t> ~]$ cd </a:t>
            </a:r>
            <a:r>
              <a:rPr lang="en-IN" sz="2200" dirty="0" err="1" smtClean="0"/>
              <a:t>project.git</a:t>
            </a:r>
            <a:r>
              <a:rPr lang="en-IN" sz="2200" dirty="0" smtClean="0"/>
              <a:t>/</a:t>
            </a:r>
          </a:p>
          <a:p>
            <a:pPr lvl="1"/>
            <a:r>
              <a:rPr lang="en-IN" sz="2200" dirty="0" smtClean="0"/>
              <a:t>[</a:t>
            </a:r>
            <a:r>
              <a:rPr lang="en-IN" sz="2200" dirty="0" err="1" smtClean="0"/>
              <a:t>gituser@CentOS</a:t>
            </a:r>
            <a:r>
              <a:rPr lang="en-IN" sz="2200" dirty="0" smtClean="0"/>
              <a:t> </a:t>
            </a:r>
            <a:r>
              <a:rPr lang="en-IN" sz="2200" dirty="0" err="1" smtClean="0"/>
              <a:t>project.git</a:t>
            </a:r>
            <a:r>
              <a:rPr lang="en-IN" sz="2200" dirty="0" smtClean="0"/>
              <a:t>]$ ls</a:t>
            </a:r>
          </a:p>
          <a:p>
            <a:pPr lvl="1"/>
            <a:r>
              <a:rPr lang="en-IN" sz="2200" dirty="0" smtClean="0"/>
              <a:t>[</a:t>
            </a:r>
            <a:r>
              <a:rPr lang="en-IN" sz="2200" dirty="0" err="1" smtClean="0"/>
              <a:t>gituser@CentOS</a:t>
            </a:r>
            <a:r>
              <a:rPr lang="en-IN" sz="2200" dirty="0" smtClean="0"/>
              <a:t> </a:t>
            </a:r>
            <a:r>
              <a:rPr lang="en-IN" sz="2200" dirty="0" err="1" smtClean="0"/>
              <a:t>project.git</a:t>
            </a:r>
            <a:r>
              <a:rPr lang="en-IN" sz="2200" dirty="0" smtClean="0"/>
              <a:t>]$ git --bare </a:t>
            </a:r>
            <a:r>
              <a:rPr lang="en-IN" sz="2200" dirty="0" err="1" smtClean="0"/>
              <a:t>init</a:t>
            </a:r>
            <a:endParaRPr lang="en-IN" sz="2200" dirty="0" smtClean="0"/>
          </a:p>
          <a:p>
            <a:pPr marL="457200" lvl="1" indent="0">
              <a:buNone/>
            </a:pPr>
            <a:r>
              <a:rPr lang="en-IN" sz="2200" dirty="0" smtClean="0"/>
              <a:t>Initialized empty Git repository in /home/</a:t>
            </a:r>
            <a:r>
              <a:rPr lang="en-IN" sz="2200" dirty="0" err="1" smtClean="0"/>
              <a:t>gituser</a:t>
            </a:r>
            <a:r>
              <a:rPr lang="en-IN" sz="2200" dirty="0" smtClean="0"/>
              <a:t>-m/</a:t>
            </a:r>
            <a:r>
              <a:rPr lang="en-IN" sz="2200" dirty="0" err="1" smtClean="0"/>
              <a:t>project.git</a:t>
            </a:r>
            <a:r>
              <a:rPr lang="en-IN" sz="2200" dirty="0" smtClean="0"/>
              <a:t>/</a:t>
            </a:r>
          </a:p>
          <a:p>
            <a:pPr lvl="1"/>
            <a:r>
              <a:rPr lang="en-IN" sz="2200" dirty="0" smtClean="0"/>
              <a:t>[</a:t>
            </a:r>
            <a:r>
              <a:rPr lang="en-IN" sz="2200" dirty="0" err="1" smtClean="0"/>
              <a:t>gituser@CentOS</a:t>
            </a:r>
            <a:r>
              <a:rPr lang="en-IN" sz="2200" dirty="0" smtClean="0"/>
              <a:t> </a:t>
            </a:r>
            <a:r>
              <a:rPr lang="en-IN" sz="2200" dirty="0" err="1" smtClean="0"/>
              <a:t>project.git</a:t>
            </a:r>
            <a:r>
              <a:rPr lang="en-IN" sz="2200" dirty="0" smtClean="0"/>
              <a:t>]$ ls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sz="2400" dirty="0" smtClean="0"/>
              <a:t>branches </a:t>
            </a:r>
            <a:r>
              <a:rPr lang="en-IN" sz="2400" dirty="0" err="1"/>
              <a:t>config</a:t>
            </a:r>
            <a:r>
              <a:rPr lang="en-IN" sz="2400" dirty="0"/>
              <a:t> description HEAD hooks info objects refs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12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- Clone Operation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8177"/>
            <a:ext cx="8596668" cy="4633186"/>
          </a:xfrm>
        </p:spPr>
        <p:txBody>
          <a:bodyPr>
            <a:noAutofit/>
          </a:bodyPr>
          <a:lstStyle/>
          <a:p>
            <a:r>
              <a:rPr lang="en-US" sz="1200" dirty="0"/>
              <a:t>Clone operation creates an instance of the remote repository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Jerry creates a new directory in his home directory and performs the clone operation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[</a:t>
            </a:r>
            <a:r>
              <a:rPr lang="en-US" sz="1200" dirty="0" err="1" smtClean="0"/>
              <a:t>jerry@CentOS</a:t>
            </a:r>
            <a:r>
              <a:rPr lang="en-US" sz="1200" dirty="0" smtClean="0"/>
              <a:t> ~]$ </a:t>
            </a:r>
            <a:r>
              <a:rPr lang="en-US" sz="1200" dirty="0" err="1" smtClean="0"/>
              <a:t>mkdir</a:t>
            </a:r>
            <a:r>
              <a:rPr lang="en-US" sz="1200" dirty="0" smtClean="0"/>
              <a:t> </a:t>
            </a:r>
            <a:r>
              <a:rPr lang="en-US" sz="1200" dirty="0" err="1" smtClean="0"/>
              <a:t>jerry_repo</a:t>
            </a:r>
            <a:endParaRPr lang="en-US" sz="1200" dirty="0" smtClean="0"/>
          </a:p>
          <a:p>
            <a:pPr lvl="1"/>
            <a:r>
              <a:rPr lang="en-US" sz="1200" dirty="0"/>
              <a:t>[</a:t>
            </a:r>
            <a:r>
              <a:rPr lang="en-US" sz="1200" dirty="0" err="1"/>
              <a:t>jerry@CentOS</a:t>
            </a:r>
            <a:r>
              <a:rPr lang="en-US" sz="1200" dirty="0"/>
              <a:t> ~]$ cd </a:t>
            </a:r>
            <a:r>
              <a:rPr lang="en-US" sz="1200" dirty="0" err="1"/>
              <a:t>jerry_repo</a:t>
            </a:r>
            <a:r>
              <a:rPr lang="en-US" sz="1200" dirty="0"/>
              <a:t>/</a:t>
            </a:r>
          </a:p>
          <a:p>
            <a:pPr lvl="1"/>
            <a:r>
              <a:rPr lang="en-US" sz="1200" dirty="0"/>
              <a:t>[</a:t>
            </a:r>
            <a:r>
              <a:rPr lang="en-US" sz="1200" dirty="0" err="1"/>
              <a:t>jerry@CentOS</a:t>
            </a:r>
            <a:r>
              <a:rPr lang="en-US" sz="1200" dirty="0"/>
              <a:t> </a:t>
            </a:r>
            <a:r>
              <a:rPr lang="en-US" sz="1200" dirty="0" err="1"/>
              <a:t>jerry_repo</a:t>
            </a:r>
            <a:r>
              <a:rPr lang="en-US" sz="1200" dirty="0"/>
              <a:t>]$ </a:t>
            </a:r>
            <a:r>
              <a:rPr lang="en-US" sz="1200" dirty="0" err="1"/>
              <a:t>git</a:t>
            </a:r>
            <a:r>
              <a:rPr lang="en-US" sz="1200" dirty="0"/>
              <a:t> clone </a:t>
            </a:r>
            <a:r>
              <a:rPr lang="en-US" sz="1200" dirty="0" err="1" smtClean="0">
                <a:hlinkClick r:id="rId2"/>
              </a:rPr>
              <a:t>gituser@git.server.com:project.git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</a:p>
          <a:p>
            <a:pPr marL="457200" lvl="1" indent="0">
              <a:buNone/>
            </a:pPr>
            <a:r>
              <a:rPr lang="en-US" sz="1200" dirty="0" err="1" smtClean="0"/>
              <a:t>Git</a:t>
            </a:r>
            <a:r>
              <a:rPr lang="en-US" sz="1200" dirty="0" smtClean="0"/>
              <a:t> add operation adds file to the staging area.</a:t>
            </a:r>
          </a:p>
          <a:p>
            <a:pPr lvl="1"/>
            <a:r>
              <a:rPr lang="en-US" sz="1200" dirty="0" smtClean="0"/>
              <a:t>[</a:t>
            </a:r>
            <a:r>
              <a:rPr lang="en-US" sz="1200" dirty="0" err="1" smtClean="0"/>
              <a:t>jerry@CentOS</a:t>
            </a:r>
            <a:r>
              <a:rPr lang="en-US" sz="1200" dirty="0" smtClean="0"/>
              <a:t> project]$ </a:t>
            </a:r>
            <a:r>
              <a:rPr lang="en-US" sz="1200" dirty="0" err="1" smtClean="0"/>
              <a:t>git</a:t>
            </a:r>
            <a:r>
              <a:rPr lang="en-US" sz="1200" dirty="0" smtClean="0"/>
              <a:t> status -s</a:t>
            </a:r>
          </a:p>
          <a:p>
            <a:pPr marL="457200" lvl="1" indent="0">
              <a:buNone/>
            </a:pPr>
            <a:r>
              <a:rPr lang="en-US" sz="1200" dirty="0" smtClean="0"/>
              <a:t>?? string</a:t>
            </a:r>
          </a:p>
          <a:p>
            <a:pPr marL="457200" lvl="1" indent="0">
              <a:buNone/>
            </a:pPr>
            <a:r>
              <a:rPr lang="en-US" sz="1200" dirty="0" smtClean="0"/>
              <a:t>?? </a:t>
            </a:r>
            <a:r>
              <a:rPr lang="en-US" sz="1200" dirty="0" err="1" smtClean="0"/>
              <a:t>string.c</a:t>
            </a:r>
            <a:endParaRPr lang="en-US" sz="1200" dirty="0" smtClean="0"/>
          </a:p>
          <a:p>
            <a:pPr lvl="1"/>
            <a:r>
              <a:rPr lang="en-US" sz="1200" dirty="0" smtClean="0"/>
              <a:t>[</a:t>
            </a:r>
            <a:r>
              <a:rPr lang="en-US" sz="1200" dirty="0" err="1" smtClean="0"/>
              <a:t>jerry@CentOS</a:t>
            </a:r>
            <a:r>
              <a:rPr lang="en-US" sz="1200" dirty="0" smtClean="0"/>
              <a:t> project]$ </a:t>
            </a:r>
            <a:r>
              <a:rPr lang="en-US" sz="1200" dirty="0" err="1" smtClean="0"/>
              <a:t>git</a:t>
            </a:r>
            <a:r>
              <a:rPr lang="en-US" sz="1200" dirty="0" smtClean="0"/>
              <a:t> add </a:t>
            </a:r>
            <a:r>
              <a:rPr lang="en-US" sz="1200" dirty="0" err="1" smtClean="0"/>
              <a:t>string.c</a:t>
            </a:r>
            <a:r>
              <a:rPr lang="en-US" sz="1200" dirty="0" smtClean="0"/>
              <a:t>   </a:t>
            </a:r>
          </a:p>
          <a:p>
            <a:pPr marL="457200" lvl="1" indent="0">
              <a:buNone/>
            </a:pPr>
            <a:r>
              <a:rPr lang="en-US" sz="1200" dirty="0" err="1" smtClean="0"/>
              <a:t>Git</a:t>
            </a:r>
            <a:r>
              <a:rPr lang="en-US" sz="1200" dirty="0" smtClean="0"/>
              <a:t> commit commits the files </a:t>
            </a:r>
          </a:p>
          <a:p>
            <a:pPr lvl="1"/>
            <a:r>
              <a:rPr lang="en-US" sz="1200" dirty="0" smtClean="0"/>
              <a:t>[</a:t>
            </a:r>
            <a:r>
              <a:rPr lang="en-US" sz="1200" dirty="0" err="1" smtClean="0"/>
              <a:t>jerry@CentOS</a:t>
            </a:r>
            <a:r>
              <a:rPr lang="en-US" sz="1200" dirty="0" smtClean="0"/>
              <a:t> project]$ </a:t>
            </a:r>
            <a:r>
              <a:rPr lang="en-US" sz="1200" dirty="0" err="1" smtClean="0"/>
              <a:t>git</a:t>
            </a:r>
            <a:r>
              <a:rPr lang="en-US" sz="1200" dirty="0" smtClean="0"/>
              <a:t> commit -m 'Implemented </a:t>
            </a:r>
            <a:r>
              <a:rPr lang="en-US" sz="1200" dirty="0" err="1" smtClean="0"/>
              <a:t>my_strlen</a:t>
            </a:r>
            <a:r>
              <a:rPr lang="en-US" sz="1200" dirty="0" smtClean="0"/>
              <a:t> function‘</a:t>
            </a:r>
          </a:p>
          <a:p>
            <a:pPr marL="457200" lvl="1" indent="0">
              <a:buNone/>
            </a:pPr>
            <a:r>
              <a:rPr lang="en-US" sz="1200" dirty="0" err="1" smtClean="0"/>
              <a:t>Git</a:t>
            </a:r>
            <a:r>
              <a:rPr lang="en-US" sz="1200" dirty="0" smtClean="0"/>
              <a:t> shows the difference between committed file and changed file </a:t>
            </a:r>
          </a:p>
          <a:p>
            <a:pPr lvl="1"/>
            <a:r>
              <a:rPr lang="en-US" sz="1200" dirty="0" smtClean="0"/>
              <a:t>[</a:t>
            </a:r>
            <a:r>
              <a:rPr lang="en-US" sz="1200" dirty="0" err="1" smtClean="0"/>
              <a:t>jerry@CentOS</a:t>
            </a:r>
            <a:r>
              <a:rPr lang="en-US" sz="1200" dirty="0" smtClean="0"/>
              <a:t> project]$ </a:t>
            </a:r>
            <a:r>
              <a:rPr lang="en-US" sz="1200" dirty="0" err="1" smtClean="0"/>
              <a:t>git</a:t>
            </a:r>
            <a:r>
              <a:rPr lang="en-US" sz="1200" dirty="0" smtClean="0"/>
              <a:t> diff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50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push changes to remote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[</a:t>
            </a:r>
            <a:r>
              <a:rPr lang="en-US" sz="2000" dirty="0" err="1" smtClean="0"/>
              <a:t>tom@CentOS</a:t>
            </a:r>
            <a:r>
              <a:rPr lang="en-US" sz="2000" dirty="0" smtClean="0"/>
              <a:t> ~]$ </a:t>
            </a:r>
            <a:r>
              <a:rPr lang="en-US" sz="2000" dirty="0" err="1" smtClean="0"/>
              <a:t>pwd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/home/tom</a:t>
            </a:r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tom@CentOS</a:t>
            </a:r>
            <a:r>
              <a:rPr lang="en-US" sz="2000" dirty="0" smtClean="0"/>
              <a:t> ~]$ </a:t>
            </a:r>
            <a:r>
              <a:rPr lang="en-US" sz="2000" dirty="0" err="1" smtClean="0"/>
              <a:t>mkdir</a:t>
            </a:r>
            <a:r>
              <a:rPr lang="en-US" sz="2000" dirty="0" smtClean="0"/>
              <a:t> </a:t>
            </a:r>
            <a:r>
              <a:rPr lang="en-US" sz="2000" dirty="0" err="1" smtClean="0"/>
              <a:t>tom_repo</a:t>
            </a:r>
            <a:endParaRPr lang="en-US" sz="2000" dirty="0" smtClean="0"/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tom@CentOS</a:t>
            </a:r>
            <a:r>
              <a:rPr lang="en-US" sz="2000" dirty="0" smtClean="0"/>
              <a:t> ~]$ cd </a:t>
            </a:r>
            <a:r>
              <a:rPr lang="en-US" sz="2000" dirty="0" err="1" smtClean="0"/>
              <a:t>tom_repo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tom@CentOS</a:t>
            </a:r>
            <a:r>
              <a:rPr lang="en-US" sz="2000" dirty="0" smtClean="0"/>
              <a:t> </a:t>
            </a:r>
            <a:r>
              <a:rPr lang="en-US" sz="2000" dirty="0" err="1" smtClean="0"/>
              <a:t>tom_repo</a:t>
            </a:r>
            <a:r>
              <a:rPr lang="en-US" sz="2000" dirty="0" smtClean="0"/>
              <a:t>]$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 smtClean="0"/>
              <a:t>init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Initialized empty </a:t>
            </a:r>
            <a:r>
              <a:rPr lang="en-US" sz="2000" dirty="0" err="1" smtClean="0"/>
              <a:t>Git</a:t>
            </a:r>
            <a:r>
              <a:rPr lang="en-US" sz="2000" dirty="0" smtClean="0"/>
              <a:t> repository in /home/tom/</a:t>
            </a:r>
            <a:r>
              <a:rPr lang="en-US" sz="2000" dirty="0" err="1" smtClean="0"/>
              <a:t>tom_repo</a:t>
            </a:r>
            <a:r>
              <a:rPr lang="en-US" sz="2000" dirty="0" smtClean="0"/>
              <a:t>/.</a:t>
            </a:r>
            <a:r>
              <a:rPr lang="en-US" sz="2000" dirty="0" err="1" smtClean="0"/>
              <a:t>git</a:t>
            </a:r>
            <a:r>
              <a:rPr lang="en-US" sz="2000" dirty="0" smtClean="0"/>
              <a:t>/  </a:t>
            </a:r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tom@CentOS</a:t>
            </a:r>
            <a:r>
              <a:rPr lang="en-US" sz="2000" dirty="0" smtClean="0"/>
              <a:t> </a:t>
            </a:r>
            <a:r>
              <a:rPr lang="en-US" sz="2000" dirty="0" err="1" smtClean="0"/>
              <a:t>tom_repo</a:t>
            </a:r>
            <a:r>
              <a:rPr lang="en-US" sz="2000" dirty="0" smtClean="0"/>
              <a:t>]$ echo 'TODO: Add contents for README' &gt; README</a:t>
            </a:r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 err="1" smtClean="0"/>
              <a:t>tom@CentOS</a:t>
            </a:r>
            <a:r>
              <a:rPr lang="en-US" sz="2000" dirty="0" smtClean="0"/>
              <a:t> </a:t>
            </a:r>
            <a:r>
              <a:rPr lang="en-US" sz="2000" dirty="0" err="1" smtClean="0"/>
              <a:t>tom_repo</a:t>
            </a:r>
            <a:r>
              <a:rPr lang="en-US" sz="2000" dirty="0" smtClean="0"/>
              <a:t>]$ </a:t>
            </a:r>
            <a:r>
              <a:rPr lang="en-US" sz="2000" dirty="0" err="1" smtClean="0"/>
              <a:t>git</a:t>
            </a:r>
            <a:r>
              <a:rPr lang="en-US" sz="2000" dirty="0" smtClean="0"/>
              <a:t> status -s</a:t>
            </a:r>
          </a:p>
          <a:p>
            <a:pPr marL="0" indent="0">
              <a:buNone/>
            </a:pPr>
            <a:r>
              <a:rPr lang="en-US" sz="2000" dirty="0" smtClean="0"/>
              <a:t>?? README</a:t>
            </a:r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tom@CentOS</a:t>
            </a:r>
            <a:r>
              <a:rPr lang="en-US" sz="2000" dirty="0" smtClean="0"/>
              <a:t> </a:t>
            </a:r>
            <a:r>
              <a:rPr lang="en-US" sz="2000" dirty="0" err="1" smtClean="0"/>
              <a:t>tom_repo</a:t>
            </a:r>
            <a:r>
              <a:rPr lang="en-US" sz="2000" dirty="0" smtClean="0"/>
              <a:t>]$ </a:t>
            </a:r>
            <a:r>
              <a:rPr lang="en-US" sz="2000" dirty="0" err="1" smtClean="0"/>
              <a:t>git</a:t>
            </a:r>
            <a:r>
              <a:rPr lang="en-US" sz="2000" dirty="0" smtClean="0"/>
              <a:t> add .</a:t>
            </a:r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tom@CentOS</a:t>
            </a:r>
            <a:r>
              <a:rPr lang="en-US" sz="2000" dirty="0" smtClean="0"/>
              <a:t> </a:t>
            </a:r>
            <a:r>
              <a:rPr lang="en-US" sz="2000" dirty="0" err="1" smtClean="0"/>
              <a:t>tom_repo</a:t>
            </a:r>
            <a:r>
              <a:rPr lang="en-US" sz="2000" dirty="0" smtClean="0"/>
              <a:t>]$ </a:t>
            </a:r>
            <a:r>
              <a:rPr lang="en-US" sz="2000" dirty="0" err="1" smtClean="0"/>
              <a:t>git</a:t>
            </a:r>
            <a:r>
              <a:rPr lang="en-US" sz="2000" dirty="0" smtClean="0"/>
              <a:t> status -s</a:t>
            </a:r>
          </a:p>
          <a:p>
            <a:pPr marL="0" indent="0">
              <a:buNone/>
            </a:pPr>
            <a:r>
              <a:rPr lang="en-US" sz="2000" dirty="0" smtClean="0"/>
              <a:t>A README</a:t>
            </a:r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tom@CentOS</a:t>
            </a:r>
            <a:r>
              <a:rPr lang="en-US" sz="2000" dirty="0" smtClean="0"/>
              <a:t> </a:t>
            </a:r>
            <a:r>
              <a:rPr lang="en-US" sz="2000" dirty="0" err="1" smtClean="0"/>
              <a:t>tom_repo</a:t>
            </a:r>
            <a:r>
              <a:rPr lang="en-US" sz="2000" dirty="0" smtClean="0"/>
              <a:t>]$ </a:t>
            </a:r>
            <a:r>
              <a:rPr lang="en-US" sz="2000" dirty="0" err="1" smtClean="0"/>
              <a:t>git</a:t>
            </a:r>
            <a:r>
              <a:rPr lang="en-US" sz="2000" dirty="0" smtClean="0"/>
              <a:t> commit -m 'Initial commit‘    -- command to commit new file in a new directory </a:t>
            </a:r>
          </a:p>
          <a:p>
            <a:r>
              <a:rPr lang="en-IN" sz="2000" dirty="0" smtClean="0"/>
              <a:t>[</a:t>
            </a:r>
            <a:r>
              <a:rPr lang="en-IN" sz="2000" dirty="0" err="1" smtClean="0"/>
              <a:t>tom@CentOS</a:t>
            </a:r>
            <a:r>
              <a:rPr lang="en-IN" sz="2000" dirty="0" smtClean="0"/>
              <a:t> </a:t>
            </a:r>
            <a:r>
              <a:rPr lang="en-IN" sz="2000" dirty="0" err="1" smtClean="0"/>
              <a:t>tom_repo</a:t>
            </a:r>
            <a:r>
              <a:rPr lang="en-IN" sz="2000" dirty="0" smtClean="0"/>
              <a:t>]$ git log</a:t>
            </a: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2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 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committing changes </a:t>
            </a:r>
            <a:r>
              <a:rPr lang="en-US" dirty="0"/>
              <a:t>to the local </a:t>
            </a:r>
            <a:r>
              <a:rPr lang="en-US" dirty="0" smtClean="0"/>
              <a:t>repository push </a:t>
            </a:r>
            <a:r>
              <a:rPr lang="en-US" dirty="0"/>
              <a:t>the changes to the remote repository.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to add the repository as a remote, this is a one-time operation. After this, </a:t>
            </a:r>
            <a:r>
              <a:rPr lang="en-US" dirty="0" smtClean="0"/>
              <a:t>we </a:t>
            </a:r>
            <a:r>
              <a:rPr lang="en-US" dirty="0"/>
              <a:t>can safely push the changes to the remote repository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tom@CentOS</a:t>
            </a:r>
            <a:r>
              <a:rPr lang="en-US" sz="2000" dirty="0" smtClean="0"/>
              <a:t> </a:t>
            </a:r>
            <a:r>
              <a:rPr lang="en-US" sz="2000" dirty="0" err="1" smtClean="0"/>
              <a:t>tom_repo</a:t>
            </a:r>
            <a:r>
              <a:rPr lang="en-US" sz="2000" dirty="0" smtClean="0"/>
              <a:t>]$ </a:t>
            </a:r>
            <a:r>
              <a:rPr lang="en-US" sz="2000" dirty="0" err="1" smtClean="0"/>
              <a:t>git</a:t>
            </a:r>
            <a:r>
              <a:rPr lang="en-US" sz="2000" dirty="0" smtClean="0"/>
              <a:t> remote add origin </a:t>
            </a:r>
            <a:r>
              <a:rPr lang="en-US" sz="2000" dirty="0" err="1" smtClean="0"/>
              <a:t>gituser@git.server.com:project.git</a:t>
            </a:r>
            <a:endParaRPr lang="en-US" sz="2000" dirty="0" smtClean="0"/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tom@CentOS</a:t>
            </a:r>
            <a:r>
              <a:rPr lang="en-US" sz="2000" dirty="0" smtClean="0"/>
              <a:t> </a:t>
            </a:r>
            <a:r>
              <a:rPr lang="en-US" sz="2000" dirty="0" err="1" smtClean="0"/>
              <a:t>tom_repo</a:t>
            </a:r>
            <a:r>
              <a:rPr lang="en-US" sz="2000" dirty="0" smtClean="0"/>
              <a:t>]$ </a:t>
            </a:r>
            <a:r>
              <a:rPr lang="en-US" sz="2000" dirty="0" err="1" smtClean="0"/>
              <a:t>git</a:t>
            </a:r>
            <a:r>
              <a:rPr lang="en-US" sz="2000" dirty="0" smtClean="0"/>
              <a:t> push origin master</a:t>
            </a: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26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pull changes from remote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Fetch command to get latest change </a:t>
            </a:r>
          </a:p>
          <a:p>
            <a:pPr marL="0" indent="0">
              <a:buNone/>
            </a:pPr>
            <a:r>
              <a:rPr lang="en-US" sz="2100" dirty="0"/>
              <a:t>[</a:t>
            </a:r>
            <a:r>
              <a:rPr lang="en-US" sz="2100" dirty="0" err="1"/>
              <a:t>jerry@CentOS</a:t>
            </a:r>
            <a:r>
              <a:rPr lang="en-US" sz="2100" dirty="0"/>
              <a:t> project]$ </a:t>
            </a:r>
            <a:r>
              <a:rPr lang="en-IN" sz="2100" dirty="0"/>
              <a:t>git fetch</a:t>
            </a:r>
          </a:p>
          <a:p>
            <a:r>
              <a:rPr lang="en-IN" dirty="0" smtClean="0"/>
              <a:t>Pull </a:t>
            </a:r>
            <a:r>
              <a:rPr lang="en-IN" dirty="0"/>
              <a:t>Latest </a:t>
            </a:r>
            <a:r>
              <a:rPr lang="en-IN" dirty="0" smtClean="0"/>
              <a:t>Changes from remote repository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Jerry </a:t>
            </a:r>
            <a:r>
              <a:rPr lang="en-US" dirty="0"/>
              <a:t>executes the </a:t>
            </a:r>
            <a:r>
              <a:rPr lang="en-US" dirty="0" err="1"/>
              <a:t>git</a:t>
            </a:r>
            <a:r>
              <a:rPr lang="en-US" dirty="0"/>
              <a:t> pull command to synchronize his local repository with the remote one.</a:t>
            </a:r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 err="1"/>
              <a:t>jerry@CentOS</a:t>
            </a:r>
            <a:r>
              <a:rPr lang="en-US" sz="2000" dirty="0"/>
              <a:t> project]$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smtClean="0"/>
              <a:t>pull</a:t>
            </a:r>
          </a:p>
          <a:p>
            <a:r>
              <a:rPr lang="en-IN" dirty="0"/>
              <a:t>Git - Stash Operation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akes </a:t>
            </a:r>
            <a:r>
              <a:rPr lang="en-US" dirty="0"/>
              <a:t>your modified tracked files, stages changes, and saves them on a stack of unfinished changes that you can reapply at any time.  </a:t>
            </a:r>
          </a:p>
          <a:p>
            <a:pPr marL="0" indent="0">
              <a:buNone/>
            </a:pPr>
            <a:r>
              <a:rPr lang="en-IN" sz="2000" dirty="0" err="1" smtClean="0"/>
              <a:t>jerry@CentOS</a:t>
            </a:r>
            <a:r>
              <a:rPr lang="en-IN" sz="2000" dirty="0" smtClean="0"/>
              <a:t> </a:t>
            </a:r>
            <a:r>
              <a:rPr lang="en-IN" sz="2000" dirty="0"/>
              <a:t>project]$ git </a:t>
            </a:r>
            <a:r>
              <a:rPr lang="en-IN" sz="2000" dirty="0" smtClean="0"/>
              <a:t>stash   </a:t>
            </a:r>
          </a:p>
          <a:p>
            <a:r>
              <a:rPr lang="en-US" dirty="0"/>
              <a:t>Execute the </a:t>
            </a:r>
            <a:r>
              <a:rPr lang="en-US" dirty="0" err="1"/>
              <a:t>git</a:t>
            </a:r>
            <a:r>
              <a:rPr lang="en-US" dirty="0"/>
              <a:t> stash </a:t>
            </a:r>
            <a:r>
              <a:rPr lang="en-US" dirty="0" err="1"/>
              <a:t>popcommand</a:t>
            </a:r>
            <a:r>
              <a:rPr lang="en-US" dirty="0"/>
              <a:t>, to remove the changes from the </a:t>
            </a:r>
            <a:r>
              <a:rPr lang="en-US" dirty="0" smtClean="0"/>
              <a:t>stack </a:t>
            </a:r>
            <a:r>
              <a:rPr lang="en-US" dirty="0"/>
              <a:t>and place them in the current working directory</a:t>
            </a:r>
            <a:r>
              <a:rPr lang="en-US" dirty="0" smtClean="0"/>
              <a:t>.   </a:t>
            </a:r>
          </a:p>
          <a:p>
            <a:pPr marL="0" indent="0">
              <a:buNone/>
            </a:pPr>
            <a:r>
              <a:rPr lang="en-US" sz="2200" dirty="0" smtClean="0"/>
              <a:t>[</a:t>
            </a:r>
            <a:r>
              <a:rPr lang="en-US" sz="2200" dirty="0" err="1"/>
              <a:t>jerry@CentOS</a:t>
            </a:r>
            <a:r>
              <a:rPr lang="en-US" sz="2200" dirty="0"/>
              <a:t> project]$ </a:t>
            </a:r>
            <a:r>
              <a:rPr lang="en-US" sz="2200" dirty="0" err="1"/>
              <a:t>git</a:t>
            </a:r>
            <a:r>
              <a:rPr lang="en-US" sz="2200" dirty="0"/>
              <a:t> stash pop</a:t>
            </a: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58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Branches and 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www.youtube.com/watch?v=tICdLNBJVFA</a:t>
            </a:r>
            <a:r>
              <a:rPr lang="en-IN" dirty="0" smtClean="0"/>
              <a:t> - branch</a:t>
            </a:r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www.youtube.com/watch?v=JTE2Fn_sCZs</a:t>
            </a:r>
            <a:r>
              <a:rPr lang="en-IN" dirty="0" smtClean="0"/>
              <a:t> – branch 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www.youtube.com/watch?v=WKG1u4Y_f3s</a:t>
            </a:r>
            <a:r>
              <a:rPr lang="en-IN" dirty="0" smtClean="0"/>
              <a:t> – tags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 smtClean="0"/>
              <a:t>What is a Tag - a </a:t>
            </a:r>
            <a:r>
              <a:rPr lang="en-US" dirty="0"/>
              <a:t>version of a particular branch at a moment in time.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a Branch - a </a:t>
            </a:r>
            <a:r>
              <a:rPr lang="en-US" dirty="0"/>
              <a:t>separate thread of development that may run concurrently with other development efforts on the same code base.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8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Merging/Renaming/Deleting Branches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www.youtube.com/watch?v=0iuqXh0oojo</a:t>
            </a:r>
            <a:endParaRPr lang="en-IN" dirty="0" smtClean="0"/>
          </a:p>
          <a:p>
            <a:r>
              <a:rPr lang="en-IN" dirty="0" smtClean="0"/>
              <a:t>Merge command</a:t>
            </a:r>
          </a:p>
          <a:p>
            <a:r>
              <a:rPr lang="en-US" b="1" dirty="0"/>
              <a:t>The "merge" command is used to integrate changes from another </a:t>
            </a:r>
            <a:r>
              <a:rPr lang="en-US" b="1" dirty="0" smtClean="0"/>
              <a:t>branch</a:t>
            </a:r>
          </a:p>
          <a:p>
            <a:pPr marL="0" indent="0">
              <a:buNone/>
            </a:pPr>
            <a:r>
              <a:rPr lang="en-US" sz="2400" dirty="0" err="1"/>
              <a:t>git</a:t>
            </a:r>
            <a:r>
              <a:rPr lang="en-US" sz="2400" dirty="0"/>
              <a:t> checkout a (you will switch to branch a)</a:t>
            </a:r>
          </a:p>
          <a:p>
            <a:pPr marL="0" indent="0">
              <a:buNone/>
            </a:pPr>
            <a:r>
              <a:rPr lang="en-US" sz="2400" dirty="0" err="1"/>
              <a:t>git</a:t>
            </a:r>
            <a:r>
              <a:rPr lang="en-US" sz="2400" dirty="0"/>
              <a:t> merge b (this will merge all changes from branch b into branch a)</a:t>
            </a:r>
          </a:p>
          <a:p>
            <a:pPr marL="0" indent="0">
              <a:buNone/>
            </a:pPr>
            <a:r>
              <a:rPr lang="en-US" sz="2400" dirty="0" err="1"/>
              <a:t>git</a:t>
            </a:r>
            <a:r>
              <a:rPr lang="en-US" sz="2400" dirty="0"/>
              <a:t> commit -a (this will commit your changes</a:t>
            </a:r>
            <a:r>
              <a:rPr lang="en-US" sz="2400" dirty="0" smtClean="0"/>
              <a:t>)</a:t>
            </a:r>
          </a:p>
          <a:p>
            <a:r>
              <a:rPr lang="en-US" b="1" dirty="0"/>
              <a:t>Rename Command</a:t>
            </a:r>
            <a:endParaRPr lang="en-IN" b="1" dirty="0"/>
          </a:p>
          <a:p>
            <a:r>
              <a:rPr lang="en-US" dirty="0" smtClean="0"/>
              <a:t>If </a:t>
            </a:r>
            <a:r>
              <a:rPr lang="en-US" dirty="0"/>
              <a:t>you are on the branch you want to rename: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branch -m new-name</a:t>
            </a:r>
          </a:p>
          <a:p>
            <a:r>
              <a:rPr lang="en-US" dirty="0"/>
              <a:t>If you are on a different branch: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branch -m old-name new-name</a:t>
            </a:r>
          </a:p>
          <a:p>
            <a:r>
              <a:rPr lang="en-US" dirty="0" smtClean="0"/>
              <a:t>Delete </a:t>
            </a:r>
            <a:r>
              <a:rPr lang="en-US" dirty="0"/>
              <a:t>the old-name remote branch and push the new-name local branch.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push origin :old-name new-name</a:t>
            </a: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065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a Git Branch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local branches in </a:t>
            </a:r>
            <a:r>
              <a:rPr lang="en-US" dirty="0" err="1"/>
              <a:t>Git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branch -d </a:t>
            </a:r>
            <a:r>
              <a:rPr lang="en-US" sz="2000" dirty="0" smtClean="0"/>
              <a:t>feature/login</a:t>
            </a:r>
          </a:p>
          <a:p>
            <a:endParaRPr lang="en-US" dirty="0"/>
          </a:p>
          <a:p>
            <a:r>
              <a:rPr lang="en-US" dirty="0"/>
              <a:t>To delete a remote branch, we do not use the "</a:t>
            </a:r>
            <a:r>
              <a:rPr lang="en-US" dirty="0" err="1"/>
              <a:t>git</a:t>
            </a:r>
            <a:r>
              <a:rPr lang="en-US" dirty="0"/>
              <a:t> branch" command - </a:t>
            </a:r>
          </a:p>
          <a:p>
            <a:pPr marL="0" indent="0">
              <a:buNone/>
            </a:pPr>
            <a:r>
              <a:rPr lang="en-US" dirty="0"/>
              <a:t>but instead "</a:t>
            </a:r>
            <a:r>
              <a:rPr lang="en-US" dirty="0" err="1"/>
              <a:t>git</a:t>
            </a:r>
            <a:r>
              <a:rPr lang="en-US" dirty="0"/>
              <a:t> push" with the "--delete" flag:</a:t>
            </a:r>
          </a:p>
          <a:p>
            <a:pPr marL="0" indent="0">
              <a:buNone/>
            </a:pPr>
            <a:r>
              <a:rPr lang="en-US" sz="2000" dirty="0" smtClean="0"/>
              <a:t>$ </a:t>
            </a:r>
            <a:r>
              <a:rPr lang="en-US" sz="2000" dirty="0" err="1"/>
              <a:t>git</a:t>
            </a:r>
            <a:r>
              <a:rPr lang="en-US" sz="2000" dirty="0"/>
              <a:t> push origin --delete feature/login</a:t>
            </a: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372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deleted commits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your commit in </a:t>
            </a:r>
            <a:r>
              <a:rPr lang="en-US" dirty="0" err="1"/>
              <a:t>reflog</a:t>
            </a:r>
            <a:r>
              <a:rPr lang="en-US" dirty="0"/>
              <a:t> use: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/>
              <a:t>reflog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to display all commits which are/were created in your repository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after </a:t>
            </a:r>
            <a:r>
              <a:rPr lang="en-US" dirty="0"/>
              <a:t>this you should checkout to removed commit by checkout command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checkout </a:t>
            </a:r>
            <a:r>
              <a:rPr lang="en-US" sz="2000" dirty="0"/>
              <a:t>&lt;your commit-SHA</a:t>
            </a:r>
            <a:r>
              <a:rPr lang="en-US" sz="2000" dirty="0" smtClean="0"/>
              <a:t>&gt;</a:t>
            </a:r>
          </a:p>
          <a:p>
            <a:r>
              <a:rPr lang="en-IN" sz="2000" dirty="0"/>
              <a:t>git push origin master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24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Cherry picking changes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Cherry picking in </a:t>
            </a:r>
            <a:r>
              <a:rPr lang="en-US" dirty="0" err="1"/>
              <a:t>git</a:t>
            </a:r>
            <a:r>
              <a:rPr lang="en-US" dirty="0"/>
              <a:t> means to choose a commit from one branch and apply it onto another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Scenario – you have committed to wrong branch by mistake. You can revert the cherry-pick the commit and apply it to the correct branch.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err="1"/>
              <a:t>jerry@CentOS</a:t>
            </a:r>
            <a:r>
              <a:rPr lang="en-US" sz="2000" dirty="0"/>
              <a:t> project]</a:t>
            </a:r>
            <a:r>
              <a:rPr lang="en-US" sz="2000" dirty="0" err="1"/>
              <a:t>git</a:t>
            </a:r>
            <a:r>
              <a:rPr lang="en-US" sz="2000" dirty="0"/>
              <a:t> cherry-pick &lt;commit id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/>
              <a:t>Here commit id is activity id of another </a:t>
            </a:r>
            <a:r>
              <a:rPr lang="en-US" sz="2000" dirty="0" err="1"/>
              <a:t>branch.Eg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err="1"/>
              <a:t>jerry@CentOS</a:t>
            </a:r>
            <a:r>
              <a:rPr lang="en-US" sz="2000" dirty="0"/>
              <a:t> </a:t>
            </a:r>
            <a:r>
              <a:rPr lang="en-US" sz="2000" dirty="0" smtClean="0"/>
              <a:t>project]</a:t>
            </a:r>
            <a:r>
              <a:rPr lang="en-US" sz="2000" dirty="0" err="1" smtClean="0"/>
              <a:t>git</a:t>
            </a:r>
            <a:r>
              <a:rPr lang="en-US" sz="2000" dirty="0" smtClean="0"/>
              <a:t> cherry-pick </a:t>
            </a:r>
            <a:r>
              <a:rPr lang="en-US" sz="2000" dirty="0"/>
              <a:t>9772dd546a3609b06f84b680340fb84c5463264f</a:t>
            </a: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39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320" y="1619568"/>
            <a:ext cx="5354320" cy="4781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About GIT</a:t>
            </a:r>
          </a:p>
          <a:p>
            <a:r>
              <a:rPr lang="en-IN" dirty="0" err="1" smtClean="0"/>
              <a:t>Github</a:t>
            </a:r>
            <a:r>
              <a:rPr lang="en-IN" dirty="0" smtClean="0"/>
              <a:t> relies on DVCS (</a:t>
            </a:r>
            <a:r>
              <a:rPr lang="en-IN" dirty="0"/>
              <a:t>Distributed Version Control </a:t>
            </a:r>
            <a:r>
              <a:rPr lang="en-IN" dirty="0" smtClean="0"/>
              <a:t>System)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does not rely on the central server </a:t>
            </a:r>
            <a:endParaRPr lang="en-US" dirty="0" smtClean="0"/>
          </a:p>
          <a:p>
            <a:r>
              <a:rPr lang="en-US" dirty="0" smtClean="0"/>
              <a:t>Helps to perform </a:t>
            </a:r>
            <a:r>
              <a:rPr lang="en-US" dirty="0"/>
              <a:t>many operations when you are offline. </a:t>
            </a:r>
            <a:endParaRPr lang="en-US" dirty="0" smtClean="0"/>
          </a:p>
          <a:p>
            <a:r>
              <a:rPr lang="en-US" dirty="0" smtClean="0"/>
              <a:t>Helps to commit </a:t>
            </a:r>
            <a:r>
              <a:rPr lang="en-US" dirty="0"/>
              <a:t>changes, create branches, view logs, and perform other operations when you are offline. </a:t>
            </a:r>
            <a:endParaRPr lang="en-US" dirty="0" smtClean="0"/>
          </a:p>
          <a:p>
            <a:r>
              <a:rPr lang="en-US" dirty="0" smtClean="0"/>
              <a:t>Require </a:t>
            </a:r>
            <a:r>
              <a:rPr lang="en-US" dirty="0"/>
              <a:t>network connection only to publish </a:t>
            </a:r>
            <a:r>
              <a:rPr lang="en-US" dirty="0" smtClean="0"/>
              <a:t>the changes </a:t>
            </a:r>
            <a:r>
              <a:rPr lang="en-US" dirty="0"/>
              <a:t>and take the latest changes.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6461760" y="1351280"/>
            <a:ext cx="20320" cy="529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15480" y="2011680"/>
            <a:ext cx="487172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/>
              <a:t>Advantages of Git</a:t>
            </a:r>
          </a:p>
          <a:p>
            <a:endParaRPr lang="en-IN" dirty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/>
              <a:t>Free and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/>
              <a:t>Fast and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/>
              <a:t>Implicit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/>
              <a:t>Easier branching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/>
              <a:t>No need of powerful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660929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concepts and usage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</a:t>
            </a:r>
            <a:r>
              <a:rPr lang="en-US" b="1" dirty="0" smtClean="0"/>
              <a:t>ebase</a:t>
            </a:r>
            <a:r>
              <a:rPr lang="en-US" dirty="0"/>
              <a:t> command integrates changes from one branch into another. It is an alternative to the better known "merge" command. </a:t>
            </a:r>
            <a:endParaRPr lang="en-US" dirty="0" smtClean="0"/>
          </a:p>
          <a:p>
            <a:r>
              <a:rPr lang="en-US" b="1" dirty="0" smtClean="0"/>
              <a:t>Rebase</a:t>
            </a:r>
            <a:r>
              <a:rPr lang="en-US" dirty="0"/>
              <a:t> differs from merge by rewriting the commit history in order to produce a straight, linear succession of commits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www.youtube.com/watch?v=a_msiOrYLgM</a:t>
            </a:r>
            <a:endParaRPr lang="en-IN" dirty="0" smtClean="0"/>
          </a:p>
          <a:p>
            <a:endParaRPr lang="en-US" dirty="0"/>
          </a:p>
          <a:p>
            <a:r>
              <a:rPr lang="en-US" sz="2200" dirty="0"/>
              <a:t>[</a:t>
            </a:r>
            <a:r>
              <a:rPr lang="en-US" sz="2200" dirty="0" err="1"/>
              <a:t>jerry@CentOS</a:t>
            </a:r>
            <a:r>
              <a:rPr lang="en-US" sz="2200" dirty="0"/>
              <a:t> </a:t>
            </a:r>
            <a:r>
              <a:rPr lang="en-US" sz="2200" dirty="0" smtClean="0"/>
              <a:t>project]</a:t>
            </a:r>
            <a:r>
              <a:rPr lang="en-US" sz="2200" dirty="0" err="1" smtClean="0"/>
              <a:t>git</a:t>
            </a:r>
            <a:r>
              <a:rPr lang="en-US" sz="2200" dirty="0" smtClean="0"/>
              <a:t> </a:t>
            </a:r>
            <a:r>
              <a:rPr lang="en-US" sz="2200" dirty="0"/>
              <a:t>add &lt;filename&gt;</a:t>
            </a:r>
          </a:p>
          <a:p>
            <a:r>
              <a:rPr lang="en-US" sz="2200" dirty="0"/>
              <a:t>After resolving the conflict manually and updating the index with the desired resolution, you can continue the rebasing process with</a:t>
            </a:r>
          </a:p>
          <a:p>
            <a:r>
              <a:rPr lang="en-US" sz="2200" dirty="0"/>
              <a:t>[</a:t>
            </a:r>
            <a:r>
              <a:rPr lang="en-US" sz="2200" dirty="0" err="1"/>
              <a:t>jerry@CentOS</a:t>
            </a:r>
            <a:r>
              <a:rPr lang="en-US" sz="2200" dirty="0"/>
              <a:t> </a:t>
            </a:r>
            <a:r>
              <a:rPr lang="en-US" sz="2200" dirty="0" smtClean="0"/>
              <a:t>project]</a:t>
            </a:r>
            <a:r>
              <a:rPr lang="en-US" sz="2200" dirty="0" err="1" smtClean="0"/>
              <a:t>git</a:t>
            </a:r>
            <a:r>
              <a:rPr lang="en-US" sz="2200" dirty="0" smtClean="0"/>
              <a:t> </a:t>
            </a:r>
            <a:r>
              <a:rPr lang="en-US" sz="2200" dirty="0"/>
              <a:t>rebase --continue</a:t>
            </a:r>
            <a:endParaRPr lang="en-IN" sz="2200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6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Stashing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- Stash Operation</a:t>
            </a:r>
          </a:p>
          <a:p>
            <a:pPr marL="0" indent="0">
              <a:buNone/>
            </a:pPr>
            <a:r>
              <a:rPr lang="en-US" dirty="0"/>
              <a:t>Takes your modified tracked files, stages changes, and saves them on a stack of unfinished changes that you can reapply at any time.  </a:t>
            </a:r>
          </a:p>
          <a:p>
            <a:pPr marL="0" indent="0">
              <a:buNone/>
            </a:pPr>
            <a:r>
              <a:rPr lang="en-IN" sz="2000" dirty="0" err="1"/>
              <a:t>jerry@CentOS</a:t>
            </a:r>
            <a:r>
              <a:rPr lang="en-IN" sz="2000" dirty="0"/>
              <a:t> project]$ git stash   </a:t>
            </a:r>
          </a:p>
          <a:p>
            <a:r>
              <a:rPr lang="en-US" dirty="0"/>
              <a:t>Execute the </a:t>
            </a:r>
            <a:r>
              <a:rPr lang="en-US" dirty="0" err="1"/>
              <a:t>git</a:t>
            </a:r>
            <a:r>
              <a:rPr lang="en-US" dirty="0"/>
              <a:t> stash </a:t>
            </a:r>
            <a:r>
              <a:rPr lang="en-US" dirty="0" err="1"/>
              <a:t>popcommand</a:t>
            </a:r>
            <a:r>
              <a:rPr lang="en-US" dirty="0"/>
              <a:t>, to remove the changes from the stack and place them in the current working directory.   </a:t>
            </a:r>
          </a:p>
          <a:p>
            <a:pPr marL="0" indent="0">
              <a:buNone/>
            </a:pPr>
            <a:r>
              <a:rPr lang="en-US" sz="2200" dirty="0"/>
              <a:t>[</a:t>
            </a:r>
            <a:r>
              <a:rPr lang="en-US" sz="2200" dirty="0" err="1"/>
              <a:t>jerry@CentOS</a:t>
            </a:r>
            <a:r>
              <a:rPr lang="en-US" sz="2200" dirty="0"/>
              <a:t> project]$ </a:t>
            </a:r>
            <a:r>
              <a:rPr lang="en-US" sz="2200" dirty="0" err="1"/>
              <a:t>git</a:t>
            </a:r>
            <a:r>
              <a:rPr lang="en-US" sz="2200" dirty="0"/>
              <a:t> stash pop</a:t>
            </a:r>
            <a:endParaRPr lang="en-IN" sz="2200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63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640080"/>
            <a:ext cx="10515600" cy="5475923"/>
          </a:xfrm>
        </p:spPr>
        <p:txBody>
          <a:bodyPr/>
          <a:lstStyle/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 smtClean="0"/>
              <a:t>	Working </a:t>
            </a:r>
            <a:r>
              <a:rPr lang="en-US" sz="6000" dirty="0"/>
              <a:t>Locally with </a:t>
            </a:r>
            <a:r>
              <a:rPr lang="en-US" sz="6000" dirty="0" err="1"/>
              <a:t>Git</a:t>
            </a:r>
            <a:r>
              <a:rPr lang="en-US" sz="6000" dirty="0"/>
              <a:t> </a:t>
            </a:r>
            <a:endParaRPr lang="en-IN" sz="6000" dirty="0"/>
          </a:p>
          <a:p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997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local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git-scm.com/docs/git-diff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Adding </a:t>
            </a:r>
            <a:r>
              <a:rPr lang="en-US" dirty="0"/>
              <a:t>Files 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git</a:t>
            </a:r>
            <a:r>
              <a:rPr lang="en-US" sz="2000" dirty="0"/>
              <a:t> add index.html </a:t>
            </a:r>
            <a:r>
              <a:rPr lang="en-US" sz="2000" dirty="0" err="1" smtClean="0"/>
              <a:t>css</a:t>
            </a:r>
            <a:r>
              <a:rPr lang="en-US" sz="2000" dirty="0" smtClean="0"/>
              <a:t>/styles.css</a:t>
            </a:r>
          </a:p>
          <a:p>
            <a:r>
              <a:rPr lang="en-US" dirty="0" smtClean="0"/>
              <a:t>Committing </a:t>
            </a:r>
            <a:r>
              <a:rPr lang="en-US" dirty="0"/>
              <a:t>Changes 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git</a:t>
            </a:r>
            <a:r>
              <a:rPr lang="en-US" sz="2000" dirty="0"/>
              <a:t> commit -m "Change titles and styling on homepage"</a:t>
            </a:r>
            <a:endParaRPr lang="en-IN" sz="2000" dirty="0"/>
          </a:p>
          <a:p>
            <a:r>
              <a:rPr lang="en-US" dirty="0"/>
              <a:t>Viewing History and Diff </a:t>
            </a:r>
            <a:endParaRPr lang="en-US" dirty="0" smtClean="0"/>
          </a:p>
          <a:p>
            <a:pPr marL="0" indent="0">
              <a:buNone/>
            </a:pPr>
            <a:r>
              <a:rPr lang="en-IN" sz="2000" dirty="0"/>
              <a:t>git log </a:t>
            </a:r>
            <a:r>
              <a:rPr lang="en-IN" sz="2000" dirty="0" smtClean="0"/>
              <a:t>command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diff test            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diff HEAD -- ./test  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diff HEAD^ HEAD      </a:t>
            </a: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624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Staging multiple commits /reverting commit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/>
              <a:t>Staging changes as multiple commits </a:t>
            </a:r>
            <a:endParaRPr lang="en-US" sz="7200" dirty="0" smtClean="0"/>
          </a:p>
          <a:p>
            <a:pPr marL="0" indent="0">
              <a:buNone/>
            </a:pPr>
            <a:r>
              <a:rPr lang="en-US" sz="7200" dirty="0">
                <a:hlinkClick r:id="rId2"/>
              </a:rPr>
              <a:t>https://</a:t>
            </a:r>
            <a:r>
              <a:rPr lang="en-US" sz="7200" dirty="0" smtClean="0">
                <a:hlinkClick r:id="rId2"/>
              </a:rPr>
              <a:t>githowto.com/staging_changes</a:t>
            </a:r>
            <a:endParaRPr lang="en-US" sz="7200" dirty="0" smtClean="0"/>
          </a:p>
          <a:p>
            <a:pPr marL="0" indent="0">
              <a:buNone/>
            </a:pPr>
            <a:r>
              <a:rPr lang="en-US" sz="7200" dirty="0" smtClean="0"/>
              <a:t>To </a:t>
            </a:r>
            <a:r>
              <a:rPr lang="en-US" sz="7200" dirty="0"/>
              <a:t>learn to stage changes for the upcoming commits</a:t>
            </a:r>
          </a:p>
          <a:p>
            <a:r>
              <a:rPr lang="nb-NO" sz="7200" dirty="0"/>
              <a:t>git add hello.html</a:t>
            </a:r>
          </a:p>
          <a:p>
            <a:r>
              <a:rPr lang="nb-NO" sz="7200" dirty="0"/>
              <a:t>git </a:t>
            </a:r>
            <a:r>
              <a:rPr lang="nb-NO" sz="7200" dirty="0" smtClean="0"/>
              <a:t>status</a:t>
            </a:r>
          </a:p>
          <a:p>
            <a:pPr marL="0" indent="0">
              <a:buNone/>
            </a:pPr>
            <a:r>
              <a:rPr lang="en-US" sz="9600" dirty="0"/>
              <a:t>Reverting a commit </a:t>
            </a:r>
          </a:p>
          <a:p>
            <a:r>
              <a:rPr lang="en-US" sz="7200" dirty="0"/>
              <a:t>The </a:t>
            </a:r>
            <a:r>
              <a:rPr lang="en-US" sz="7200" b="1" dirty="0" err="1"/>
              <a:t>git</a:t>
            </a:r>
            <a:r>
              <a:rPr lang="en-US" sz="7200" b="1" dirty="0"/>
              <a:t> revert</a:t>
            </a:r>
            <a:r>
              <a:rPr lang="en-US" sz="7200" dirty="0"/>
              <a:t> command is a forward-moving </a:t>
            </a:r>
            <a:r>
              <a:rPr lang="en-US" sz="7200" b="1" dirty="0" smtClean="0"/>
              <a:t>undo </a:t>
            </a:r>
            <a:r>
              <a:rPr lang="en-US" sz="7200" dirty="0" smtClean="0"/>
              <a:t>operation </a:t>
            </a:r>
            <a:r>
              <a:rPr lang="en-US" sz="7200" dirty="0"/>
              <a:t>that offers a safe method of undoing changes.</a:t>
            </a:r>
          </a:p>
          <a:p>
            <a:pPr marL="0" indent="0">
              <a:buNone/>
            </a:pPr>
            <a:r>
              <a:rPr lang="en-US" sz="7200" dirty="0"/>
              <a:t>Just undo the last commit:</a:t>
            </a:r>
          </a:p>
          <a:p>
            <a:r>
              <a:rPr lang="en-US" sz="7200" dirty="0" err="1" smtClean="0"/>
              <a:t>git</a:t>
            </a:r>
            <a:r>
              <a:rPr lang="en-US" sz="7200" dirty="0" smtClean="0"/>
              <a:t> </a:t>
            </a:r>
            <a:r>
              <a:rPr lang="en-US" sz="7200" dirty="0"/>
              <a:t>reset --soft HEAD~</a:t>
            </a:r>
          </a:p>
          <a:p>
            <a:pPr marL="0" indent="0">
              <a:buNone/>
            </a:pPr>
            <a:r>
              <a:rPr lang="en-US" sz="7200" dirty="0"/>
              <a:t>Or undo the time before last time commit:</a:t>
            </a:r>
          </a:p>
          <a:p>
            <a:r>
              <a:rPr lang="en-US" sz="7200" dirty="0" err="1" smtClean="0"/>
              <a:t>git</a:t>
            </a:r>
            <a:r>
              <a:rPr lang="en-US" sz="7200" dirty="0" smtClean="0"/>
              <a:t> </a:t>
            </a:r>
            <a:r>
              <a:rPr lang="en-US" sz="7200" dirty="0"/>
              <a:t>reset --soft HEAD~2</a:t>
            </a:r>
          </a:p>
          <a:p>
            <a:pPr marL="0" indent="0">
              <a:buNone/>
            </a:pPr>
            <a:r>
              <a:rPr lang="en-US" sz="7200" dirty="0"/>
              <a:t>Or undo any previous commit:</a:t>
            </a:r>
          </a:p>
          <a:p>
            <a:r>
              <a:rPr lang="en-US" sz="7200" dirty="0" err="1" smtClean="0"/>
              <a:t>git</a:t>
            </a:r>
            <a:r>
              <a:rPr lang="en-US" sz="7200" dirty="0" smtClean="0"/>
              <a:t> </a:t>
            </a:r>
            <a:r>
              <a:rPr lang="en-US" sz="7200" dirty="0"/>
              <a:t>reset --soft &lt;</a:t>
            </a:r>
            <a:r>
              <a:rPr lang="en-US" sz="7200" dirty="0" err="1"/>
              <a:t>commitID</a:t>
            </a:r>
            <a:r>
              <a:rPr lang="en-US" sz="7200" dirty="0"/>
              <a:t>&gt;</a:t>
            </a:r>
            <a:endParaRPr lang="en-IN" sz="72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373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Additional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changes to the working copy </a:t>
            </a:r>
            <a:endParaRPr lang="en-IN" dirty="0"/>
          </a:p>
          <a:p>
            <a:r>
              <a:rPr lang="en-US" dirty="0"/>
              <a:t>Undoing/redoing changes in the repository </a:t>
            </a:r>
            <a:endParaRPr lang="en-IN" dirty="0"/>
          </a:p>
          <a:p>
            <a:r>
              <a:rPr lang="en-US" dirty="0"/>
              <a:t>Cleaning the working copy </a:t>
            </a:r>
            <a:endParaRPr lang="en-IN" dirty="0"/>
          </a:p>
          <a:p>
            <a:r>
              <a:rPr lang="en-US" dirty="0"/>
              <a:t>Ignoring files with 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Specifies intentionally untracked files to ignore</a:t>
            </a:r>
            <a:endParaRPr lang="en-US" dirty="0" smtClean="0"/>
          </a:p>
          <a:p>
            <a:r>
              <a:rPr lang="en-US" dirty="0" smtClean="0"/>
              <a:t>Workflow </a:t>
            </a:r>
            <a:r>
              <a:rPr lang="en-US" dirty="0"/>
              <a:t>Concepts </a:t>
            </a:r>
            <a:endParaRPr lang="en-IN" dirty="0"/>
          </a:p>
          <a:p>
            <a:r>
              <a:rPr lang="en-US" dirty="0" smtClean="0"/>
              <a:t>Including </a:t>
            </a:r>
            <a:r>
              <a:rPr lang="en-US" dirty="0"/>
              <a:t>External Repositories </a:t>
            </a:r>
            <a:endParaRPr lang="en-IN" dirty="0"/>
          </a:p>
          <a:p>
            <a:r>
              <a:rPr lang="en-US" dirty="0" smtClean="0"/>
              <a:t>Overview </a:t>
            </a:r>
            <a:r>
              <a:rPr lang="en-US" dirty="0"/>
              <a:t>of </a:t>
            </a:r>
            <a:r>
              <a:rPr lang="en-US" dirty="0" err="1" smtClean="0"/>
              <a:t>Gitlab</a:t>
            </a:r>
            <a:r>
              <a:rPr lang="en-US" dirty="0" smtClean="0"/>
              <a:t> - </a:t>
            </a:r>
            <a:r>
              <a:rPr lang="en-US" dirty="0" err="1"/>
              <a:t>GitLab</a:t>
            </a:r>
            <a:r>
              <a:rPr lang="en-US" dirty="0"/>
              <a:t> is a web-based </a:t>
            </a:r>
            <a:r>
              <a:rPr lang="en-US" dirty="0" err="1"/>
              <a:t>Git</a:t>
            </a:r>
            <a:r>
              <a:rPr lang="en-US" dirty="0"/>
              <a:t>-repository manager providing wiki, issue-tracking and CI/CD pipeline features, using an open-source license, developed by </a:t>
            </a:r>
            <a:r>
              <a:rPr lang="en-US" dirty="0" err="1"/>
              <a:t>GitLab</a:t>
            </a:r>
            <a:r>
              <a:rPr lang="en-US" dirty="0"/>
              <a:t> Inc.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392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Collaborative 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it is good to be sure that you have an updated version of the repository you are collaborating on, so you should </a:t>
            </a:r>
            <a:r>
              <a:rPr lang="en-US" dirty="0" err="1"/>
              <a:t>git</a:t>
            </a:r>
            <a:r>
              <a:rPr lang="en-US" dirty="0"/>
              <a:t> pull before making our changes. The basic collaborative workflow would be:</a:t>
            </a:r>
          </a:p>
          <a:p>
            <a:r>
              <a:rPr lang="en-US" dirty="0" smtClean="0"/>
              <a:t>update </a:t>
            </a:r>
            <a:r>
              <a:rPr lang="en-US" dirty="0"/>
              <a:t>your local repo with </a:t>
            </a:r>
            <a:r>
              <a:rPr lang="en-US" dirty="0" err="1"/>
              <a:t>git</a:t>
            </a:r>
            <a:r>
              <a:rPr lang="en-US" dirty="0"/>
              <a:t> pull origin master,</a:t>
            </a:r>
          </a:p>
          <a:p>
            <a:r>
              <a:rPr lang="en-US" dirty="0"/>
              <a:t>make your changes and stage them with </a:t>
            </a:r>
            <a:r>
              <a:rPr lang="en-US" dirty="0" err="1"/>
              <a:t>git</a:t>
            </a:r>
            <a:r>
              <a:rPr lang="en-US" dirty="0"/>
              <a:t> add,</a:t>
            </a:r>
          </a:p>
          <a:p>
            <a:r>
              <a:rPr lang="en-US" dirty="0"/>
              <a:t>commit your changes with </a:t>
            </a:r>
            <a:r>
              <a:rPr lang="en-US" dirty="0" err="1"/>
              <a:t>git</a:t>
            </a:r>
            <a:r>
              <a:rPr lang="en-US" dirty="0"/>
              <a:t> commit -m, and</a:t>
            </a:r>
          </a:p>
          <a:p>
            <a:r>
              <a:rPr lang="en-US" dirty="0"/>
              <a:t>upload the changes to GitHub with </a:t>
            </a:r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r>
              <a:rPr lang="en-US" dirty="0"/>
              <a:t>It is better to make many commits with smaller changes rather than of one commit with massive changes: small commits are easier to read and review.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46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Git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www.youtube.com/watch?v=J_Clau1bYco</a:t>
            </a: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hlinkClick r:id="rId3"/>
              </a:rPr>
              <a:t>https://git-scm.com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Debian</a:t>
            </a:r>
            <a:r>
              <a:rPr lang="en-IN" dirty="0" smtClean="0"/>
              <a:t> </a:t>
            </a:r>
            <a:r>
              <a:rPr lang="en-IN" dirty="0"/>
              <a:t>base GNU/Linux </a:t>
            </a:r>
            <a:r>
              <a:rPr lang="en-IN" dirty="0" smtClean="0"/>
              <a:t>distribution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</a:t>
            </a:r>
            <a:r>
              <a:rPr lang="en-IN" dirty="0" err="1" smtClean="0"/>
              <a:t>udo</a:t>
            </a:r>
            <a:r>
              <a:rPr lang="en-IN" dirty="0" smtClean="0"/>
              <a:t> apt-get install git-core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RPM based GNU/Linux </a:t>
            </a:r>
            <a:r>
              <a:rPr lang="en-IN" dirty="0" smtClean="0"/>
              <a:t>distribution</a:t>
            </a:r>
          </a:p>
          <a:p>
            <a:pPr marL="0" indent="0">
              <a:buNone/>
            </a:pPr>
            <a:r>
              <a:rPr lang="en-IN" dirty="0" smtClean="0"/>
              <a:t>yum -y install git-core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git --version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sudo apt-get install git-core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3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Configuring Git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provides the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tool</a:t>
            </a:r>
          </a:p>
          <a:p>
            <a:r>
              <a:rPr lang="en-US" dirty="0" err="1"/>
              <a:t>Git</a:t>
            </a:r>
            <a:r>
              <a:rPr lang="en-US" dirty="0"/>
              <a:t> stores all global configurations in </a:t>
            </a:r>
            <a:r>
              <a:rPr lang="en-US" b="1" dirty="0"/>
              <a:t>.</a:t>
            </a:r>
            <a:r>
              <a:rPr lang="en-US" b="1" dirty="0" err="1"/>
              <a:t>gitconfig</a:t>
            </a:r>
            <a:r>
              <a:rPr lang="en-US" dirty="0"/>
              <a:t> </a:t>
            </a:r>
            <a:r>
              <a:rPr lang="en-US" dirty="0" smtClean="0"/>
              <a:t>file located in home directory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stores </a:t>
            </a:r>
            <a:r>
              <a:rPr lang="en-US" dirty="0" smtClean="0"/>
              <a:t>configuration </a:t>
            </a:r>
            <a:r>
              <a:rPr lang="en-US" dirty="0"/>
              <a:t>for every user and repository on the </a:t>
            </a:r>
            <a:r>
              <a:rPr lang="en-US" dirty="0" smtClean="0"/>
              <a:t>system in the </a:t>
            </a:r>
            <a:r>
              <a:rPr lang="en-US" b="1" dirty="0" smtClean="0"/>
              <a:t>/</a:t>
            </a:r>
            <a:r>
              <a:rPr lang="en-US" b="1" dirty="0" err="1" smtClean="0"/>
              <a:t>etc</a:t>
            </a:r>
            <a:r>
              <a:rPr lang="en-US" b="1" dirty="0" smtClean="0"/>
              <a:t>/</a:t>
            </a:r>
            <a:r>
              <a:rPr lang="en-US" b="1" dirty="0" err="1" smtClean="0"/>
              <a:t>gitconfig</a:t>
            </a:r>
            <a:r>
              <a:rPr lang="en-US" dirty="0" smtClean="0"/>
              <a:t> file</a:t>
            </a:r>
          </a:p>
          <a:p>
            <a:r>
              <a:rPr lang="en-IN" dirty="0"/>
              <a:t>Setting </a:t>
            </a:r>
            <a:r>
              <a:rPr lang="en-IN" dirty="0" smtClean="0"/>
              <a:t>username  - </a:t>
            </a:r>
            <a:r>
              <a:rPr lang="en-IN" sz="2400" dirty="0" err="1" smtClean="0"/>
              <a:t>Cmd</a:t>
            </a:r>
            <a:r>
              <a:rPr lang="en-IN" sz="2400" dirty="0" smtClean="0"/>
              <a:t> - git </a:t>
            </a:r>
            <a:r>
              <a:rPr lang="en-IN" sz="2400" dirty="0" err="1" smtClean="0"/>
              <a:t>config</a:t>
            </a:r>
            <a:r>
              <a:rPr lang="en-IN" sz="2400" dirty="0" smtClean="0"/>
              <a:t> --global user.name "Usha Maheswari"</a:t>
            </a:r>
            <a:endParaRPr lang="en-IN" sz="2400" dirty="0"/>
          </a:p>
          <a:p>
            <a:r>
              <a:rPr lang="en-IN" dirty="0"/>
              <a:t>Setting email </a:t>
            </a:r>
            <a:r>
              <a:rPr lang="en-IN" dirty="0" smtClean="0"/>
              <a:t>id – </a:t>
            </a:r>
            <a:r>
              <a:rPr lang="en-IN" sz="2400" dirty="0" err="1"/>
              <a:t>Cmd</a:t>
            </a:r>
            <a:r>
              <a:rPr lang="en-IN" sz="2400" dirty="0"/>
              <a:t> - git </a:t>
            </a:r>
            <a:r>
              <a:rPr lang="en-IN" sz="2400" dirty="0" err="1"/>
              <a:t>config</a:t>
            </a:r>
            <a:r>
              <a:rPr lang="en-IN" sz="2400" dirty="0"/>
              <a:t> --global </a:t>
            </a:r>
            <a:r>
              <a:rPr lang="en-IN" sz="2400" dirty="0" err="1"/>
              <a:t>user.email</a:t>
            </a:r>
            <a:r>
              <a:rPr lang="en-IN" sz="2400" dirty="0"/>
              <a:t> "usha-maheswari-paul.durai@capgemini.com"</a:t>
            </a:r>
          </a:p>
          <a:p>
            <a:r>
              <a:rPr lang="en-US" dirty="0"/>
              <a:t>Avoid merge commits for </a:t>
            </a:r>
            <a:r>
              <a:rPr lang="en-US" dirty="0" smtClean="0"/>
              <a:t>pulling – </a:t>
            </a:r>
            <a:r>
              <a:rPr lang="en-US" sz="2400" dirty="0" err="1"/>
              <a:t>Cmd</a:t>
            </a:r>
            <a:r>
              <a:rPr lang="en-US" sz="2400" dirty="0"/>
              <a:t> -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</a:t>
            </a:r>
            <a:r>
              <a:rPr lang="en-US" sz="2400" dirty="0" err="1"/>
              <a:t>branch.autosetuprebase</a:t>
            </a:r>
            <a:r>
              <a:rPr lang="en-US" sz="2400" dirty="0"/>
              <a:t> always</a:t>
            </a:r>
          </a:p>
          <a:p>
            <a:r>
              <a:rPr lang="en-IN" dirty="0" err="1"/>
              <a:t>Color</a:t>
            </a:r>
            <a:r>
              <a:rPr lang="en-IN" dirty="0"/>
              <a:t> </a:t>
            </a:r>
            <a:r>
              <a:rPr lang="en-IN" dirty="0" smtClean="0"/>
              <a:t>highlighting – </a:t>
            </a:r>
            <a:r>
              <a:rPr lang="en-IN" sz="2400" dirty="0" err="1"/>
              <a:t>Cmd</a:t>
            </a:r>
            <a:r>
              <a:rPr lang="en-IN" sz="2400" dirty="0"/>
              <a:t> -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</a:t>
            </a:r>
            <a:r>
              <a:rPr lang="en-US" sz="2400" dirty="0" err="1"/>
              <a:t>color.ui</a:t>
            </a:r>
            <a:r>
              <a:rPr lang="en-US" sz="2400" dirty="0"/>
              <a:t> true</a:t>
            </a:r>
          </a:p>
          <a:p>
            <a:r>
              <a:rPr lang="en-IN" sz="2400" dirty="0"/>
              <a:t>git </a:t>
            </a:r>
            <a:r>
              <a:rPr lang="en-IN" sz="2400" dirty="0" err="1"/>
              <a:t>config</a:t>
            </a:r>
            <a:r>
              <a:rPr lang="en-IN" sz="2400" dirty="0"/>
              <a:t> --global </a:t>
            </a:r>
            <a:r>
              <a:rPr lang="en-IN" sz="2400" dirty="0" err="1"/>
              <a:t>color.status</a:t>
            </a:r>
            <a:r>
              <a:rPr lang="en-IN" sz="2400" dirty="0"/>
              <a:t> auto</a:t>
            </a:r>
          </a:p>
          <a:p>
            <a:r>
              <a:rPr lang="en-IN" sz="2400" dirty="0"/>
              <a:t>git </a:t>
            </a:r>
            <a:r>
              <a:rPr lang="en-IN" sz="2400" dirty="0" err="1"/>
              <a:t>config</a:t>
            </a:r>
            <a:r>
              <a:rPr lang="en-IN" sz="2400" dirty="0"/>
              <a:t> --global </a:t>
            </a:r>
            <a:r>
              <a:rPr lang="en-IN" sz="2400" dirty="0" err="1"/>
              <a:t>color.branch</a:t>
            </a:r>
            <a:r>
              <a:rPr lang="en-IN" sz="2400" dirty="0"/>
              <a:t> auto</a:t>
            </a:r>
          </a:p>
          <a:p>
            <a:r>
              <a:rPr lang="en-IN" dirty="0"/>
              <a:t>Setting default </a:t>
            </a:r>
            <a:r>
              <a:rPr lang="en-IN" dirty="0" smtClean="0"/>
              <a:t>editor – </a:t>
            </a:r>
            <a:r>
              <a:rPr lang="en-IN" sz="2400" dirty="0" err="1"/>
              <a:t>Cmd</a:t>
            </a:r>
            <a:r>
              <a:rPr lang="en-IN" sz="2400" dirty="0"/>
              <a:t> - git </a:t>
            </a:r>
            <a:r>
              <a:rPr lang="en-IN" sz="2400" dirty="0" err="1"/>
              <a:t>config</a:t>
            </a:r>
            <a:r>
              <a:rPr lang="en-IN" sz="2400" dirty="0"/>
              <a:t> --global </a:t>
            </a:r>
            <a:r>
              <a:rPr lang="en-IN" sz="2400" dirty="0" err="1"/>
              <a:t>core.editor</a:t>
            </a:r>
            <a:r>
              <a:rPr lang="en-IN" sz="2400" dirty="0"/>
              <a:t> vim</a:t>
            </a:r>
          </a:p>
          <a:p>
            <a:r>
              <a:rPr lang="en-IN" dirty="0"/>
              <a:t>Setting default merge </a:t>
            </a:r>
            <a:r>
              <a:rPr lang="en-IN" dirty="0" smtClean="0"/>
              <a:t>tool – </a:t>
            </a:r>
            <a:r>
              <a:rPr lang="en-IN" sz="2400" dirty="0" err="1"/>
              <a:t>Cmd</a:t>
            </a:r>
            <a:r>
              <a:rPr lang="en-IN" sz="2400" dirty="0"/>
              <a:t> - git </a:t>
            </a:r>
            <a:r>
              <a:rPr lang="en-IN" sz="2400" dirty="0" err="1"/>
              <a:t>config</a:t>
            </a:r>
            <a:r>
              <a:rPr lang="en-IN" sz="2400" dirty="0"/>
              <a:t> --global </a:t>
            </a:r>
            <a:r>
              <a:rPr lang="en-IN" sz="2400" dirty="0" err="1"/>
              <a:t>merge.tool</a:t>
            </a:r>
            <a:r>
              <a:rPr lang="en-IN" sz="2400" dirty="0"/>
              <a:t> </a:t>
            </a:r>
            <a:r>
              <a:rPr lang="en-IN" sz="2400" dirty="0" err="1"/>
              <a:t>vimdiff</a:t>
            </a:r>
            <a:endParaRPr lang="en-IN" sz="2400" dirty="0"/>
          </a:p>
          <a:p>
            <a:r>
              <a:rPr lang="en-IN" dirty="0"/>
              <a:t>Listing Git </a:t>
            </a:r>
            <a:r>
              <a:rPr lang="en-IN" dirty="0" smtClean="0"/>
              <a:t>settings - </a:t>
            </a:r>
            <a:r>
              <a:rPr lang="en-IN" sz="2400" dirty="0" err="1" smtClean="0"/>
              <a:t>Cmd</a:t>
            </a:r>
            <a:r>
              <a:rPr lang="en-IN" sz="2400" dirty="0" smtClean="0"/>
              <a:t> </a:t>
            </a:r>
            <a:r>
              <a:rPr lang="en-IN" sz="2400" dirty="0"/>
              <a:t>- git </a:t>
            </a:r>
            <a:r>
              <a:rPr lang="en-IN" sz="2400" dirty="0" err="1"/>
              <a:t>config</a:t>
            </a:r>
            <a:r>
              <a:rPr lang="en-IN" sz="2400" dirty="0"/>
              <a:t> --list</a:t>
            </a:r>
          </a:p>
          <a:p>
            <a:endParaRPr lang="en-US" sz="2400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2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Understanding GitHub flow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2240"/>
            <a:ext cx="10419079" cy="473456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56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Organizations, Teams, and Collaborators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>
                <a:hlinkClick r:id="rId2"/>
              </a:rPr>
              <a:t>https://www.youtube.com/watch?v=SUu6cmcC-3A</a:t>
            </a: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www.youtube.com/watch?v=y3AuydEpEgk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developers.sap.com/tutorials/webide-github-creating-org.html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https://help.github.com/enterprise/2.15/admin/guides/user-management/creating-teams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gist.github.com/nzakas/5511916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Sign in to GitHub and create an organization</a:t>
            </a:r>
          </a:p>
          <a:p>
            <a:r>
              <a:rPr lang="en-US" b="1" dirty="0" smtClean="0"/>
              <a:t>Collaborator: </a:t>
            </a:r>
            <a:r>
              <a:rPr lang="en-US" dirty="0" smtClean="0"/>
              <a:t>someone </a:t>
            </a:r>
            <a:r>
              <a:rPr lang="en-US" dirty="0"/>
              <a:t>on the core development team of the project and has commit access to the main repository of the project.</a:t>
            </a:r>
            <a:endParaRPr lang="en-IN" dirty="0" smtClean="0"/>
          </a:p>
          <a:p>
            <a:r>
              <a:rPr lang="en-US" dirty="0" smtClean="0"/>
              <a:t>Invite </a:t>
            </a:r>
            <a:r>
              <a:rPr lang="en-US" dirty="0"/>
              <a:t>collaborators to the organization by entering their email id/GitHub username. 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ensure the collaborator has a GitHub account else the person will not be added as a collaborator. Click on </a:t>
            </a:r>
            <a:r>
              <a:rPr lang="en-US" b="1" dirty="0"/>
              <a:t>Finish</a:t>
            </a:r>
            <a:r>
              <a:rPr lang="en-US" dirty="0"/>
              <a:t> once done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US" dirty="0"/>
              <a:t>Click on the appropriate role for the collaborator being added and then click on </a:t>
            </a:r>
            <a:r>
              <a:rPr lang="en-US" b="1" dirty="0"/>
              <a:t>Send Invitation</a:t>
            </a:r>
            <a:r>
              <a:rPr lang="en-US" dirty="0" smtClean="0"/>
              <a:t>.</a:t>
            </a:r>
          </a:p>
          <a:p>
            <a:r>
              <a:rPr lang="en-US" dirty="0"/>
              <a:t>The collaborator will receive an email, follow the link on the email to accept invite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Teams : is </a:t>
            </a:r>
            <a:r>
              <a:rPr lang="en-US" dirty="0"/>
              <a:t>a powerful way to control repository access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Under organizations you can create teams.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31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3789"/>
            <a:ext cx="10515600" cy="1325563"/>
          </a:xfrm>
        </p:spPr>
        <p:txBody>
          <a:bodyPr/>
          <a:lstStyle/>
          <a:p>
            <a:r>
              <a:rPr lang="en-IN" dirty="0" smtClean="0"/>
              <a:t>Issues, wikis, pages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hlinkClick r:id="rId2"/>
              </a:rPr>
              <a:t>https://www.gitkraken.com/glo</a:t>
            </a:r>
          </a:p>
          <a:p>
            <a:r>
              <a:rPr lang="en-US" b="1" dirty="0" smtClean="0"/>
              <a:t>Issues</a:t>
            </a:r>
            <a:r>
              <a:rPr lang="en-US" dirty="0"/>
              <a:t> are a great way to keep track of tasks, enhancements, and bugs for your </a:t>
            </a:r>
            <a:r>
              <a:rPr lang="en-US" dirty="0" smtClean="0"/>
              <a:t>projects</a:t>
            </a:r>
          </a:p>
          <a:p>
            <a:r>
              <a:rPr lang="en-US" dirty="0" smtClean="0"/>
              <a:t> </a:t>
            </a:r>
            <a:r>
              <a:rPr lang="en-US" dirty="0"/>
              <a:t>Most software projects have a bug tracker of some kind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GitHub's</a:t>
            </a:r>
            <a:r>
              <a:rPr lang="en-US" dirty="0"/>
              <a:t> tracker is called </a:t>
            </a:r>
            <a:r>
              <a:rPr lang="en-US" b="1" dirty="0"/>
              <a:t>Issues</a:t>
            </a:r>
            <a:r>
              <a:rPr lang="en-US" dirty="0"/>
              <a:t>, and has its own section in every repository.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separate system for documentation called Wiki, is built right into each </a:t>
            </a:r>
            <a:r>
              <a:rPr lang="en-US" dirty="0" err="1"/>
              <a:t>GitLab</a:t>
            </a:r>
            <a:r>
              <a:rPr lang="en-US" dirty="0"/>
              <a:t> project.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enabled by default on all new projects and you can find it under </a:t>
            </a:r>
            <a:r>
              <a:rPr lang="en-US" b="1" dirty="0" smtClean="0"/>
              <a:t>Wiki</a:t>
            </a:r>
            <a:r>
              <a:rPr lang="en-US" dirty="0"/>
              <a:t> in your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You can create/edit/delete/move or view wiki pages</a:t>
            </a:r>
          </a:p>
          <a:p>
            <a:r>
              <a:rPr lang="en-US" dirty="0"/>
              <a:t>In order to link the issue number to your commit message, you should add: #</a:t>
            </a:r>
            <a:r>
              <a:rPr lang="en-US" dirty="0" err="1"/>
              <a:t>issue_number</a:t>
            </a:r>
            <a:r>
              <a:rPr lang="en-US" dirty="0"/>
              <a:t> in your </a:t>
            </a:r>
            <a:r>
              <a:rPr lang="en-US" dirty="0" err="1"/>
              <a:t>git</a:t>
            </a:r>
            <a:r>
              <a:rPr lang="en-US" dirty="0"/>
              <a:t> commit message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53915"/>
            <a:ext cx="65" cy="50783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C"/>
                </a:solidFill>
                <a:effectLst/>
                <a:latin typeface="inherit"/>
                <a:cs typeface="Arial" panose="020B0604020202020204" pitchFamily="34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737C"/>
                </a:solidFill>
                <a:effectLst/>
                <a:latin typeface="inherit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4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0560"/>
            <a:ext cx="10515600" cy="5506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6000" dirty="0" smtClean="0"/>
          </a:p>
          <a:p>
            <a:pPr marL="0" indent="0">
              <a:buNone/>
            </a:pPr>
            <a:endParaRPr lang="en-IN" sz="6000" dirty="0"/>
          </a:p>
          <a:p>
            <a:pPr marL="0" indent="0">
              <a:buNone/>
            </a:pPr>
            <a:r>
              <a:rPr lang="en-IN" sz="6000" dirty="0" smtClean="0"/>
              <a:t>	Working </a:t>
            </a:r>
            <a:r>
              <a:rPr lang="en-IN" sz="6000" dirty="0"/>
              <a:t>remotely with </a:t>
            </a:r>
            <a:r>
              <a:rPr lang="en-IN" sz="6000" dirty="0" smtClean="0"/>
              <a:t>Git</a:t>
            </a:r>
            <a:endParaRPr lang="en-IN" sz="6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Internal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41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create a new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335346" cy="3408107"/>
          </a:xfrm>
        </p:spPr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a new repository on your personal account or any organization where you have sufficient permissions</a:t>
            </a:r>
            <a:r>
              <a:rPr lang="en-US" dirty="0" smtClean="0"/>
              <a:t>.</a:t>
            </a:r>
          </a:p>
          <a:p>
            <a:r>
              <a:rPr lang="en-US" dirty="0"/>
              <a:t>You can choose to make the repository either public or private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your instance is not in private mode or behind a firewall, public repositories are visible to the public, while private repositories are only accessible to you and people you share them with. </a:t>
            </a:r>
            <a:endParaRPr lang="en-US" dirty="0" smtClean="0"/>
          </a:p>
          <a:p>
            <a:pPr fontAlgn="base"/>
            <a:r>
              <a:rPr lang="en-US" dirty="0"/>
              <a:t>You can create a README, which is a document describing your project. For more information, see "</a:t>
            </a:r>
            <a:r>
              <a:rPr lang="en-US" dirty="0">
                <a:hlinkClick r:id="rId2"/>
              </a:rPr>
              <a:t>About READMEs</a:t>
            </a:r>
            <a:r>
              <a:rPr lang="en-US" dirty="0"/>
              <a:t>."</a:t>
            </a:r>
          </a:p>
          <a:p>
            <a:pPr fontAlgn="base"/>
            <a:r>
              <a:rPr lang="en-US" dirty="0"/>
              <a:t>You can create a </a:t>
            </a:r>
            <a:r>
              <a:rPr lang="en-US" i="1" dirty="0"/>
              <a:t>.</a:t>
            </a:r>
            <a:r>
              <a:rPr lang="en-US" i="1" dirty="0" err="1"/>
              <a:t>gitignore</a:t>
            </a:r>
            <a:r>
              <a:rPr lang="en-US" dirty="0"/>
              <a:t> file, which is a set of ignore rules. For more information, see "</a:t>
            </a:r>
            <a:r>
              <a:rPr lang="en-US" dirty="0">
                <a:hlinkClick r:id="rId3"/>
              </a:rPr>
              <a:t>Ignoring files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1910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2706</TotalTime>
  <Words>1362</Words>
  <Application>Microsoft Office PowerPoint</Application>
  <PresentationFormat>Widescreen</PresentationFormat>
  <Paragraphs>260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inherit</vt:lpstr>
      <vt:lpstr>Menlo</vt:lpstr>
      <vt:lpstr>Trebuchet MS</vt:lpstr>
      <vt:lpstr>Wingdings 3</vt:lpstr>
      <vt:lpstr>Facet</vt:lpstr>
      <vt:lpstr>  GitHub Training </vt:lpstr>
      <vt:lpstr>Introduction</vt:lpstr>
      <vt:lpstr>Installing Git</vt:lpstr>
      <vt:lpstr>Configuring Git</vt:lpstr>
      <vt:lpstr>Understanding GitHub flow</vt:lpstr>
      <vt:lpstr>Organizations, Teams, and Collaborators</vt:lpstr>
      <vt:lpstr>Issues, wikis, pages </vt:lpstr>
      <vt:lpstr>PowerPoint Presentation</vt:lpstr>
      <vt:lpstr>How to create a new Repository</vt:lpstr>
      <vt:lpstr>Working remotely with Git- Create Remote Repository</vt:lpstr>
      <vt:lpstr>Git - Clone Operation </vt:lpstr>
      <vt:lpstr>How to push changes to remote repository</vt:lpstr>
      <vt:lpstr>Continued …</vt:lpstr>
      <vt:lpstr>How to pull changes from remote repository</vt:lpstr>
      <vt:lpstr>Creating Branches and Tags</vt:lpstr>
      <vt:lpstr>Merging/Renaming/Deleting Branches</vt:lpstr>
      <vt:lpstr>Delete a Git Branch</vt:lpstr>
      <vt:lpstr>Recovering deleted commits  </vt:lpstr>
      <vt:lpstr>Cherry picking changes</vt:lpstr>
      <vt:lpstr>Rebasing concepts and usage  </vt:lpstr>
      <vt:lpstr>Stashing </vt:lpstr>
      <vt:lpstr>PowerPoint Presentation</vt:lpstr>
      <vt:lpstr>Creating local repository</vt:lpstr>
      <vt:lpstr>Staging multiple commits /reverting commit</vt:lpstr>
      <vt:lpstr>Additional concepts</vt:lpstr>
      <vt:lpstr>Collaborative workflow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Training</dc:title>
  <dc:creator>Usha Maheswari Paul Durai</dc:creator>
  <cp:lastModifiedBy>Usha Maheswari Paul Durai</cp:lastModifiedBy>
  <cp:revision>207</cp:revision>
  <dcterms:created xsi:type="dcterms:W3CDTF">2018-11-21T06:02:52Z</dcterms:created>
  <dcterms:modified xsi:type="dcterms:W3CDTF">2018-11-28T10:42:18Z</dcterms:modified>
</cp:coreProperties>
</file>