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-3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B09B2DD-4F85-4E07-B1FC-D052CB3A16E4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4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4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E9DFC35-837B-4974-A973-A349C002B79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5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390D-9764-4A26-ACD9-1CC437A3F7F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FF76-E964-46EE-84FC-DDE1192BE79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INTR</a:t>
            </a:r>
            <a:r>
              <a:rPr dirty="0" lang="en-US" smtClean="0"/>
              <a:t>O</a:t>
            </a:r>
            <a:r>
              <a:rPr dirty="0" lang="en-US" smtClean="0"/>
              <a:t>DUCTION </a:t>
            </a:r>
            <a:endParaRPr dirty="0"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TRACK NAME: Data Analytics</a:t>
            </a:r>
          </a:p>
          <a:p>
            <a:endParaRPr dirty="0" lang="en-US" smtClean="0"/>
          </a:p>
          <a:p>
            <a:endParaRPr dirty="0" lang="en-US" smtClean="0"/>
          </a:p>
          <a:p>
            <a:r>
              <a:rPr dirty="0" lang="en-US" smtClean="0"/>
              <a:t>TEAM MEMBERS:</a:t>
            </a:r>
          </a:p>
          <a:p>
            <a:r>
              <a:rPr dirty="0" lang="en-US" smtClean="0"/>
              <a:t>1. </a:t>
            </a:r>
            <a:r>
              <a:rPr dirty="0" lang="en-US" err="1" smtClean="0"/>
              <a:t>P</a:t>
            </a:r>
            <a:r>
              <a:rPr dirty="0" lang="en-US" err="1" smtClean="0"/>
              <a:t>.</a:t>
            </a:r>
            <a:r>
              <a:rPr dirty="0" lang="en-US" err="1" smtClean="0"/>
              <a:t>M</a:t>
            </a:r>
            <a:r>
              <a:rPr dirty="0" lang="en-US" err="1" smtClean="0"/>
              <a:t>a</a:t>
            </a:r>
            <a:r>
              <a:rPr dirty="0" lang="en-US" err="1" smtClean="0"/>
              <a:t>d</a:t>
            </a:r>
            <a:r>
              <a:rPr dirty="0" lang="en-US" err="1" smtClean="0"/>
              <a:t>h</a:t>
            </a:r>
            <a:r>
              <a:rPr dirty="0" lang="en-US" err="1" smtClean="0"/>
              <a:t>a</a:t>
            </a:r>
            <a:r>
              <a:rPr dirty="0" lang="en-US" err="1" smtClean="0"/>
              <a:t>v</a:t>
            </a:r>
            <a:r>
              <a:rPr dirty="0" lang="en-US" err="1" smtClean="0"/>
              <a:t>i</a:t>
            </a:r>
            <a:r>
              <a:rPr dirty="0" lang="en-US" err="1" smtClean="0"/>
              <a:t> </a:t>
            </a:r>
            <a:r>
              <a:rPr dirty="0" lang="en-US" err="1" smtClean="0"/>
              <a:t>Latha </a:t>
            </a:r>
            <a:r>
              <a:rPr dirty="0" lang="en-US" err="1" smtClean="0"/>
              <a:t>(</a:t>
            </a:r>
            <a:r>
              <a:rPr dirty="0" lang="en-US" err="1" smtClean="0"/>
              <a:t>2</a:t>
            </a:r>
            <a:r>
              <a:rPr dirty="0" lang="en-US" err="1" smtClean="0"/>
              <a:t>0</a:t>
            </a:r>
            <a:r>
              <a:rPr dirty="0" lang="en-US" err="1" smtClean="0"/>
              <a:t>K</a:t>
            </a:r>
            <a:r>
              <a:rPr dirty="0" lang="en-US" err="1" smtClean="0"/>
              <a:t>E</a:t>
            </a:r>
            <a:r>
              <a:rPr dirty="0" lang="en-US" err="1" smtClean="0"/>
              <a:t>1</a:t>
            </a:r>
            <a:r>
              <a:rPr dirty="0" lang="en-US" err="1" smtClean="0"/>
              <a:t>A</a:t>
            </a:r>
            <a:r>
              <a:rPr dirty="0" lang="en-US" err="1" smtClean="0"/>
              <a:t>1</a:t>
            </a:r>
            <a:r>
              <a:rPr dirty="0" lang="en-US" err="1" smtClean="0"/>
              <a:t>2</a:t>
            </a:r>
            <a:r>
              <a:rPr dirty="0" lang="en-US" err="1" smtClean="0"/>
              <a:t>5</a:t>
            </a:r>
            <a:r>
              <a:rPr dirty="0" lang="en-US" err="1" smtClean="0"/>
              <a:t>1</a:t>
            </a:r>
            <a:r>
              <a:rPr dirty="0" lang="en-US" err="1" smtClean="0"/>
              <a:t>)</a:t>
            </a:r>
            <a:endParaRPr altLang="en-US" lang="zh-CN"/>
          </a:p>
          <a:p>
            <a:r>
              <a:rPr altLang="en-US" dirty="0" lang="en-US" smtClean="0"/>
              <a:t>2</a:t>
            </a:r>
            <a:r>
              <a:rPr altLang="en-US" dirty="0" lang="en-US" smtClean="0"/>
              <a:t>.</a:t>
            </a:r>
            <a:r>
              <a:rPr altLang="en-US" dirty="0" lang="en-US" smtClean="0"/>
              <a:t>K</a:t>
            </a:r>
            <a:r>
              <a:rPr altLang="en-US" dirty="0" lang="en-US" smtClean="0"/>
              <a:t>.</a:t>
            </a:r>
            <a:r>
              <a:rPr altLang="en-US" dirty="0" lang="en-US" smtClean="0"/>
              <a:t>M</a:t>
            </a:r>
            <a:r>
              <a:rPr altLang="en-US" dirty="0" lang="en-US" smtClean="0"/>
              <a:t>a</a:t>
            </a:r>
            <a:r>
              <a:rPr altLang="en-US" dirty="0" lang="en-US" smtClean="0"/>
              <a:t>r</a:t>
            </a:r>
            <a:r>
              <a:rPr altLang="en-US" dirty="0" lang="en-US" smtClean="0"/>
              <a:t>y</a:t>
            </a:r>
            <a:r>
              <a:rPr altLang="en-US" dirty="0" lang="en-US" smtClean="0"/>
              <a:t>P</a:t>
            </a:r>
            <a:r>
              <a:rPr altLang="en-US" dirty="0" lang="en-US" smtClean="0"/>
              <a:t>r</a:t>
            </a:r>
            <a:r>
              <a:rPr altLang="en-US" dirty="0" lang="en-US" smtClean="0"/>
              <a:t>a</a:t>
            </a:r>
            <a:r>
              <a:rPr altLang="en-US" dirty="0" lang="en-US" smtClean="0"/>
              <a:t>n</a:t>
            </a:r>
            <a:r>
              <a:rPr altLang="en-US" dirty="0" lang="en-US" smtClean="0"/>
              <a:t>a</a:t>
            </a:r>
            <a:r>
              <a:rPr altLang="en-US" dirty="0" lang="en-US" smtClean="0"/>
              <a:t>t</a:t>
            </a:r>
            <a:r>
              <a:rPr altLang="en-US" dirty="0" lang="en-US" smtClean="0"/>
              <a:t>h</a:t>
            </a:r>
            <a:r>
              <a:rPr altLang="en-US" dirty="0" lang="en-US" smtClean="0"/>
              <a:t>i</a:t>
            </a:r>
            <a:r>
              <a:rPr altLang="en-US" dirty="0" lang="en-US" smtClean="0"/>
              <a:t>(</a:t>
            </a:r>
            <a:r>
              <a:rPr altLang="en-US" dirty="0" lang="en-US" smtClean="0"/>
              <a:t>2</a:t>
            </a:r>
            <a:r>
              <a:rPr altLang="en-US" dirty="0" lang="en-US" smtClean="0"/>
              <a:t>0</a:t>
            </a:r>
            <a:r>
              <a:rPr altLang="en-US" dirty="0" lang="en-US" smtClean="0"/>
              <a:t>K</a:t>
            </a:r>
            <a:r>
              <a:rPr altLang="en-US" dirty="0" lang="en-US" smtClean="0"/>
              <a:t>E</a:t>
            </a:r>
            <a:r>
              <a:rPr altLang="en-US" dirty="0" lang="en-US" smtClean="0"/>
              <a:t>1</a:t>
            </a:r>
            <a:r>
              <a:rPr altLang="en-US" dirty="0" lang="en-US" smtClean="0"/>
              <a:t>A</a:t>
            </a:r>
            <a:r>
              <a:rPr altLang="en-US" dirty="0" lang="en-US" smtClean="0"/>
              <a:t>1</a:t>
            </a:r>
            <a:r>
              <a:rPr altLang="en-US" dirty="0" lang="en-US" smtClean="0"/>
              <a:t>2</a:t>
            </a:r>
            <a:r>
              <a:rPr altLang="en-US" dirty="0" lang="en-US" smtClean="0"/>
              <a:t>2</a:t>
            </a:r>
            <a:r>
              <a:rPr altLang="en-US" dirty="0" lang="en-US" smtClean="0"/>
              <a:t>5</a:t>
            </a:r>
            <a:r>
              <a:rPr altLang="en-US" dirty="0" lang="en-US" smtClean="0"/>
              <a:t>)</a:t>
            </a:r>
            <a:endParaRPr altLang="en-US" lang="zh-CN"/>
          </a:p>
          <a:p>
            <a:r>
              <a:rPr dirty="0" lang="en-US" smtClean="0"/>
              <a:t>3</a:t>
            </a:r>
            <a:r>
              <a:rPr dirty="0" lang="en-US" smtClean="0"/>
              <a:t>.</a:t>
            </a:r>
            <a:r>
              <a:rPr dirty="0" lang="en-US" smtClean="0"/>
              <a:t>D</a:t>
            </a:r>
            <a:r>
              <a:rPr dirty="0" lang="en-US" smtClean="0"/>
              <a:t>.</a:t>
            </a:r>
            <a:r>
              <a:rPr dirty="0" lang="en-US" smtClean="0"/>
              <a:t>N</a:t>
            </a:r>
            <a:r>
              <a:rPr dirty="0" lang="en-US" smtClean="0"/>
              <a:t>a</a:t>
            </a:r>
            <a:r>
              <a:rPr dirty="0" lang="en-US" smtClean="0"/>
              <a:t>g</a:t>
            </a:r>
            <a:r>
              <a:rPr dirty="0" lang="en-US" smtClean="0"/>
              <a:t>a</a:t>
            </a:r>
            <a:r>
              <a:rPr dirty="0" lang="en-US" smtClean="0"/>
              <a:t> </a:t>
            </a:r>
            <a:r>
              <a:rPr dirty="0" lang="en-US" smtClean="0"/>
              <a:t>U</a:t>
            </a:r>
            <a:r>
              <a:rPr dirty="0" lang="en-US" smtClean="0"/>
              <a:t>s</a:t>
            </a:r>
            <a:r>
              <a:rPr dirty="0" lang="en-US" smtClean="0"/>
              <a:t>h</a:t>
            </a:r>
            <a:r>
              <a:rPr dirty="0" lang="en-US" smtClean="0"/>
              <a:t>a</a:t>
            </a:r>
            <a:r>
              <a:rPr dirty="0" lang="en-US" smtClean="0"/>
              <a:t>S</a:t>
            </a:r>
            <a:r>
              <a:rPr dirty="0" lang="en-US" smtClean="0"/>
              <a:t>r</a:t>
            </a:r>
            <a:r>
              <a:rPr dirty="0" lang="en-US" smtClean="0"/>
              <a:t>i</a:t>
            </a:r>
            <a:r>
              <a:rPr dirty="0" lang="en-US" smtClean="0"/>
              <a:t>(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r>
              <a:rPr dirty="0" lang="en-US" smtClean="0"/>
              <a:t>K</a:t>
            </a:r>
            <a:r>
              <a:rPr dirty="0" lang="en-US" smtClean="0"/>
              <a:t>E</a:t>
            </a:r>
            <a:r>
              <a:rPr dirty="0" lang="en-US" smtClean="0"/>
              <a:t>1</a:t>
            </a:r>
            <a:r>
              <a:rPr dirty="0" lang="en-US" smtClean="0"/>
              <a:t>A</a:t>
            </a:r>
            <a:r>
              <a:rPr dirty="0" lang="en-US" smtClean="0"/>
              <a:t>1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r>
              <a:rPr dirty="0" lang="en-US" smtClean="0"/>
              <a:t>8</a:t>
            </a:r>
            <a:r>
              <a:rPr dirty="0" lang="en-US" smtClean="0"/>
              <a:t>)</a:t>
            </a:r>
            <a:endParaRPr altLang="en-US" lang="zh-CN"/>
          </a:p>
          <a:p>
            <a:r>
              <a:rPr dirty="0" lang="en-US" smtClean="0"/>
              <a:t>4.</a:t>
            </a:r>
            <a:r>
              <a:rPr dirty="0" lang="en-US" smtClean="0"/>
              <a:t>M</a:t>
            </a:r>
            <a:r>
              <a:rPr dirty="0" lang="en-US" smtClean="0"/>
              <a:t>.</a:t>
            </a:r>
            <a:r>
              <a:rPr dirty="0" lang="en-US" smtClean="0"/>
              <a:t>K</a:t>
            </a:r>
            <a:r>
              <a:rPr dirty="0" lang="en-US" smtClean="0"/>
              <a:t>a</a:t>
            </a:r>
            <a:r>
              <a:rPr dirty="0" lang="en-US" smtClean="0"/>
              <a:t>l</a:t>
            </a:r>
            <a:r>
              <a:rPr dirty="0" lang="en-US" smtClean="0"/>
              <a:t>y</a:t>
            </a:r>
            <a:r>
              <a:rPr dirty="0" lang="en-US" smtClean="0"/>
              <a:t>a</a:t>
            </a:r>
            <a:r>
              <a:rPr dirty="0" lang="en-US" smtClean="0"/>
              <a:t>n</a:t>
            </a:r>
            <a:r>
              <a:rPr dirty="0" lang="en-US" smtClean="0"/>
              <a:t>i</a:t>
            </a:r>
            <a:r>
              <a:rPr dirty="0" lang="en-US" smtClean="0"/>
              <a:t>(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r>
              <a:rPr dirty="0" lang="en-US" smtClean="0"/>
              <a:t>K</a:t>
            </a:r>
            <a:r>
              <a:rPr dirty="0" lang="en-US" smtClean="0"/>
              <a:t>E</a:t>
            </a:r>
            <a:r>
              <a:rPr dirty="0" lang="en-US" smtClean="0"/>
              <a:t>1</a:t>
            </a:r>
            <a:r>
              <a:rPr dirty="0" lang="en-US" smtClean="0"/>
              <a:t>A</a:t>
            </a:r>
            <a:r>
              <a:rPr dirty="0" lang="en-US" smtClean="0"/>
              <a:t>1</a:t>
            </a:r>
            <a:r>
              <a:rPr dirty="0" lang="en-US" smtClean="0"/>
              <a:t>2</a:t>
            </a:r>
            <a:r>
              <a:rPr dirty="0" lang="en-US" smtClean="0"/>
              <a:t>4</a:t>
            </a:r>
            <a:r>
              <a:rPr dirty="0" lang="en-US" smtClean="0"/>
              <a:t>2</a:t>
            </a:r>
            <a:r>
              <a:rPr dirty="0" lang="en-US" smtClean="0"/>
              <a:t>)</a:t>
            </a:r>
            <a:endParaRPr altLang="en-US" lang="zh-CN"/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Picture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t="9999" r="1341" b="6533"/>
          <a:stretch>
            <a:fillRect/>
          </a:stretch>
        </p:blipFill>
        <p:spPr>
          <a:xfrm>
            <a:off x="0" y="766482"/>
            <a:ext cx="11873753" cy="5647765"/>
          </a:xfrm>
          <a:prstGeom prst="rect"/>
        </p:spPr>
      </p:pic>
      <p:sp>
        <p:nvSpPr>
          <p:cNvPr id="1048595" name="TextBox 4"/>
          <p:cNvSpPr txBox="1"/>
          <p:nvPr/>
        </p:nvSpPr>
        <p:spPr>
          <a:xfrm>
            <a:off x="2453269" y="1918009"/>
            <a:ext cx="6713034" cy="558614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030" lang="en-US" smtClean="0">
                <a:solidFill>
                  <a:srgbClr val="00B0F0"/>
                </a:solidFill>
              </a:rPr>
              <a:t>TITLE  OF THE PROJECT</a:t>
            </a:r>
            <a:r>
              <a:rPr dirty="0" sz="2000" lang="en-US" smtClean="0"/>
              <a:t>THTTE</a:t>
            </a:r>
            <a:r>
              <a:rPr b="1" dirty="0" lang="en-US" smtClean="0"/>
              <a:t> PROJECT</a:t>
            </a:r>
            <a:endParaRPr b="1"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4"/>
          <p:cNvSpPr txBox="1"/>
          <p:nvPr/>
        </p:nvSpPr>
        <p:spPr>
          <a:xfrm>
            <a:off x="2541494" y="1573306"/>
            <a:ext cx="45719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/>
              <a:t>tt</a:t>
            </a:r>
            <a:endParaRPr dirty="0" lang="en-US"/>
          </a:p>
        </p:txBody>
      </p:sp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t="15866" r="2610" b="9784"/>
          <a:stretch>
            <a:fillRect/>
          </a:stretch>
        </p:blipFill>
        <p:spPr>
          <a:xfrm>
            <a:off x="0" y="1289934"/>
            <a:ext cx="11873753" cy="5096435"/>
          </a:xfrm>
          <a:prstGeom prst="rect"/>
        </p:spPr>
      </p:pic>
      <p:sp>
        <p:nvSpPr>
          <p:cNvPr id="1048600" name="TextBox 5"/>
          <p:cNvSpPr txBox="1"/>
          <p:nvPr/>
        </p:nvSpPr>
        <p:spPr>
          <a:xfrm flipH="1">
            <a:off x="2274848" y="1828799"/>
            <a:ext cx="4661210" cy="1031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130" lang="en-US" smtClean="0"/>
              <a:t>OO</a:t>
            </a:r>
            <a:r>
              <a:rPr dirty="0" sz="3130" lang="en-US" smtClean="0">
                <a:solidFill>
                  <a:srgbClr val="00B0F0"/>
                </a:solidFill>
              </a:rPr>
              <a:t>OBJECTIVE OF PROJECT</a:t>
            </a:r>
            <a:endParaRPr dirty="0" sz="313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t="13904" r="1176" b="10176"/>
          <a:stretch>
            <a:fillRect/>
          </a:stretch>
        </p:blipFill>
        <p:spPr>
          <a:xfrm>
            <a:off x="0" y="954742"/>
            <a:ext cx="12048565" cy="520401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-1" t="14885" r="1618" b="9392"/>
          <a:stretch>
            <a:fillRect/>
          </a:stretch>
        </p:blipFill>
        <p:spPr>
          <a:xfrm>
            <a:off x="1" y="1021976"/>
            <a:ext cx="11994776" cy="519056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t="12924" r="1176" b="6449"/>
          <a:stretch>
            <a:fillRect/>
          </a:stretch>
        </p:blipFill>
        <p:spPr>
          <a:xfrm>
            <a:off x="0" y="887506"/>
            <a:ext cx="12048566" cy="552674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t="14099" r="1728" b="11158"/>
          <a:stretch>
            <a:fillRect/>
          </a:stretch>
        </p:blipFill>
        <p:spPr>
          <a:xfrm>
            <a:off x="0" y="968188"/>
            <a:ext cx="11981329" cy="512333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-1" t="15081" r="1177" b="12530"/>
          <a:stretch>
            <a:fillRect/>
          </a:stretch>
        </p:blipFill>
        <p:spPr>
          <a:xfrm>
            <a:off x="0" y="1035424"/>
            <a:ext cx="12048565" cy="496196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-1" t="14885" r="-1" b="11746"/>
          <a:stretch>
            <a:fillRect/>
          </a:stretch>
        </p:blipFill>
        <p:spPr>
          <a:xfrm>
            <a:off x="0" y="1021976"/>
            <a:ext cx="12192000" cy="50292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Jahnavi kakarla</dc:creator>
  <cp:lastModifiedBy>Ankineedu</cp:lastModifiedBy>
  <dcterms:created xsi:type="dcterms:W3CDTF">2023-07-31T21:59:22Z</dcterms:created>
  <dcterms:modified xsi:type="dcterms:W3CDTF">2023-08-14T15:04:15Z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03cb84bc46ba4aa5bb228c321832b724</vt:lpwstr>
  </property>
</Properties>
</file>