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1D4B-D8AD-7D15-210E-5ECFE0841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65B2A-F66A-4F0A-84BE-9D455118A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CE3DF-DEE1-4F32-A673-41F1FEEE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866B-2085-BBB0-029A-A8943C97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4050-B4E8-229D-07E1-70C53C26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3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96C9-1524-7D0F-0959-1DA512A3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A4CEB-957E-D03B-AFB0-1C3E8C72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9361-1DAB-26F9-BBF3-95421EFE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C9B5-6A59-9DA1-2397-A23420D6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639F-B5FB-783B-7BF2-65CD4A1C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4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B4C33-032D-9528-3864-7ACE85062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4C758-F8B7-C35E-B991-61425BC34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F4543-043B-FD3C-A114-DA5CC9D6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F104-9BF2-9628-2933-2F11E94A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6AB5-5E73-4176-EF13-FEE92C50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7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2003-871B-6745-DF99-71000190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D84D-EC81-350B-F27E-5DC7AD6B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C3E0-1178-D9E7-344B-36486CC7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B5D9F-5E34-1CEB-E3CE-4F876361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ED2A-BFE1-8D04-0646-A8C7CF28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48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A200-A052-15CA-41A3-D537884B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66651-F06D-9B92-4114-81E3FF78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D5D12-2E29-C70E-ED94-1EB35CD7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E017-5A38-7921-A97C-18BDB202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8071-994C-FF34-B444-68C8D455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8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5462-24B0-BA6C-E59D-CDA181FF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9359-E090-CBE4-016D-392966150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ED565-7967-7E84-D56D-C32D7D8C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2485F-1816-6BA4-897F-49A45722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93B7C-1659-2DD5-2087-16CE4735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6ECA3-113A-DB6E-F83B-4868598E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932E-4A96-F378-D64C-D921DB04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74887-A30F-64A5-3ADD-9672DAD73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5F5DC-87A7-838A-5430-3E77746B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132FC-D928-0D5E-2967-2D5C0FD13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40467-43D8-0473-4E78-93AF18C6A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2F92B-5DB5-5D96-8B2D-03243A35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1AB0F-3381-6956-D0B6-6C53CE1D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BB241-77AD-5564-9FCE-FF169E7F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240E-3A7D-2D8F-F042-FD0ADBC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EFEEA-BB08-671A-D189-BB8D48C1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ABD40-AF99-CFF0-C421-27628341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5C191-446D-364D-E3C5-73690A33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4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0D7D2-A40D-F011-D749-0B05D64F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0D365-40F4-8E14-06C9-FEFACCB8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CC191-5410-E82C-70AB-0888E61C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64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1AED-A784-EE20-F678-26CE10A6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2D03-9A5E-3EE2-9E8C-CE148BD5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EF4C2-B43C-4C86-DD45-C27D075D0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3233C-3990-CE3B-720A-2E60D2DC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6257C-85BB-0711-33DE-CA747983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8B755-22E3-DA21-80AF-05A8E438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0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3692-5115-AE8D-E118-0F98DE21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9546C-D28B-D162-B2F7-06E3B4439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AF314-B436-EB7B-00B7-DD2327F39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267A5-C3CC-0579-C708-00A1CE5A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0188-9F6E-3D8D-7635-5EB1C10F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755AB-BCD0-C42E-F164-7A99834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0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40057-B295-C70C-AB41-C3FD6816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34835-35BC-04E9-F76F-3180A5FB9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55EA-F638-08CB-6219-60EEC249A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75D98-C5A3-465B-9C9C-8DF1CE05E9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92CE-E582-D20D-FBFA-E624AD487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56AF-710E-630F-2E45-0861B395A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1874-79CD-4C46-B7D8-20D87B0F9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4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2476-47EF-AE3A-61FD-95DFA678E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249"/>
            <a:ext cx="9144000" cy="756744"/>
          </a:xfrm>
        </p:spPr>
        <p:txBody>
          <a:bodyPr>
            <a:normAutofit fontScale="90000"/>
          </a:bodyPr>
          <a:lstStyle/>
          <a:p>
            <a:r>
              <a:rPr lang="en-IN" dirty="0"/>
              <a:t>Customer Sales 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D71CE-8185-8681-318F-5D79EF03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572" y="1277007"/>
            <a:ext cx="9144000" cy="5328743"/>
          </a:xfrm>
        </p:spPr>
        <p:txBody>
          <a:bodyPr/>
          <a:lstStyle/>
          <a:p>
            <a:pPr algn="l"/>
            <a:r>
              <a:rPr lang="en-US" dirty="0"/>
              <a:t>Sales by Product Category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60FD6-46A1-A4AE-2ECC-0C5F68E8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9" y="2380593"/>
            <a:ext cx="8860221" cy="40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DA16-8763-6FEB-F7A7-7E04360F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Customer Sales 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F7E79-239E-90C4-E4C5-787AF5C7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Sales by Year, Quarter, Month, Day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9F987-340D-DAFE-F0FB-69230705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76" y="2743199"/>
            <a:ext cx="10453239" cy="394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1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4FBD-DA7D-FC05-6571-8109FBC6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Customer Sales 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FB15-A63F-CA74-DA4B-68AAE16C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  <a:p>
            <a:r>
              <a:rPr lang="en-US" b="1" dirty="0"/>
              <a:t>Cards</a:t>
            </a:r>
            <a:r>
              <a:rPr lang="en-US" dirty="0"/>
              <a:t> for Total Sales, Profit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ABC88-22C3-61A3-9D15-7052363E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60" y="3132082"/>
            <a:ext cx="6164316" cy="287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3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B0BA-331A-271D-B3FD-3A76C259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Customer Sales 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B5D1-2451-D9D3-B78D-E983E7DD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Slicers</a:t>
            </a:r>
            <a:r>
              <a:rPr lang="en-US" dirty="0"/>
              <a:t> for Category, Month, Discount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48AFF-2D6F-A25B-4E21-3B544BB9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90" y="2406105"/>
            <a:ext cx="4256689" cy="40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1851-C236-2FD7-0BD2-58A984C1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Customer Sales 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1380-015E-6D23-683A-CED71EB2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has been enhanced and cleaned for Power BI, including:</a:t>
            </a:r>
          </a:p>
          <a:p>
            <a:r>
              <a:rPr lang="en-US" b="1" dirty="0"/>
              <a:t>Profit</a:t>
            </a:r>
            <a:r>
              <a:rPr lang="en-US" dirty="0"/>
              <a:t> column (calculated)</a:t>
            </a:r>
          </a:p>
          <a:p>
            <a:r>
              <a:rPr lang="en-US" b="1" dirty="0"/>
              <a:t>Year-Month</a:t>
            </a:r>
            <a:r>
              <a:rPr lang="en-US" dirty="0"/>
              <a:t> column for time-series analysis</a:t>
            </a:r>
          </a:p>
          <a:p>
            <a:pPr marL="0" indent="0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Data Visuals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Cards</a:t>
            </a:r>
            <a:r>
              <a:rPr lang="en-US" altLang="en-US" dirty="0">
                <a:latin typeface="Arial" panose="020B0604020202020204" pitchFamily="34" charset="0"/>
              </a:rPr>
              <a:t> for Total Sales, Profit has been recorded</a:t>
            </a:r>
          </a:p>
          <a:p>
            <a:pPr marL="0" indent="0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Line Chart</a:t>
            </a:r>
            <a:r>
              <a:rPr lang="en-US" altLang="en-US" dirty="0">
                <a:latin typeface="Arial" panose="020B0604020202020204" pitchFamily="34" charset="0"/>
              </a:rPr>
              <a:t>: Sales over Year-Month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Bar Chart</a:t>
            </a:r>
            <a:r>
              <a:rPr lang="en-US" altLang="en-US" dirty="0">
                <a:latin typeface="Arial" panose="020B0604020202020204" pitchFamily="34" charset="0"/>
              </a:rPr>
              <a:t>: Sales by Product Category</a:t>
            </a:r>
          </a:p>
          <a:p>
            <a:pPr marL="0" indent="0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Slicers</a:t>
            </a:r>
            <a:r>
              <a:rPr lang="en-US" altLang="en-US" dirty="0">
                <a:latin typeface="Arial" panose="020B0604020202020204" pitchFamily="34" charset="0"/>
              </a:rPr>
              <a:t> for Category, Month, Discount  has been added.</a:t>
            </a: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24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Customer Sales Report</vt:lpstr>
      <vt:lpstr>Customer Sales Report</vt:lpstr>
      <vt:lpstr>Customer Sales Report</vt:lpstr>
      <vt:lpstr>Customer Sales Report</vt:lpstr>
      <vt:lpstr>Customer Sales 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2025-08-07T17:20:26Z</dcterms:created>
  <dcterms:modified xsi:type="dcterms:W3CDTF">2025-08-07T17:21:13Z</dcterms:modified>
</cp:coreProperties>
</file>