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2" r:id="rId13"/>
    <p:sldId id="263" r:id="rId14"/>
    <p:sldId id="258" r:id="rId15"/>
    <p:sldId id="259" r:id="rId16"/>
    <p:sldId id="260" r:id="rId17"/>
    <p:sldId id="261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Source Line Of Code Metric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Language - Java 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Integration - </a:t>
            </a:r>
            <a:r>
              <a:rPr lang="en-US" sz="1862" b="0" i="0" u="none" strike="noStrike" baseline="0" dirty="0" err="1">
                <a:effectLst/>
              </a:rPr>
              <a:t>ReST</a:t>
            </a:r>
            <a:r>
              <a:rPr lang="en-US" sz="1862" b="0" i="0" u="none" strike="noStrike" baseline="0" dirty="0">
                <a:effectLst/>
              </a:rPr>
              <a:t> 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Data - Json</a:t>
            </a:r>
            <a:endParaRPr lang="en-N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Physical lines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</c:v>
                </c:pt>
                <c:pt idx="1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D-49D1-8D2B-3359C4F354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Logical Lines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CD-49D1-8D2B-3359C4F354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Blank Lines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CD-49D1-8D2B-3359C4F354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Lines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25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CD-49D1-8D2B-3359C4F354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Executable Physical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19</c:v>
                </c:pt>
                <c:pt idx="1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CD-49D1-8D2B-3359C4F35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9040351"/>
        <c:axId val="1368664255"/>
      </c:barChart>
      <c:catAx>
        <c:axId val="150904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664255"/>
        <c:crosses val="autoZero"/>
        <c:auto val="1"/>
        <c:lblAlgn val="ctr"/>
        <c:lblOffset val="100"/>
        <c:noMultiLvlLbl val="0"/>
      </c:catAx>
      <c:valAx>
        <c:axId val="1368664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04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Source Line Of Code Metric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Language - Java 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Integration - GRPC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Data - </a:t>
            </a:r>
            <a:r>
              <a:rPr lang="en-US" sz="1862" b="0" i="0" u="none" strike="noStrike" baseline="0" dirty="0" err="1">
                <a:effectLst/>
              </a:rPr>
              <a:t>Protobuf</a:t>
            </a:r>
            <a:endParaRPr lang="en-N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Physical lines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D-49D1-8D2B-3359C4F354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Logical Lines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CD-49D1-8D2B-3359C4F354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Blank Lines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CD-49D1-8D2B-3359C4F354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Lines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22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CD-49D1-8D2B-3359C4F354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Executable Physical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18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CD-49D1-8D2B-3359C4F35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9040351"/>
        <c:axId val="1368664255"/>
      </c:barChart>
      <c:catAx>
        <c:axId val="150904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664255"/>
        <c:crosses val="autoZero"/>
        <c:auto val="1"/>
        <c:lblAlgn val="ctr"/>
        <c:lblOffset val="100"/>
        <c:noMultiLvlLbl val="0"/>
      </c:catAx>
      <c:valAx>
        <c:axId val="1368664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04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  <a:p>
            <a:pPr>
              <a:defRPr/>
            </a:pPr>
            <a:r>
              <a:rPr lang="en-US" baseline="0" dirty="0"/>
              <a:t>Ballerina Source Line Of Code Metric</a:t>
            </a:r>
            <a:endParaRPr lang="en-N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Physical lines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ReST</c:v>
                </c:pt>
                <c:pt idx="1">
                  <c:v>Messaging</c:v>
                </c:pt>
                <c:pt idx="2">
                  <c:v>RPC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D-49D1-8D2B-3359C4F354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Logical Lines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ReST</c:v>
                </c:pt>
                <c:pt idx="1">
                  <c:v>Messaging</c:v>
                </c:pt>
                <c:pt idx="2">
                  <c:v>RPC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13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CD-49D1-8D2B-3359C4F354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Blank Lines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ReST</c:v>
                </c:pt>
                <c:pt idx="1">
                  <c:v>Messaging</c:v>
                </c:pt>
                <c:pt idx="2">
                  <c:v>RPC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CD-49D1-8D2B-3359C4F354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Lines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ReST</c:v>
                </c:pt>
                <c:pt idx="1">
                  <c:v>Messaging</c:v>
                </c:pt>
                <c:pt idx="2">
                  <c:v>RPC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17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CD-49D1-8D2B-3359C4F354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Executable Physical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ReST</c:v>
                </c:pt>
                <c:pt idx="1">
                  <c:v>Messaging</c:v>
                </c:pt>
                <c:pt idx="2">
                  <c:v>RPC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13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CD-49D1-8D2B-3359C4F35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9040351"/>
        <c:axId val="1368664255"/>
      </c:barChart>
      <c:catAx>
        <c:axId val="150904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664255"/>
        <c:crosses val="autoZero"/>
        <c:auto val="1"/>
        <c:lblAlgn val="ctr"/>
        <c:lblOffset val="100"/>
        <c:noMultiLvlLbl val="0"/>
      </c:catAx>
      <c:valAx>
        <c:axId val="1368664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04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Jolie</a:t>
            </a:r>
            <a:r>
              <a:rPr lang="en-US" baseline="0" dirty="0"/>
              <a:t> Source Line Of Code Metric</a:t>
            </a:r>
            <a:endParaRPr lang="en-N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Physical lines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ReST</c:v>
                </c:pt>
                <c:pt idx="1">
                  <c:v>Messaging</c:v>
                </c:pt>
                <c:pt idx="2">
                  <c:v>RPC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D-49D1-8D2B-3359C4F354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Logical Lines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ReST</c:v>
                </c:pt>
                <c:pt idx="1">
                  <c:v>Messaging</c:v>
                </c:pt>
                <c:pt idx="2">
                  <c:v>RPC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13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CD-49D1-8D2B-3359C4F354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Blank Lines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ReST</c:v>
                </c:pt>
                <c:pt idx="1">
                  <c:v>Messaging</c:v>
                </c:pt>
                <c:pt idx="2">
                  <c:v>RPC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CD-49D1-8D2B-3359C4F354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Lines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ReST</c:v>
                </c:pt>
                <c:pt idx="1">
                  <c:v>Messaging</c:v>
                </c:pt>
                <c:pt idx="2">
                  <c:v>RPC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17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CD-49D1-8D2B-3359C4F354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Executable Physical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ReST</c:v>
                </c:pt>
                <c:pt idx="1">
                  <c:v>Messaging</c:v>
                </c:pt>
                <c:pt idx="2">
                  <c:v>RPC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13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CD-49D1-8D2B-3359C4F35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9040351"/>
        <c:axId val="1368664255"/>
      </c:barChart>
      <c:catAx>
        <c:axId val="150904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664255"/>
        <c:crosses val="autoZero"/>
        <c:auto val="1"/>
        <c:lblAlgn val="ctr"/>
        <c:lblOffset val="100"/>
        <c:noMultiLvlLbl val="0"/>
      </c:catAx>
      <c:valAx>
        <c:axId val="1368664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04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Language support for configuring ports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Ports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Java</c:v>
                </c:pt>
                <c:pt idx="1">
                  <c:v>Ballerina</c:v>
                </c:pt>
                <c:pt idx="2">
                  <c:v>Jolie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50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92-455F-968C-E69BB39CD1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4837855"/>
        <c:axId val="1837792911"/>
      </c:barChart>
      <c:catAx>
        <c:axId val="1924837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792911"/>
        <c:crosses val="autoZero"/>
        <c:auto val="1"/>
        <c:lblAlgn val="ctr"/>
        <c:lblOffset val="100"/>
        <c:noMultiLvlLbl val="0"/>
      </c:catAx>
      <c:valAx>
        <c:axId val="183779291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4837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Graphical Support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Java</c:v>
                </c:pt>
                <c:pt idx="1">
                  <c:v>Ballerina</c:v>
                </c:pt>
                <c:pt idx="2">
                  <c:v>Jolie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50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E6-41FC-8602-8AD1700202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8041167"/>
        <c:axId val="1834792719"/>
      </c:barChart>
      <c:catAx>
        <c:axId val="183804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792719"/>
        <c:crosses val="autoZero"/>
        <c:auto val="1"/>
        <c:lblAlgn val="ctr"/>
        <c:lblOffset val="100"/>
        <c:noMultiLvlLbl val="0"/>
      </c:catAx>
      <c:valAx>
        <c:axId val="183479271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041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Local Debug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Java</c:v>
                </c:pt>
                <c:pt idx="1">
                  <c:v>Ballerina</c:v>
                </c:pt>
                <c:pt idx="2">
                  <c:v>Jolie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86-48E4-B731-8A42F94E31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Remote Debug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Java</c:v>
                </c:pt>
                <c:pt idx="1">
                  <c:v>Ballerina</c:v>
                </c:pt>
                <c:pt idx="2">
                  <c:v>Jolie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86-48E4-B731-8A42F94E3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0592399"/>
        <c:axId val="1752728767"/>
      </c:barChart>
      <c:catAx>
        <c:axId val="175059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728767"/>
        <c:crosses val="autoZero"/>
        <c:auto val="1"/>
        <c:lblAlgn val="ctr"/>
        <c:lblOffset val="100"/>
        <c:noMultiLvlLbl val="0"/>
      </c:catAx>
      <c:valAx>
        <c:axId val="175272876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59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ReST-JSON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Java</c:v>
                </c:pt>
                <c:pt idx="1">
                  <c:v>Ballerina</c:v>
                </c:pt>
                <c:pt idx="2">
                  <c:v>Jolie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81-49E5-9389-91FC2CD92129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Messaging-XML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Java</c:v>
                </c:pt>
                <c:pt idx="1">
                  <c:v>Ballerina</c:v>
                </c:pt>
                <c:pt idx="2">
                  <c:v>Jolie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81-49E5-9389-91FC2CD92129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RPC-JSON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Java</c:v>
                </c:pt>
                <c:pt idx="1">
                  <c:v>Ballerina</c:v>
                </c:pt>
                <c:pt idx="2">
                  <c:v>Jolie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81-49E5-9389-91FC2CD92129}"/>
            </c:ext>
          </c:extLst>
        </c:ser>
        <c:ser>
          <c:idx val="3"/>
          <c:order val="3"/>
          <c:tx>
            <c:v>REST-XML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Sheet1!$C$1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81-49E5-9389-91FC2CD921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0783503"/>
        <c:axId val="1950376767"/>
      </c:barChart>
      <c:catAx>
        <c:axId val="1840783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376767"/>
        <c:crosses val="autoZero"/>
        <c:auto val="1"/>
        <c:lblAlgn val="ctr"/>
        <c:lblOffset val="100"/>
        <c:noMultiLvlLbl val="0"/>
      </c:catAx>
      <c:valAx>
        <c:axId val="1950376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783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326239111415419"/>
          <c:y val="0.92276122884501277"/>
          <c:w val="0.50912739168473509"/>
          <c:h val="5.97269161807241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ReST-JSON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Java</c:v>
                </c:pt>
                <c:pt idx="1">
                  <c:v>Ballerina</c:v>
                </c:pt>
                <c:pt idx="2">
                  <c:v>Jolie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81-49E5-9389-91FC2CD92129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Messaging-XML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Java</c:v>
                </c:pt>
                <c:pt idx="1">
                  <c:v>Ballerina</c:v>
                </c:pt>
                <c:pt idx="2">
                  <c:v>Jolie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81-49E5-9389-91FC2CD92129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RPC-JSON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Java</c:v>
                </c:pt>
                <c:pt idx="1">
                  <c:v>Ballerina</c:v>
                </c:pt>
                <c:pt idx="2">
                  <c:v>Jolie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81-49E5-9389-91FC2CD92129}"/>
            </c:ext>
          </c:extLst>
        </c:ser>
        <c:ser>
          <c:idx val="3"/>
          <c:order val="3"/>
          <c:tx>
            <c:v>REST-XML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Sheet1!$C$1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81-49E5-9389-91FC2CD921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0783503"/>
        <c:axId val="1950376767"/>
      </c:barChart>
      <c:catAx>
        <c:axId val="1840783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376767"/>
        <c:crosses val="autoZero"/>
        <c:auto val="1"/>
        <c:lblAlgn val="ctr"/>
        <c:lblOffset val="100"/>
        <c:noMultiLvlLbl val="0"/>
      </c:catAx>
      <c:valAx>
        <c:axId val="1950376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783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326239111415419"/>
          <c:y val="0.92276122884501277"/>
          <c:w val="0.50912739168473509"/>
          <c:h val="5.97269161807241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Source Line Of Code Metric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Language - Java 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Integration - </a:t>
            </a:r>
            <a:r>
              <a:rPr lang="en-US" sz="1862" b="0" i="0" u="none" strike="noStrike" baseline="0" dirty="0" err="1">
                <a:effectLst/>
              </a:rPr>
              <a:t>ReST</a:t>
            </a:r>
            <a:r>
              <a:rPr lang="en-US" sz="1862" b="0" i="0" u="none" strike="noStrike" baseline="0" dirty="0">
                <a:effectLst/>
              </a:rPr>
              <a:t> 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Data - XML</a:t>
            </a:r>
            <a:endParaRPr lang="en-N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Physical lines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D-49D1-8D2B-3359C4F354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Logical Lines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CD-49D1-8D2B-3359C4F354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Blank Lines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CD-49D1-8D2B-3359C4F354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Lines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25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CD-49D1-8D2B-3359C4F354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Executable Physical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19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CD-49D1-8D2B-3359C4F35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9040351"/>
        <c:axId val="1368664255"/>
      </c:barChart>
      <c:catAx>
        <c:axId val="150904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664255"/>
        <c:crosses val="autoZero"/>
        <c:auto val="1"/>
        <c:lblAlgn val="ctr"/>
        <c:lblOffset val="100"/>
        <c:noMultiLvlLbl val="0"/>
      </c:catAx>
      <c:valAx>
        <c:axId val="1368664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04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Source Line Of Code Metric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Language - Java 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Integration - AMQP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Data - Json</a:t>
            </a:r>
            <a:endParaRPr lang="en-N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Physical lines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38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D-49D1-8D2B-3359C4F354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Logical Lines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13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CD-49D1-8D2B-3359C4F354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Blank Lines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CD-49D1-8D2B-3359C4F354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Lines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45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CD-49D1-8D2B-3359C4F354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Executable Physical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38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CD-49D1-8D2B-3359C4F35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9040351"/>
        <c:axId val="1368664255"/>
      </c:barChart>
      <c:catAx>
        <c:axId val="150904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664255"/>
        <c:crosses val="autoZero"/>
        <c:auto val="1"/>
        <c:lblAlgn val="ctr"/>
        <c:lblOffset val="100"/>
        <c:noMultiLvlLbl val="0"/>
      </c:catAx>
      <c:valAx>
        <c:axId val="1368664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04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Source Line Of Code Metric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Language - Java 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Integration - AMQP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Data - XML</a:t>
            </a:r>
            <a:endParaRPr lang="en-N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Physical lines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38</c:v>
                </c:pt>
                <c:pt idx="1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D-49D1-8D2B-3359C4F354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Logical Lines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13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CD-49D1-8D2B-3359C4F354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Blank Lines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CD-49D1-8D2B-3359C4F354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Lines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44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CD-49D1-8D2B-3359C4F354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Executable Physical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38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CD-49D1-8D2B-3359C4F35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9040351"/>
        <c:axId val="1368664255"/>
      </c:barChart>
      <c:catAx>
        <c:axId val="150904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664255"/>
        <c:crosses val="autoZero"/>
        <c:auto val="1"/>
        <c:lblAlgn val="ctr"/>
        <c:lblOffset val="100"/>
        <c:noMultiLvlLbl val="0"/>
      </c:catAx>
      <c:valAx>
        <c:axId val="1368664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04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Source Line Of Code Metric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Language - Java 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Integration - GRPC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Data - </a:t>
            </a:r>
            <a:r>
              <a:rPr lang="en-US" sz="1862" b="0" i="0" u="none" strike="noStrike" baseline="0" dirty="0" err="1">
                <a:effectLst/>
              </a:rPr>
              <a:t>Protobuf</a:t>
            </a:r>
            <a:endParaRPr lang="en-N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Physical lines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D-49D1-8D2B-3359C4F354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Logical Lines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CD-49D1-8D2B-3359C4F354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Blank Lines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CD-49D1-8D2B-3359C4F354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Lines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22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CD-49D1-8D2B-3359C4F354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Executable Physical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18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CD-49D1-8D2B-3359C4F35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9040351"/>
        <c:axId val="1368664255"/>
      </c:barChart>
      <c:catAx>
        <c:axId val="150904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664255"/>
        <c:crosses val="autoZero"/>
        <c:auto val="1"/>
        <c:lblAlgn val="ctr"/>
        <c:lblOffset val="100"/>
        <c:noMultiLvlLbl val="0"/>
      </c:catAx>
      <c:valAx>
        <c:axId val="1368664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04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Source Line Of Code Metric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Language - Ballerina 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Integration - </a:t>
            </a:r>
            <a:r>
              <a:rPr lang="en-US" sz="1862" b="0" i="0" u="none" strike="noStrike" baseline="0" dirty="0" err="1">
                <a:effectLst/>
              </a:rPr>
              <a:t>ReST</a:t>
            </a:r>
            <a:endParaRPr lang="en-US" sz="1862" b="0" i="0" u="none" strike="noStrike" baseline="0" dirty="0">
              <a:effectLst/>
            </a:endParaRP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Data - Json</a:t>
            </a:r>
            <a:endParaRPr lang="en-N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Physical lines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</c:v>
                </c:pt>
                <c:pt idx="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D-49D1-8D2B-3359C4F354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Logical Lines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CD-49D1-8D2B-3359C4F354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Blank Lines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CD-49D1-8D2B-3359C4F354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Lines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16</c:v>
                </c:pt>
                <c:pt idx="1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CD-49D1-8D2B-3359C4F354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Executable Physical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13</c:v>
                </c:pt>
                <c:pt idx="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CD-49D1-8D2B-3359C4F35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9040351"/>
        <c:axId val="1368664255"/>
      </c:barChart>
      <c:catAx>
        <c:axId val="150904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664255"/>
        <c:crosses val="autoZero"/>
        <c:auto val="1"/>
        <c:lblAlgn val="ctr"/>
        <c:lblOffset val="100"/>
        <c:noMultiLvlLbl val="0"/>
      </c:catAx>
      <c:valAx>
        <c:axId val="1368664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04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Source Line Of Code Metric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Language - Java 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Integration - GRPC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Data - </a:t>
            </a:r>
            <a:r>
              <a:rPr lang="en-US" sz="1862" b="0" i="0" u="none" strike="noStrike" baseline="0" dirty="0" err="1">
                <a:effectLst/>
              </a:rPr>
              <a:t>Protobuf</a:t>
            </a:r>
            <a:endParaRPr lang="en-N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Physical lines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D-49D1-8D2B-3359C4F354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Logical Lines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CD-49D1-8D2B-3359C4F354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Blank Lines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CD-49D1-8D2B-3359C4F354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Lines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22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CD-49D1-8D2B-3359C4F354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Executable Physical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18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CD-49D1-8D2B-3359C4F35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9040351"/>
        <c:axId val="1368664255"/>
      </c:barChart>
      <c:catAx>
        <c:axId val="150904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664255"/>
        <c:crosses val="autoZero"/>
        <c:auto val="1"/>
        <c:lblAlgn val="ctr"/>
        <c:lblOffset val="100"/>
        <c:noMultiLvlLbl val="0"/>
      </c:catAx>
      <c:valAx>
        <c:axId val="1368664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04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Source Line Of Code Metric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Language - Java 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Integration - GRPC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Data - </a:t>
            </a:r>
            <a:r>
              <a:rPr lang="en-US" sz="1862" b="0" i="0" u="none" strike="noStrike" baseline="0" dirty="0" err="1">
                <a:effectLst/>
              </a:rPr>
              <a:t>Protobuf</a:t>
            </a:r>
            <a:endParaRPr lang="en-N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Physical lines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D-49D1-8D2B-3359C4F354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Logical Lines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CD-49D1-8D2B-3359C4F354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Blank Lines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CD-49D1-8D2B-3359C4F354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Lines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22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CD-49D1-8D2B-3359C4F354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Executable Physical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18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CD-49D1-8D2B-3359C4F35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9040351"/>
        <c:axId val="1368664255"/>
      </c:barChart>
      <c:catAx>
        <c:axId val="150904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664255"/>
        <c:crosses val="autoZero"/>
        <c:auto val="1"/>
        <c:lblAlgn val="ctr"/>
        <c:lblOffset val="100"/>
        <c:noMultiLvlLbl val="0"/>
      </c:catAx>
      <c:valAx>
        <c:axId val="1368664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04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Source Line Of Code Metric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Language - Java 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Integration - GRPC</a:t>
            </a:r>
          </a:p>
          <a:p>
            <a:pPr>
              <a:defRPr/>
            </a:pPr>
            <a:r>
              <a:rPr lang="en-US" sz="1862" b="0" i="0" u="none" strike="noStrike" baseline="0" dirty="0">
                <a:effectLst/>
              </a:rPr>
              <a:t>Data - </a:t>
            </a:r>
            <a:r>
              <a:rPr lang="en-US" sz="1862" b="0" i="0" u="none" strike="noStrike" baseline="0" dirty="0" err="1">
                <a:effectLst/>
              </a:rPr>
              <a:t>Protobuf</a:t>
            </a:r>
            <a:endParaRPr lang="en-N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Physical lines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D-49D1-8D2B-3359C4F354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Logical Lines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CD-49D1-8D2B-3359C4F354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Blank Lines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CD-49D1-8D2B-3359C4F354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Lines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22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CD-49D1-8D2B-3359C4F354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Executable Physical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Hello Service</c:v>
                </c:pt>
                <c:pt idx="1">
                  <c:v>World Service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18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CD-49D1-8D2B-3359C4F35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9040351"/>
        <c:axId val="1368664255"/>
      </c:barChart>
      <c:catAx>
        <c:axId val="150904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664255"/>
        <c:crosses val="autoZero"/>
        <c:auto val="1"/>
        <c:lblAlgn val="ctr"/>
        <c:lblOffset val="100"/>
        <c:noMultiLvlLbl val="0"/>
      </c:catAx>
      <c:valAx>
        <c:axId val="1368664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04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5050-20C0-4675-A438-1B4691996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42BA8-AA80-4F70-8BEB-543117822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5EE86-EF06-4B4F-99E9-8F013748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6BC-3B76-4452-9495-D6B27F6DFFDE}" type="datetimeFigureOut">
              <a:rPr lang="en-NZ" smtClean="0"/>
              <a:t>24/01/2021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8659-0676-4EA4-971D-9DAF2F5E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EFA7E-D33E-4FC8-8395-50D41116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9A2B-729A-4EF3-B4C0-BC542FD89A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744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A5C7-AAE2-4832-A7FC-47305369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579AC-9A8D-4D62-8B7F-033036E48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B0DF-2CBF-4E8A-BA55-8662E622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6BC-3B76-4452-9495-D6B27F6DFFDE}" type="datetimeFigureOut">
              <a:rPr lang="en-NZ" smtClean="0"/>
              <a:t>24/01/2021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A641D-0167-402E-946D-BAFADE61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8A2B1-07B9-4299-900E-EE69F7C0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9A2B-729A-4EF3-B4C0-BC542FD89A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952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9DF07-AB9B-4778-BDC0-67C4AE75E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83937-EBBF-4D25-9B02-577911BF6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5B144-BFF4-4E16-819B-41281D85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6BC-3B76-4452-9495-D6B27F6DFFDE}" type="datetimeFigureOut">
              <a:rPr lang="en-NZ" smtClean="0"/>
              <a:t>24/01/2021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E400A-89F7-44E3-8DDE-F2DFDA5D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262CC-B9C6-428C-AF98-4C9E6BBA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9A2B-729A-4EF3-B4C0-BC542FD89A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503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4174-41F0-45CB-9C32-9B3BE67E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836A-0669-4501-8734-2E886EF4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5E8F7-D47C-4C9E-B60C-DB691C35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6BC-3B76-4452-9495-D6B27F6DFFDE}" type="datetimeFigureOut">
              <a:rPr lang="en-NZ" smtClean="0"/>
              <a:t>24/01/2021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513FB-2938-48CF-8BA0-DC231ACA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37AC4-489B-4C39-8C87-1C4B9038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9A2B-729A-4EF3-B4C0-BC542FD89A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750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7DC2-F875-4E59-9F37-749D7F01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CC5AA-97BC-413E-B7C5-FED7B7EDA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C1E3A-B4AA-4697-AF90-2F859339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6BC-3B76-4452-9495-D6B27F6DFFDE}" type="datetimeFigureOut">
              <a:rPr lang="en-NZ" smtClean="0"/>
              <a:t>24/01/2021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FEC7A-4C94-42E8-A7AF-54BD646A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061C2-7C2B-45A8-9C60-6E03997F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9A2B-729A-4EF3-B4C0-BC542FD89A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56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9BDE-F057-4BD9-A77E-A1AB2A7D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21E02-66EF-48A5-986A-71F4C4B42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F9488-752E-4684-9EE8-EF13B11D9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F2D55-88FF-4DFC-9093-47E4F123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6BC-3B76-4452-9495-D6B27F6DFFDE}" type="datetimeFigureOut">
              <a:rPr lang="en-NZ" smtClean="0"/>
              <a:t>24/01/2021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83471-249F-4A62-8618-E07BFE9E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1BF35-BFFC-4A50-AE5E-9B3D8FA2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9A2B-729A-4EF3-B4C0-BC542FD89A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299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77B-FDBC-4A9B-9A90-8DF52C6E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6D47C-1199-45EF-A55F-2B3108D22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A6247-CE65-4655-A4D8-360A0776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26280-8668-4E5F-9A88-B5CA264E5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C0EF3-BE76-4B48-AB6B-FC571CD98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FEAAF-29B8-4818-BA96-B833A361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6BC-3B76-4452-9495-D6B27F6DFFDE}" type="datetimeFigureOut">
              <a:rPr lang="en-NZ" smtClean="0"/>
              <a:t>24/01/2021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34324-3911-4947-BBA8-4C2AE61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8E0B8-7108-462A-8D38-7B7E9A2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9A2B-729A-4EF3-B4C0-BC542FD89A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247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287B-FD84-4EF0-A532-61E935D9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885C8-A937-44D7-84A5-66DEBB99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6BC-3B76-4452-9495-D6B27F6DFFDE}" type="datetimeFigureOut">
              <a:rPr lang="en-NZ" smtClean="0"/>
              <a:t>24/01/2021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4038-6D10-4B52-A1D3-19E1343D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87233-77DD-402D-9FD4-A131580D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9A2B-729A-4EF3-B4C0-BC542FD89A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90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B2971-146F-4C2A-A3C1-21B6A3AC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6BC-3B76-4452-9495-D6B27F6DFFDE}" type="datetimeFigureOut">
              <a:rPr lang="en-NZ" smtClean="0"/>
              <a:t>24/01/2021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B9116-979F-4126-A9FC-F8483064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19633-4629-49C0-831B-5CDEEFC8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9A2B-729A-4EF3-B4C0-BC542FD89A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616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3390-A28E-4684-89A4-27E19C27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7347-2E2A-423A-B69C-3AF4D0DF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A4928-638D-4489-AC5F-81213A199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BD711-E4A9-4B7A-B718-7363EC83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6BC-3B76-4452-9495-D6B27F6DFFDE}" type="datetimeFigureOut">
              <a:rPr lang="en-NZ" smtClean="0"/>
              <a:t>24/01/2021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6F7A5-5A56-40D3-827C-F84D630A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18006-C6AC-42C2-AAE3-709F3D13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9A2B-729A-4EF3-B4C0-BC542FD89A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758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1D0A-A2DA-4657-808F-256CD854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20BA1-2041-4BEE-A0B7-BA382BB2E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BE872-F8EE-4860-8FBD-30D9324D6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B9195-A906-461F-A735-D5F24C72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66BC-3B76-4452-9495-D6B27F6DFFDE}" type="datetimeFigureOut">
              <a:rPr lang="en-NZ" smtClean="0"/>
              <a:t>24/01/2021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6D406-5E0B-4CE3-B30C-5925C079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BCCBD-C91A-4228-BDED-80248F8C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9A2B-729A-4EF3-B4C0-BC542FD89A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611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79CD3-B205-4BD8-8F6C-44B6CA07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89728-8AC8-4A9A-9FA1-413A8055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3BBE9-790C-44B1-BBA4-A17D45139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66BC-3B76-4452-9495-D6B27F6DFFDE}" type="datetimeFigureOut">
              <a:rPr lang="en-NZ" smtClean="0"/>
              <a:t>24/01/2021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CB071-5A3E-4B15-8CC8-7A45168D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50531-51DE-40DD-B1D0-16BBB2291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49A2B-729A-4EF3-B4C0-BC542FD89A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975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D869-EC53-4E9A-9A0C-0D4C79B4E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87164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70DDDC-D4DC-49C5-8FEB-A91075CAD5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568411"/>
          <a:ext cx="10515600" cy="560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288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70DDDC-D4DC-49C5-8FEB-A91075CAD5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568411"/>
          <a:ext cx="10515600" cy="560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9311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FBBF-66DD-4092-B121-7D3A46AA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Verbosity - Ballerina</a:t>
            </a:r>
            <a:endParaRPr lang="en-NZ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70DDDC-D4DC-49C5-8FEB-A91075CAD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4633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971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FBBF-66DD-4092-B121-7D3A46AA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Verbosity - Jolie</a:t>
            </a:r>
            <a:endParaRPr lang="en-NZ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70DDDC-D4DC-49C5-8FEB-A91075CAD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244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404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8A24-9ABB-427F-A52A-0034D513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  <a:endParaRPr lang="en-NZ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DF7FF71-2D9E-4AFB-944C-B2873F2FF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5993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734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11B9-855B-4978-B3BF-7C15150E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Support</a:t>
            </a:r>
            <a:endParaRPr lang="en-NZ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C23277A-583E-4833-BC6F-E64A8E1470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1249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0672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25E8-5B56-42C6-96D2-9BC8E477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</a:t>
            </a:r>
            <a:endParaRPr lang="en-NZ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3128E8B-4F9C-481D-B3F4-7A4826560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439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921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D5D-6DEC-428B-83A8-FDB70DB7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</a:t>
            </a:r>
            <a:endParaRPr lang="en-NZ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02B680E-09C9-42BA-BE8D-3F5258ECA3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8049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8959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D5D-6DEC-428B-83A8-FDB70DB7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Time</a:t>
            </a:r>
            <a:endParaRPr lang="en-NZ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02B680E-09C9-42BA-BE8D-3F5258ECA3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944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70DDDC-D4DC-49C5-8FEB-A91075CAD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815667"/>
              </p:ext>
            </p:extLst>
          </p:nvPr>
        </p:nvGraphicFramePr>
        <p:xfrm>
          <a:off x="838200" y="568411"/>
          <a:ext cx="10515600" cy="560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6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70DDDC-D4DC-49C5-8FEB-A91075CAD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866496"/>
              </p:ext>
            </p:extLst>
          </p:nvPr>
        </p:nvGraphicFramePr>
        <p:xfrm>
          <a:off x="838200" y="568411"/>
          <a:ext cx="10515600" cy="560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363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70DDDC-D4DC-49C5-8FEB-A91075CAD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995539"/>
              </p:ext>
            </p:extLst>
          </p:nvPr>
        </p:nvGraphicFramePr>
        <p:xfrm>
          <a:off x="838200" y="568411"/>
          <a:ext cx="10515600" cy="560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424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70DDDC-D4DC-49C5-8FEB-A91075CAD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633822"/>
              </p:ext>
            </p:extLst>
          </p:nvPr>
        </p:nvGraphicFramePr>
        <p:xfrm>
          <a:off x="838200" y="568411"/>
          <a:ext cx="10515600" cy="560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86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70DDDC-D4DC-49C5-8FEB-A91075CAD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770637"/>
              </p:ext>
            </p:extLst>
          </p:nvPr>
        </p:nvGraphicFramePr>
        <p:xfrm>
          <a:off x="838200" y="568411"/>
          <a:ext cx="10515600" cy="560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795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70DDDC-D4DC-49C5-8FEB-A91075CAD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242418"/>
              </p:ext>
            </p:extLst>
          </p:nvPr>
        </p:nvGraphicFramePr>
        <p:xfrm>
          <a:off x="838200" y="568411"/>
          <a:ext cx="10515600" cy="560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615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70DDDC-D4DC-49C5-8FEB-A91075CAD5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568411"/>
          <a:ext cx="10515600" cy="560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588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70DDDC-D4DC-49C5-8FEB-A91075CAD5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568411"/>
          <a:ext cx="10515600" cy="560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794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177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Findings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Verbosity - Ballerina</vt:lpstr>
      <vt:lpstr>Verbosity - Jolie</vt:lpstr>
      <vt:lpstr>Ports</vt:lpstr>
      <vt:lpstr>Graphical Support</vt:lpstr>
      <vt:lpstr>Debug</vt:lpstr>
      <vt:lpstr>Size</vt:lpstr>
      <vt:lpstr>Execution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Usharani  Kotian</dc:creator>
  <cp:lastModifiedBy>Usharani  Kotian</cp:lastModifiedBy>
  <cp:revision>14</cp:revision>
  <dcterms:created xsi:type="dcterms:W3CDTF">2020-11-22T00:50:25Z</dcterms:created>
  <dcterms:modified xsi:type="dcterms:W3CDTF">2021-01-24T07:17:23Z</dcterms:modified>
</cp:coreProperties>
</file>