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5" r:id="rId3"/>
    <p:sldId id="257" r:id="rId5"/>
    <p:sldId id="270" r:id="rId6"/>
    <p:sldId id="258" r:id="rId7"/>
    <p:sldId id="266" r:id="rId8"/>
    <p:sldId id="259" r:id="rId9"/>
    <p:sldId id="260" r:id="rId10"/>
    <p:sldId id="267" r:id="rId11"/>
    <p:sldId id="261" r:id="rId12"/>
    <p:sldId id="282" r:id="rId13"/>
    <p:sldId id="268" r:id="rId14"/>
    <p:sldId id="263" r:id="rId15"/>
    <p:sldId id="272" r:id="rId16"/>
    <p:sldId id="273" r:id="rId17"/>
    <p:sldId id="274" r:id="rId18"/>
    <p:sldId id="277" r:id="rId19"/>
    <p:sldId id="278" r:id="rId20"/>
    <p:sldId id="264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-1275" y="-45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8940" y="1691005"/>
            <a:ext cx="8695690" cy="1171575"/>
          </a:xfrm>
        </p:spPr>
        <p:txBody>
          <a:bodyPr/>
          <a:p>
            <a:r>
              <a:rPr lang="en-IN" altLang="en-US">
                <a:sym typeface="+mn-ea"/>
              </a:rPr>
              <a:t>          </a:t>
            </a:r>
            <a:r>
              <a:rPr>
                <a:sym typeface="+mn-ea"/>
              </a:rPr>
              <a:t>E-Cart Shopping </a:t>
            </a:r>
            <a:r>
              <a:rPr smtClean="0">
                <a:sym typeface="+mn-ea"/>
              </a:rPr>
              <a:t>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6270" y="3429000"/>
            <a:ext cx="8310880" cy="1798955"/>
          </a:xfrm>
        </p:spPr>
        <p:txBody>
          <a:bodyPr>
            <a:normAutofit fontScale="25000"/>
          </a:bodyPr>
          <a:p>
            <a:pPr>
              <a:lnSpc>
                <a:spcPct val="12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9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Presented by</a:t>
            </a:r>
            <a:endParaRPr lang="en-US" sz="9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9600" b="1" dirty="0" smtClean="0">
                <a:sym typeface="+mn-ea"/>
              </a:rPr>
              <a:t>K.Anusha</a:t>
            </a:r>
            <a:endParaRPr lang="en-US" sz="9600" b="1" dirty="0" smtClean="0"/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9600" b="1" dirty="0" smtClean="0">
                <a:sym typeface="+mn-ea"/>
              </a:rPr>
              <a:t>M.Jahnavi</a:t>
            </a:r>
            <a:endParaRPr lang="en-US" sz="9600" b="1" dirty="0"/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9600" b="1" dirty="0" smtClean="0">
                <a:sym typeface="+mn-ea"/>
              </a:rPr>
              <a:t>K.Mythili</a:t>
            </a:r>
            <a:endParaRPr lang="en-US" sz="9600" b="1" dirty="0" smtClean="0"/>
          </a:p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9600" b="1" dirty="0" smtClean="0">
                <a:sym typeface="+mn-ea"/>
              </a:rPr>
              <a:t>M.</a:t>
            </a:r>
            <a:r>
              <a:rPr lang="en-IN" altLang="en-US" sz="9600" b="1" dirty="0" smtClean="0">
                <a:sym typeface="+mn-ea"/>
              </a:rPr>
              <a:t>Usha sri</a:t>
            </a:r>
            <a:endParaRPr lang="en-US" sz="9600" b="1" dirty="0"/>
          </a:p>
          <a:p>
            <a:pPr algn="l"/>
            <a:endParaRPr lang="en-US" sz="9600" dirty="0"/>
          </a:p>
          <a:p>
            <a:endParaRPr lang="en-US" sz="9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100965"/>
            <a:ext cx="9144000" cy="1878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5953"/>
            <a:ext cx="8229600" cy="1143000"/>
          </a:xfrm>
        </p:spPr>
        <p:txBody>
          <a:bodyPr/>
          <a:p>
            <a:r>
              <a:rPr lang="en-IN" altLang="en-US" sz="3600">
                <a:latin typeface="+mn-lt"/>
                <a:cs typeface="+mn-lt"/>
              </a:rPr>
              <a:t>MySQL Database:</a:t>
            </a:r>
            <a:endParaRPr lang="en-IN" altLang="en-US" sz="3600">
              <a:latin typeface="+mn-lt"/>
              <a:cs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35480"/>
            <a:ext cx="8101965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Placing an order(user)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Adding Items(Admin)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Updating Items(Admin)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Removing Items(Admin)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Viewing Items(User , Admin)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508" y="2674212"/>
            <a:ext cx="7912492" cy="22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" y="2483712"/>
            <a:ext cx="7912492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7" y="3430588"/>
            <a:ext cx="7912493" cy="37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7" y="4372138"/>
            <a:ext cx="7912494" cy="32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9" y="5280432"/>
            <a:ext cx="7912492" cy="28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07" y="6210300"/>
            <a:ext cx="7912493" cy="3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75" y="554400"/>
            <a:ext cx="8229600" cy="1143000"/>
          </a:xfrm>
        </p:spPr>
        <p:txBody>
          <a:bodyPr/>
          <a:lstStyle/>
          <a:p>
            <a:r>
              <a:rPr dirty="0"/>
              <a:t>Output Screens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5" y="1888305"/>
            <a:ext cx="8229600" cy="4389120"/>
          </a:xfrm>
        </p:spPr>
        <p:txBody>
          <a:bodyPr/>
          <a:lstStyle/>
          <a:p>
            <a:r>
              <a:rPr lang="en-US" dirty="0" smtClean="0"/>
              <a:t>Admin Login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070" y="2334895"/>
            <a:ext cx="7610475" cy="1776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4436745"/>
            <a:ext cx="7609840" cy="2044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6" y="846289"/>
            <a:ext cx="7320274" cy="191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6" y="3337573"/>
            <a:ext cx="7264312" cy="18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688087"/>
            <a:ext cx="7308000" cy="162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8" y="3160800"/>
            <a:ext cx="7387572" cy="296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3" y="943200"/>
            <a:ext cx="7216308" cy="101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1" y="2582362"/>
            <a:ext cx="7279950" cy="167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1" y="4968588"/>
            <a:ext cx="7188188" cy="102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1790" y="203708"/>
            <a:ext cx="8305800" cy="1143000"/>
          </a:xfrm>
        </p:spPr>
        <p:txBody>
          <a:bodyPr/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2800">
                <a:latin typeface="+mn-lt"/>
                <a:cs typeface="+mn-lt"/>
              </a:rPr>
              <a:t>User login:</a:t>
            </a:r>
            <a:endParaRPr lang="en-IN" altLang="en-US" sz="2800">
              <a:latin typeface="+mn-lt"/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4080510"/>
            <a:ext cx="7696835" cy="1886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1662430"/>
            <a:ext cx="7716520" cy="2218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913130"/>
            <a:ext cx="7214235" cy="2503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3890645"/>
            <a:ext cx="7213600" cy="967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0" y="5310505"/>
            <a:ext cx="7225030" cy="8007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Developed a fully functional E-Cart Shopping System using Python and </a:t>
            </a:r>
            <a:r>
              <a:rPr lang="en-US" dirty="0" smtClean="0"/>
              <a:t>MySQL.</a:t>
            </a:r>
            <a:endParaRPr lang="en-US" dirty="0" smtClean="0"/>
          </a:p>
          <a:p>
            <a:r>
              <a:rPr lang="en-US" dirty="0" smtClean="0"/>
              <a:t>Implemented </a:t>
            </a:r>
            <a:r>
              <a:rPr lang="en-US" dirty="0"/>
              <a:t>Admin/User login, item management, and order </a:t>
            </a:r>
            <a:r>
              <a:rPr lang="en-US" dirty="0" smtClean="0"/>
              <a:t>processing.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modular Python code to handle real-time database </a:t>
            </a:r>
            <a:r>
              <a:rPr lang="en-US" dirty="0" smtClean="0"/>
              <a:t>operations.</a:t>
            </a:r>
            <a:endParaRPr lang="en-US" dirty="0" smtClean="0"/>
          </a:p>
          <a:p>
            <a:r>
              <a:rPr lang="en-US" dirty="0" smtClean="0"/>
              <a:t>Applied </a:t>
            </a:r>
            <a:r>
              <a:rPr lang="en-US" dirty="0"/>
              <a:t>key concepts like role-based access, SQL CRUD operations, and inventory </a:t>
            </a:r>
            <a:r>
              <a:rPr lang="en-US" dirty="0" smtClean="0"/>
              <a:t>logic.</a:t>
            </a:r>
            <a:endParaRPr lang="en-US" dirty="0" smtClean="0"/>
          </a:p>
          <a:p>
            <a:r>
              <a:rPr lang="en-US" dirty="0" smtClean="0"/>
              <a:t>Final </a:t>
            </a:r>
            <a:r>
              <a:rPr lang="en-US" dirty="0"/>
              <a:t>system simulates an online shopping experience via a command-line </a:t>
            </a:r>
            <a:r>
              <a:rPr lang="en-US" dirty="0" smtClean="0"/>
              <a:t>interface.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46710" y="3429000"/>
            <a:ext cx="3205480" cy="30308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Domains</a:t>
            </a:r>
            <a:endParaRPr lang="en-US" dirty="0" smtClean="0"/>
          </a:p>
          <a:p>
            <a:r>
              <a:rPr lang="en-US" dirty="0" smtClean="0"/>
              <a:t>Objective and Scope</a:t>
            </a:r>
            <a:endParaRPr lang="en-US" dirty="0" smtClean="0"/>
          </a:p>
          <a:p>
            <a:r>
              <a:rPr lang="en-US" dirty="0" smtClean="0"/>
              <a:t>Modules Implemented</a:t>
            </a:r>
            <a:endParaRPr lang="en-US" dirty="0" smtClean="0"/>
          </a:p>
          <a:p>
            <a:r>
              <a:rPr lang="en-US" dirty="0" smtClean="0"/>
              <a:t>Architecture Diagram</a:t>
            </a:r>
            <a:endParaRPr lang="en-US" dirty="0" smtClean="0"/>
          </a:p>
          <a:p>
            <a:r>
              <a:rPr lang="en-US" dirty="0" smtClean="0"/>
              <a:t>Functionalities</a:t>
            </a:r>
            <a:endParaRPr lang="en-US" dirty="0" smtClean="0"/>
          </a:p>
          <a:p>
            <a:r>
              <a:rPr lang="en-US" dirty="0" smtClean="0"/>
              <a:t> DB Connectivity</a:t>
            </a:r>
            <a:endParaRPr lang="en-US" dirty="0" smtClean="0"/>
          </a:p>
          <a:p>
            <a:r>
              <a:rPr lang="en-US" dirty="0" smtClean="0"/>
              <a:t>Major code Snippets</a:t>
            </a:r>
            <a:endParaRPr lang="en-US" dirty="0" smtClean="0"/>
          </a:p>
          <a:p>
            <a:r>
              <a:rPr lang="en-US" dirty="0" smtClean="0"/>
              <a:t>Output screens</a:t>
            </a:r>
            <a:endParaRPr lang="en-US" dirty="0" smtClean="0"/>
          </a:p>
          <a:p>
            <a:r>
              <a:rPr lang="en-US" dirty="0" smtClean="0"/>
              <a:t>Conclusion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E-Cart Shopping System is a Python-based console application integrated with a MySQL database. It allows users to browse items, place and manage orders, and enables admin users to control inventory and view orders. The project showcases modular coding, real-time data handling, and basic authentication, providing a strong foundation for developing full-scale e-commerce applications.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Domains (Environment)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Programming </a:t>
            </a:r>
            <a:r>
              <a:rPr lang="en-US" b="1" dirty="0"/>
              <a:t>Language:</a:t>
            </a:r>
            <a:r>
              <a:rPr lang="en-US" dirty="0"/>
              <a:t> Python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IDE:</a:t>
            </a:r>
            <a:r>
              <a:rPr lang="en-US" dirty="0"/>
              <a:t> Visual Studio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Database:</a:t>
            </a:r>
            <a:r>
              <a:rPr lang="en-US" dirty="0"/>
              <a:t> MySQL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Connector:</a:t>
            </a:r>
            <a:r>
              <a:rPr lang="en-US" dirty="0"/>
              <a:t> </a:t>
            </a:r>
            <a:r>
              <a:rPr lang="en-US" dirty="0" smtClean="0"/>
              <a:t>MySQL-connector-python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Architecture:</a:t>
            </a:r>
            <a:r>
              <a:rPr lang="en-US" dirty="0"/>
              <a:t> Modular functions, clear separation of concerns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Database Tables:</a:t>
            </a:r>
            <a:r>
              <a:rPr lang="en-US" dirty="0"/>
              <a:t> items, </a:t>
            </a:r>
            <a:r>
              <a:rPr lang="en-US" dirty="0" smtClean="0"/>
              <a:t>orders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simple</a:t>
            </a:r>
            <a:r>
              <a:rPr lang="en-IN" altLang="en-US" dirty="0"/>
              <a:t> and</a:t>
            </a:r>
            <a:r>
              <a:rPr lang="en-US" dirty="0"/>
              <a:t> secure</a:t>
            </a:r>
            <a:r>
              <a:rPr lang="en-IN" altLang="en-US" dirty="0"/>
              <a:t> </a:t>
            </a:r>
            <a:r>
              <a:rPr lang="en-US" dirty="0"/>
              <a:t>E-Cart shopping system.</a:t>
            </a:r>
            <a:endParaRPr lang="en-US" dirty="0"/>
          </a:p>
          <a:p>
            <a:r>
              <a:rPr lang="en-US" dirty="0"/>
              <a:t>Users can browse products, place orders, and manage their cart.</a:t>
            </a:r>
            <a:endParaRPr lang="en-US" dirty="0"/>
          </a:p>
          <a:p>
            <a:r>
              <a:rPr lang="en-US" dirty="0"/>
              <a:t>Admin can add, update, or remove items and view/manage orders.</a:t>
            </a:r>
            <a:endParaRPr lang="en-US" dirty="0"/>
          </a:p>
          <a:p>
            <a:r>
              <a:rPr lang="en-US" dirty="0"/>
              <a:t>This project provides an end-to-end workflow using CLI and database interaction.</a:t>
            </a:r>
            <a:endParaRPr lang="en-US" dirty="0"/>
          </a:p>
          <a:p>
            <a:r>
              <a:rPr lang="en-US" dirty="0"/>
              <a:t>Easily extendable into a GUI or web-based version.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</a:t>
            </a:r>
            <a:r>
              <a:rPr lang="en-US" dirty="0" smtClean="0"/>
              <a:t> Implemented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b="1" dirty="0"/>
              <a:t>Authentication Module</a:t>
            </a:r>
            <a:endParaRPr lang="en-US" dirty="0"/>
          </a:p>
          <a:p>
            <a:pPr lvl="1"/>
            <a:r>
              <a:rPr lang="en-US" dirty="0"/>
              <a:t>Login system for Admin and User</a:t>
            </a:r>
            <a:endParaRPr lang="en-US" dirty="0"/>
          </a:p>
          <a:p>
            <a:r>
              <a:rPr lang="en-US" b="1" dirty="0"/>
              <a:t>Product Management (Admin)</a:t>
            </a:r>
            <a:endParaRPr lang="en-US" dirty="0"/>
          </a:p>
          <a:p>
            <a:pPr lvl="1"/>
            <a:r>
              <a:rPr lang="en-US" dirty="0"/>
              <a:t>Add, update, delete items in the catalog</a:t>
            </a:r>
            <a:endParaRPr lang="en-US" dirty="0"/>
          </a:p>
          <a:p>
            <a:r>
              <a:rPr lang="en-US" b="1" dirty="0"/>
              <a:t>Order Management (Admin)</a:t>
            </a:r>
            <a:endParaRPr lang="en-US" dirty="0"/>
          </a:p>
          <a:p>
            <a:pPr lvl="1"/>
            <a:r>
              <a:rPr lang="en-US" dirty="0"/>
              <a:t>Accept or delete user orders</a:t>
            </a:r>
            <a:endParaRPr lang="en-US" dirty="0"/>
          </a:p>
          <a:p>
            <a:r>
              <a:rPr lang="en-US" b="1" dirty="0"/>
              <a:t>Shopping Module (User)</a:t>
            </a:r>
            <a:endParaRPr lang="en-US" dirty="0"/>
          </a:p>
          <a:p>
            <a:pPr lvl="1"/>
            <a:r>
              <a:rPr lang="en-US" dirty="0"/>
              <a:t>View available items</a:t>
            </a:r>
            <a:endParaRPr lang="en-US" dirty="0"/>
          </a:p>
          <a:p>
            <a:pPr lvl="1"/>
            <a:r>
              <a:rPr lang="en-US" dirty="0"/>
              <a:t>Place and remove orders</a:t>
            </a:r>
            <a:endParaRPr lang="en-US" dirty="0"/>
          </a:p>
          <a:p>
            <a:r>
              <a:rPr lang="en-US" b="1" dirty="0"/>
              <a:t>Database Layer</a:t>
            </a:r>
            <a:endParaRPr lang="en-US" dirty="0"/>
          </a:p>
          <a:p>
            <a:pPr lvl="1"/>
            <a:r>
              <a:rPr lang="en-US" dirty="0"/>
              <a:t>All data operations via MySQL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00" y="524088"/>
            <a:ext cx="8229600" cy="1143000"/>
          </a:xfrm>
        </p:spPr>
        <p:txBody>
          <a:bodyPr/>
          <a:lstStyle/>
          <a:p>
            <a:r>
              <a:rPr dirty="0" smtClean="0"/>
              <a:t>Architecture </a:t>
            </a:r>
            <a:r>
              <a:rPr dirty="0"/>
              <a:t>Diagram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r>
              <a:rPr lang="en-US" dirty="0" smtClean="0"/>
              <a:t> 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088"/>
            <a:ext cx="8125199" cy="51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308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Admin Access:</a:t>
            </a:r>
            <a:endParaRPr lang="en-US" b="1" dirty="0"/>
          </a:p>
          <a:p>
            <a:r>
              <a:rPr lang="en-US" dirty="0"/>
              <a:t>Add, update, or delete products</a:t>
            </a:r>
            <a:endParaRPr lang="en-US" dirty="0"/>
          </a:p>
          <a:p>
            <a:r>
              <a:rPr lang="en-US" dirty="0"/>
              <a:t>View and accept user orders</a:t>
            </a:r>
            <a:endParaRPr lang="en-US" dirty="0"/>
          </a:p>
          <a:p>
            <a:r>
              <a:rPr lang="en-US" dirty="0"/>
              <a:t>Maintain real-time stock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User Access:</a:t>
            </a:r>
            <a:endParaRPr lang="en-US" dirty="0"/>
          </a:p>
          <a:p>
            <a:r>
              <a:rPr lang="en-US" dirty="0"/>
              <a:t>View products</a:t>
            </a:r>
            <a:endParaRPr lang="en-US" dirty="0"/>
          </a:p>
          <a:p>
            <a:r>
              <a:rPr lang="en-US" dirty="0"/>
              <a:t>Place and remove orders</a:t>
            </a:r>
            <a:endParaRPr lang="en-US" dirty="0"/>
          </a:p>
          <a:p>
            <a:r>
              <a:rPr lang="en-US" dirty="0"/>
              <a:t>Automatic quantity </a:t>
            </a:r>
            <a:r>
              <a:rPr lang="en-US" dirty="0" smtClean="0"/>
              <a:t>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DB Connectivity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Handles persistent data </a:t>
            </a:r>
            <a:r>
              <a:rPr lang="en-US" dirty="0" smtClean="0"/>
              <a:t>access.</a:t>
            </a:r>
            <a:endParaRPr lang="en-US" dirty="0"/>
          </a:p>
          <a:p>
            <a:r>
              <a:rPr lang="en-US" dirty="0"/>
              <a:t>Connection settings are </a:t>
            </a:r>
            <a:r>
              <a:rPr lang="en-US" dirty="0" smtClean="0"/>
              <a:t>encapsulated.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3" y="3061650"/>
            <a:ext cx="7229475" cy="34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2333</Words>
  <Application>WPS Presentation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Constantia</vt:lpstr>
      <vt:lpstr>Calibri</vt:lpstr>
      <vt:lpstr>Microsoft YaHei</vt:lpstr>
      <vt:lpstr>Arial Unicode MS</vt:lpstr>
      <vt:lpstr>Wingdings</vt:lpstr>
      <vt:lpstr>Flow</vt:lpstr>
      <vt:lpstr>PowerPoint 演示文稿</vt:lpstr>
      <vt:lpstr>Agenda  </vt:lpstr>
      <vt:lpstr>INTRODUCTION</vt:lpstr>
      <vt:lpstr>Domains (Environment)</vt:lpstr>
      <vt:lpstr>Objective and Scope</vt:lpstr>
      <vt:lpstr>Modules  Implemented</vt:lpstr>
      <vt:lpstr>Architecture Diagram</vt:lpstr>
      <vt:lpstr>Functionalities</vt:lpstr>
      <vt:lpstr>DB Connectivity</vt:lpstr>
      <vt:lpstr>PowerPoint 演示文稿</vt:lpstr>
      <vt:lpstr>Major code Snippets</vt:lpstr>
      <vt:lpstr>Output Screens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E-Cart Shopping  </dc:title>
  <dc:creator/>
  <dc:description>generated using python-pptx</dc:description>
  <cp:lastModifiedBy>Meruva Pavani</cp:lastModifiedBy>
  <cp:revision>25</cp:revision>
  <dcterms:created xsi:type="dcterms:W3CDTF">2013-01-27T09:14:00Z</dcterms:created>
  <dcterms:modified xsi:type="dcterms:W3CDTF">2025-06-04T09:09:11Z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C182D7B8028D47C0954E7DD41ABD66CF_13</vt:lpwstr>
  </property>
  <property fmtid="{D5CDD505-2E9C-101B-9397-08002B2CF9AE}" pid="3" name="KSOProductBuildVer">
    <vt:lpwstr>1033-12.2.0.21179</vt:lpwstr>
  </property>
</Properties>
</file>