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70997641" val="1043" rev64="64" revOS="4"/>
      <pr:smFileRevision xmlns:pr="smNativeData" xmlns="smNativeData" dt="1670997641" val="101"/>
      <pr:guideOptions xmlns:pr="smNativeData" xmlns="smNativeData" dt="167099764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 showGuides="1">
      <p:cViewPr varScale="1">
        <p:scale>
          <a:sx n="49" d="100"/>
          <a:sy n="49" d="100"/>
        </p:scale>
        <p:origin x="592" y="21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 showGuides="1">
      <p:cViewPr>
        <p:scale>
          <a:sx n="49" d="100"/>
          <a:sy n="49" d="100"/>
        </p:scale>
        <p:origin x="592" y="21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xmlns="smNativeData" val="SMDATA_18_iWaZYxMAAAAlAAAAEQ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Lg6HgAAAGgAAAAAAAAAAAAAAAAAAAAAAAAAAAAAABAnAAAQJwAAAAAAAAAAAAAAAAAAAAAAAAAAAAAAAAAAAAAAAAAAAAAUAAAAAAAAAMDA/wAAAAAAZAAAADIAAAAAAAAAAAAAAGQAAAADc5Pc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ANzk7UAAAAAAAAAAAAAAAD///8AAAAAACEAAAAYAAAAFAAAAAEAAAABAAAA/UoAADEqAAAQAAAAJgAAAAgAAAD//////////zAAAAAUAAAAAAAAAAAA//8AAAEAAAD//wAAAQA="/>
              </a:ext>
            </a:extLst>
          </p:cNvPicPr>
          <p:nvPr/>
        </p:nvPicPr>
        <p:blipFill>
          <a:blip r:embed="rId2">
            <a:duotone>
              <a:prstClr val="black"/>
              <a:srgbClr val="037393">
                <a:tint val="40000"/>
                <a:satMod val="400000"/>
              </a:srgbClr>
            </a:duotone>
          </a:blip>
          <a:stretch>
            <a:fillRect/>
          </a:stretch>
        </p:blipFill>
        <p:spPr>
          <a:xfrm>
            <a:off x="635" y="635"/>
            <a:ext cx="1218946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FyaMAo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nAsAAB0NAABiPw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1887220" y="2131695"/>
            <a:ext cx="8416290" cy="1468755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" name="SlideSub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nAsAAEIXAABiPwAAJxwAABAAAAAmAAAACAAAAI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87220" y="3780790"/>
            <a:ext cx="8416290" cy="795655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C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>
            <a:lvl1pPr>
              <a:defRPr cap="none">
                <a:solidFill>
                  <a:schemeClr val="tx2"/>
                </a:solidFill>
              </a:defRPr>
            </a:lvl1pPr>
          </a:lstStyle>
          <a:p>
            <a:pPr/>
            <a:fld id="{5839E32D-63B5-6C15-FB81-9540ADCF0DC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C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solidFill>
                  <a:schemeClr val="tx2"/>
                </a:solidFill>
              </a:defRPr>
            </a:lvl1pPr>
          </a:lstStyle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DEANw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C5F0-BEB5-6C33-FB81-48668BCF0D1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Q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CEtWw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9B812-5CB5-6C4E-FB81-AA1BF6CF0DF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EN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EkQAF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82F9-B7B5-6C74-FB81-4121CCCF0D14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CAAAAAQ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BvAGY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Q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CI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wAMAALABAAAg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I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9832F-61B5-6C75-FB81-9720CDCF0DC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jjVg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Bj+Vgw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9271-3FB5-6C64-FB81-C931DCCF0D9C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DgAYg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KMp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98CF5-BBB5-6C7A-FB81-4D2FC2CF0D1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gAM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G8AZ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E4AA-E4B5-6C12-FB81-1247AACF0D4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xmlns="smNativeData" val="SMDATA_18_iWaZYxMAAAAlAAAAEQ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Lg6HgAAAGgAAAAAAAAAAAAAAAAAAAAAAAAAAAAAABAnAAAQJwAAAAAAAAAAAAAAAAAAAAAAAAAAAAAAAAAAAAAAAAAAAAAUAAAAAAAAAMDA/wAAAAAAZAAAADIAAAAAAAAAAAAAAGQAAACenp7d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J6enrYAAAAAAAAAAAAAAAD///8AAAAAACEAAAAYAAAAFAAAAAEAAAABAAAAAEsAADAqAAAQAAAAJgAAAAgAAAD//////////zAAAAAUAAAAAAAAAAAA//8AAAEAAAD//wAAAQA="/>
              </a:ext>
            </a:extLst>
          </p:cNvPicPr>
          <p:nvPr/>
        </p:nvPicPr>
        <p:blipFill>
          <a:blip r:embed="rId2">
            <a:duotone>
              <a:prstClr val="black"/>
              <a:srgbClr val="9E9E9E">
                <a:tint val="40000"/>
                <a:satMod val="400000"/>
              </a:srgbClr>
            </a:duotone>
          </a:blip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0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C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H0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7QUAABsVAACtRQAAABo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3430905"/>
            <a:ext cx="10363200" cy="7956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8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C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>
            <a:lvl1pPr>
              <a:defRPr cap="none">
                <a:solidFill>
                  <a:schemeClr val="tx2"/>
                </a:solidFill>
              </a:defRPr>
            </a:lvl1pPr>
          </a:lstStyle>
          <a:p>
            <a:pPr/>
            <a:fld id="{5839DD32-7CB5-6C2B-FB81-8A7E93CF0DDF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A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C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solidFill>
                  <a:schemeClr val="tx2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ChIRAo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9483-CDB5-6C62-FB81-3B37DACF0D6E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EQ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IZU0wE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wAMAANgJAADg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GilOAE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IC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9DD3A-74B5-6C2B-FB81-827E93CF0DD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F930-7EB5-6C0F-FB81-885AB7CF0DDD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S1zQ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wAMAANUJAADiJAAAx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98295"/>
            <a:ext cx="5386070" cy="6400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HVU0wE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wAMAAKMOAADiJAAAsS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379345"/>
            <a:ext cx="5386070" cy="3747770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CB7OAE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HSYAANUJAABARwAAx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98295"/>
            <a:ext cx="5386705" cy="6400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HSYAAKMOAABARwAAsS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379345"/>
            <a:ext cx="5386705" cy="3747770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9B1AF-E1B5-6C47-FB81-1712FFCF0D42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8A87-C9B5-6C7C-FB81-3F29C4CF0D6A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Nh+bww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iA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9EFE7-A9B5-6C19-FB81-5F4CA1CF0D0A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W1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D6DE-90B5-6C20-FB81-667598CF0D33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QMI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9A4D6-98B5-6C52-FB81-6E07EACF0D3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Drn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GilOAE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CA1C-52B5-6C3C-FB81-A46984CF0DF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C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E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wAMAALABAABtHAAAuw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4011295" cy="11449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ctr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hR0AAK4BAAA+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98695" y="273050"/>
            <a:ext cx="6782435" cy="5853430"/>
          </a:xfrm>
        </p:spPr>
        <p:txBody>
          <a:bodyPr/>
          <a:lstStyle>
            <a:lvl1pPr>
              <a:defRPr sz="28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E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wAMAANUJAABtHAAAqy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598295"/>
            <a:ext cx="4011295" cy="4525010"/>
          </a:xfrm>
        </p:spPr>
        <p:txBody>
          <a:bodyPr/>
          <a:lstStyle>
            <a:lvl1pPr marL="0" indent="0" algn="ctr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MeUX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9CE0E-40B5-6C38-FB81-B66D80CF0DE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S6N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94FB-B5B5-6C62-FB81-4337DACF0D16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C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vwMAALABAABrHAAAuw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8965" y="274320"/>
            <a:ext cx="4010660" cy="11449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ctr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AAAA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hR0AALABAAA9RwAAsS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98695" y="274320"/>
            <a:ext cx="6781800" cy="5852795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Lj/gQM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vwMAANYJAABrHAAAr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8965" y="1598930"/>
            <a:ext cx="4010660" cy="4525010"/>
          </a:xfrm>
        </p:spPr>
        <p:txBody>
          <a:bodyPr/>
          <a:lstStyle>
            <a:lvl1pPr marL="0" indent="0" algn="ctr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1sLn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9B265-2BB5-6C44-FB81-DD11FCCF0D8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MC4NwE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9A0D2-9CB5-6C56-FB81-6A03EECF0D3F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kyscr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E8AUg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0" dir="0" algn="ctr">
              <a:srgbClr val="7F7F7F">
                <a:alpha val="50000"/>
              </a:srgb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ABuAHM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0" dir="0" algn="ctr">
              <a:srgbClr val="7F7F7F">
                <a:alpha val="50000"/>
              </a:srgbClr>
            </a:outerShdw>
          </a:effectLst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wAMAABsnAABA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1200" cap="none">
                <a:latin typeface="Segoe U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fld id="{5839F85C-12B5-6C0E-FB81-E45BB6CF0DB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Y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gICAA8zMzADAwP8Af39/AAAAAAAAAAAAAAAAAAAAAAAAAAAAIQAAABgAAAAUAAAAoBkAABsnAABg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200" cap="none">
                <a:latin typeface="Segoe U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AAAAAAAAAAAEAAABQAAAAAAAAAAAA4D8AAAAAAADgPwAAAAAAAOA/AAAAAAAA4D8AAAAAAADgPwAAAAAAAOA/AAAAAAAA4D8AAAAAAADgPwAAAAAAAOA/AAAAAAAA4D8CAAAAjAAAAAEAAAAAAAAA3hY5A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EFBQUE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hY5Cebm5gEAAAAAAAAAAAAAAAAAAAAAAAAAAAAAAAAAAAAAAAAAAAAAAAJ/f38Af39/AMzMzADAwP8Af39/AAAAAAAAAAAAAAAAAAAAAAAAAAAAIQAAABgAAAAUAAAAhkMAABsnAAA+RwAALyo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10976610" y="6356985"/>
            <a:ext cx="604520" cy="5003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0" dir="0" algn="ctr">
              <a:srgbClr val="7F7F7F">
                <a:alpha val="50000"/>
              </a:srgbClr>
            </a:outerShdw>
          </a:effectLst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200" cap="none">
                <a:solidFill>
                  <a:schemeClr val="tx2"/>
                </a:solidFill>
                <a:latin typeface="Segoe U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fld id="{5839CDF9-B7B5-6C3B-FB81-416E83CF0D1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8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18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16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16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C0AYgA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rruBebm5gEAAAAAAAAAAAAAAAAAAAAAAAAAAAAAAAAAAAAAAAAAAAAAAAJ/f38Af39/AMzMzADAwP8Af39/AAAAAAAAAAAAAAAAAAAAAAAAAAAAIQAAABgAAAAUAAAAnAsAAB0NAABiPwAAJhYAABAAAAAmAAAACAAAAAAAAAAAAAAAMAAAABQAAAAAAAAAAAD//wAAAQAAAP//AAABAA=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Application for statistical analysys.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iWaZYxMAAAAlAAAAZAAAAA8BAAAAkAAAAEgAAACQAAAASAAAAAAAAAABAAAAAAAAAAEAAABQAAAAAAAAAAAA4D8AAAAAAADgPwAAAAAAAOA/AAAAAAAA4D8AAAAAAADgPwAAAAAAAOA/AAAAAAAA4D8AAAAAAADgPwAAAAAAAOA/AAAAAAAA4D8CAAAAjAAAAAEAAAAAAAAA////De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QAAAAAAAAAEAAAAAAAAAAEAAAB/f38AMgAAAAAAAAAAAAAAZAAAAGQAAAAAAAAAzMzMAAAAAABQAAAAUAAAAGQAAABkAAAAAAAAABcAAAAUAAAAAAAAAAAAAAD/fwAA/38AAAAAAAAJAAAABAAAADwqT4seAAAAaAAAAAAAAAAAAAAAAAAAAAAAAAAAAAAAECcAABAnAAAAAAAAAAAAAAAAAAAAAAAAAAAAAAAAAAAAAAAAAAAAACwB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ubm5gEAAAAAAAAAAAAAAAAAAAAAAAAAAAAAAAAAAAAAAAAAAAAAAAJ/f38Af39/AMzMzADAwP8Af39/AAAAAAAAAAAAAAAAAAAAAAAAAAAAIQAAABgAAAAUAAAAnAsAAEIXAABiPwAAJxwAAAAAAAAmAAAACAAAAAE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87220" y="3780790"/>
            <a:ext cx="8416290" cy="795655"/>
          </a:xfrm>
        </p:spPr>
        <p:txBody>
          <a:bodyPr/>
          <a:lstStyle/>
          <a:p>
            <a:pPr/>
            <a:r>
              <a:t>Made by Roman Lukichev in December 2022.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OwHAAD/////E0MAADAq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-635"/>
            <a:ext cx="9615805" cy="68586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2FCuY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/MAQAAAEsAAGQo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292100"/>
            <a:ext cx="12192635" cy="6273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iAGU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+TAgAAAEsAAJwn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418465"/>
            <a:ext cx="12192635" cy="60204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+0BAAAAEsAAHsl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764540"/>
            <a:ext cx="12192635" cy="53282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12 -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sFxG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OgJAAD/////F0EAADAq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10360" y="-635"/>
            <a:ext cx="8970645" cy="68586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GETuf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LURAAD/////SzkAADAq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878455" y="-635"/>
            <a:ext cx="6435090" cy="68586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14 0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YG0W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9ECQAAAEsAAOsg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506220"/>
            <a:ext cx="12192635" cy="3844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14 1 Num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yFW+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/4AAAAAEsAADgp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57480"/>
            <a:ext cx="12192635" cy="65430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14 2 Pa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8fAAAAAEsAABAq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9685"/>
            <a:ext cx="12192635" cy="68179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14 3 Matplotli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9QBQAAAEsAAN8k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863600"/>
            <a:ext cx="12192635" cy="51301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H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/XBAAAAEsAAFgl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786765"/>
            <a:ext cx="12192635" cy="52838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OFrO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LoDAAD/////RkcAADAq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-635"/>
            <a:ext cx="10980420" cy="68586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2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Hh4e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HsBAAD/////hEkAADAq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-635"/>
            <a:ext cx="11710035" cy="68586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2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6enp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/bCAAAAEsAAFUh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439545"/>
            <a:ext cx="12192635" cy="39789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H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+7AQAAAEsAAHUo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281305"/>
            <a:ext cx="12192635" cy="62953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9jCAAAAEsAAM0h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363345"/>
            <a:ext cx="12192635" cy="4131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/dBgAAAEsAAFIj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115695"/>
            <a:ext cx="12192635" cy="4625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En+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/GAgAAAEsAAGon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450850"/>
            <a:ext cx="12192635" cy="5956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8_iWaZYxMAAAAlAAAAEQAAAC8BAAAAkAAAAEgAAACQAAAASAAAAAAAAAAAAAAAAAAAAAEAAABQAAAAAAAAAAAA4D8AAAAAAADgPwAAAAAAAOA/AAAAAAAA4D8AAAAAAADgPwAAAAAAAOA/AAAAAAAA4D8AAAAAAADgPwAAAAAAAOA/AAAAAAAA4D8CAAAAjAAAAAAAAAAAAAAABrruDObm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KF/e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67gXm5uYBAAAAAAAAAAAAAAAAAAAAAAAAAAAAAAAAAAAAAAAAAAAAAAACf39/AICAgAPMzMwAwMD/AH9/fwAAAAAAAAAAAAAAAAD///8AAAAAACEAAAAYAAAAFAAAAP////8vAQAAAEsAAAEp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92405"/>
            <a:ext cx="12192635" cy="64731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E6E6E6"/>
      </a:lt1>
      <a:dk2>
        <a:srgbClr val="FFFFFF"/>
      </a:dk2>
      <a:lt2>
        <a:srgbClr val="808080"/>
      </a:lt2>
      <a:accent1>
        <a:srgbClr val="06BAEE"/>
      </a:accent1>
      <a:accent2>
        <a:srgbClr val="FFFFFF"/>
      </a:accent2>
      <a:accent3>
        <a:srgbClr val="DE163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Segoe UI"/>
        <a:ea typeface="Segoe UI"/>
        <a:cs typeface="Segoe UI"/>
      </a:majorFont>
      <a:minorFont>
        <a:latin typeface="Segoe UI"/>
        <a:ea typeface="Segoe UI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E6E6E6"/>
        </a:lt1>
        <a:dk2>
          <a:srgbClr val="FFFFFF"/>
        </a:dk2>
        <a:lt2>
          <a:srgbClr val="808080"/>
        </a:lt2>
        <a:accent1>
          <a:srgbClr val="06BAEE"/>
        </a:accent1>
        <a:accent2>
          <a:srgbClr val="FFFFFF"/>
        </a:accent2>
        <a:accent3>
          <a:srgbClr val="DE163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0F0F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FFFFFF"/>
        </a:accent2>
        <a:accent3>
          <a:srgbClr val="C6C1D5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0FBF9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EC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DBEACA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686B5D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8414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E6E6E6"/>
        </a:lt1>
        <a:dk2>
          <a:srgbClr val="FFFFFF"/>
        </a:dk2>
        <a:lt2>
          <a:srgbClr val="808080"/>
        </a:lt2>
        <a:accent1>
          <a:srgbClr val="06BAEE"/>
        </a:accent1>
        <a:accent2>
          <a:srgbClr val="FFFFFF"/>
        </a:accent2>
        <a:accent3>
          <a:srgbClr val="DE163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E6E6E6"/>
        </a:lt1>
        <a:dk2>
          <a:srgbClr val="FFFFFF"/>
        </a:dk2>
        <a:lt2>
          <a:srgbClr val="808080"/>
        </a:lt2>
        <a:accent1>
          <a:srgbClr val="06BAEE"/>
        </a:accent1>
        <a:accent2>
          <a:srgbClr val="FFFFFF"/>
        </a:accent2>
        <a:accent3>
          <a:srgbClr val="DE163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E6E6E6"/>
        </a:lt1>
        <a:dk2>
          <a:srgbClr val="FFFFFF"/>
        </a:dk2>
        <a:lt2>
          <a:srgbClr val="808080"/>
        </a:lt2>
        <a:accent1>
          <a:srgbClr val="06BAEE"/>
        </a:accent1>
        <a:accent2>
          <a:srgbClr val="FFFFFF"/>
        </a:accent2>
        <a:accent3>
          <a:srgbClr val="DE163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E6E6E6"/>
        </a:lt1>
        <a:dk2>
          <a:srgbClr val="FFFFFF"/>
        </a:dk2>
        <a:lt2>
          <a:srgbClr val="808080"/>
        </a:lt2>
        <a:accent1>
          <a:srgbClr val="06BAEE"/>
        </a:accent1>
        <a:accent2>
          <a:srgbClr val="FFFFFF"/>
        </a:accent2>
        <a:accent3>
          <a:srgbClr val="DE163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Roman</cp:lastModifiedBy>
  <cp:revision>0</cp:revision>
  <dcterms:created xsi:type="dcterms:W3CDTF">2022-12-13T01:23:29Z</dcterms:created>
  <dcterms:modified xsi:type="dcterms:W3CDTF">2022-12-14T06:00:41Z</dcterms:modified>
</cp:coreProperties>
</file>