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42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95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6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7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3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0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079D-36A1-4E63-9BFA-1401647660A8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70E0D4-AC63-420A-B3FB-A7D48001FB1C}" type="slidenum">
              <a:rPr lang="en-US" smtClean="0"/>
              <a:t>‹#›</a:t>
            </a:fld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" y="5197987"/>
            <a:ext cx="4859303" cy="21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7623" y="2249883"/>
            <a:ext cx="9291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CENSUS REPORTING SYSTEM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7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586" y="1682038"/>
            <a:ext cx="6659189" cy="35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37" y="1172823"/>
            <a:ext cx="7844539" cy="41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9" y="982296"/>
            <a:ext cx="6766560" cy="50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8" y="1405331"/>
            <a:ext cx="6161649" cy="39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92" y="697616"/>
            <a:ext cx="7932668" cy="52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85" y="1344518"/>
            <a:ext cx="5936674" cy="44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68" y="1084424"/>
            <a:ext cx="6581475" cy="45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025" y="927019"/>
            <a:ext cx="6453314" cy="51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26" y="990831"/>
            <a:ext cx="6358821" cy="44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1347497"/>
            <a:ext cx="654458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17280" y="705956"/>
            <a:ext cx="29650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  <a:latin typeface="Cambria" panose="02040503050406030204" pitchFamily="18" charset="0"/>
              </a:rPr>
              <a:t>Project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2185" y="4234376"/>
            <a:ext cx="75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UNDER THE GUIDANCE OF </a:t>
            </a:r>
            <a:r>
              <a:rPr lang="en-US" dirty="0" smtClean="0"/>
              <a:t>: </a:t>
            </a:r>
            <a:r>
              <a:rPr lang="en-US" sz="2400" dirty="0" smtClean="0">
                <a:latin typeface="Cambria" panose="02040503050406030204" pitchFamily="18" charset="0"/>
              </a:rPr>
              <a:t>MS.PARVATHY SELVAM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54" y="1183564"/>
            <a:ext cx="6571574" cy="483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7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922" y="661182"/>
            <a:ext cx="46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Project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6092" y="1674055"/>
            <a:ext cx="10396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Development of a </a:t>
            </a:r>
            <a:r>
              <a:rPr lang="en-US" sz="2400" b="1" dirty="0"/>
              <a:t>Census Reporting System</a:t>
            </a:r>
            <a:r>
              <a:rPr lang="en-US" sz="2400" b="1" dirty="0" smtClean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purpose of this project is to gather information about general population in order to present a full and reliable picture of population in Cities- its Demographic and housing conditions, social and economic characteristics. </a:t>
            </a:r>
          </a:p>
        </p:txBody>
      </p:sp>
    </p:spTree>
    <p:extLst>
      <p:ext uri="{BB962C8B-B14F-4D97-AF65-F5344CB8AC3E}">
        <p14:creationId xmlns:p14="http://schemas.microsoft.com/office/powerpoint/2010/main" val="23288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" y="1730326"/>
            <a:ext cx="2180492" cy="28135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Heterogeneous Sources</a:t>
            </a:r>
          </a:p>
          <a:p>
            <a:pPr algn="ctr"/>
            <a:r>
              <a:rPr lang="en-US" dirty="0" err="1" smtClean="0"/>
              <a:t>i.e</a:t>
            </a:r>
            <a:endParaRPr lang="en-US" dirty="0" smtClean="0"/>
          </a:p>
          <a:p>
            <a:pPr algn="ctr"/>
            <a:r>
              <a:rPr lang="en-US" dirty="0" smtClean="0"/>
              <a:t>Operation Data</a:t>
            </a:r>
          </a:p>
          <a:p>
            <a:pPr algn="ctr"/>
            <a:r>
              <a:rPr lang="en-US" dirty="0" smtClean="0"/>
              <a:t>(Excel Sheet, Flat Files)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23026" y="1666723"/>
            <a:ext cx="2138289" cy="2813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5824026" y="1533379"/>
            <a:ext cx="2222695" cy="3010486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WARE HOUSE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82820" y="1730326"/>
            <a:ext cx="1659986" cy="281353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10578905" y="1730326"/>
            <a:ext cx="1303606" cy="2672861"/>
          </a:xfrm>
          <a:prstGeom prst="flowChartMultidocumen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 BASED ON DATA SET</a:t>
            </a:r>
          </a:p>
          <a:p>
            <a:pPr algn="ctr"/>
            <a:endParaRPr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3488787" y="2053882"/>
            <a:ext cx="1406769" cy="39389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</a:t>
            </a:r>
            <a:endParaRPr lang="en-US" dirty="0"/>
          </a:p>
        </p:txBody>
      </p:sp>
      <p:sp>
        <p:nvSpPr>
          <p:cNvPr id="12" name="Round Single Corner Rectangle 11"/>
          <p:cNvSpPr/>
          <p:nvPr/>
        </p:nvSpPr>
        <p:spPr>
          <a:xfrm>
            <a:off x="3488787" y="2799467"/>
            <a:ext cx="1406769" cy="39389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13" name="Round Single Corner Rectangle 12"/>
          <p:cNvSpPr/>
          <p:nvPr/>
        </p:nvSpPr>
        <p:spPr>
          <a:xfrm>
            <a:off x="3488787" y="3573196"/>
            <a:ext cx="1406770" cy="39389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363372" y="3038546"/>
            <a:ext cx="759654" cy="154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069724" y="2447777"/>
            <a:ext cx="122446" cy="35169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069725" y="3193362"/>
            <a:ext cx="122446" cy="3798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261315" y="3038546"/>
            <a:ext cx="562711" cy="154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8046721" y="3066756"/>
            <a:ext cx="436099" cy="1266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0142806" y="3038546"/>
            <a:ext cx="436099" cy="1548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88112" y="554709"/>
            <a:ext cx="3709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Project Flow</a:t>
            </a:r>
            <a:endParaRPr lang="en-US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11149"/>
              </p:ext>
            </p:extLst>
          </p:nvPr>
        </p:nvGraphicFramePr>
        <p:xfrm>
          <a:off x="661180" y="978704"/>
          <a:ext cx="3348112" cy="4702060"/>
        </p:xfrm>
        <a:graphic>
          <a:graphicData uri="http://schemas.openxmlformats.org/drawingml/2006/table">
            <a:tbl>
              <a:tblPr firstRow="1" firstCol="1" bandRow="1"/>
              <a:tblGrid>
                <a:gridCol w="2184444"/>
                <a:gridCol w="1163668"/>
              </a:tblGrid>
              <a:tr h="22429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FACT_CENSUS_OCC</a:t>
                      </a:r>
                      <a:endParaRPr lang="en-US" sz="8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Person_id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Door_num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Number(p,s)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DOB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Maritial_status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Religion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Caste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Disability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Type_of_disability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status_of_attendance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Occupation_id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Occupation</a:t>
                      </a:r>
                      <a:endParaRPr lang="en-US" sz="8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Nature_of_industry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02945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sector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Salary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02945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Number(p,s)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Children_surviving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Children_ever_born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Persons_expired_in_10yr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Type_of_house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PAN_card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Ration_card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Adhar_card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Area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Literacy_status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Mode_of_transport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City_name	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08238"/>
              </p:ext>
            </p:extLst>
          </p:nvPr>
        </p:nvGraphicFramePr>
        <p:xfrm>
          <a:off x="8301215" y="978710"/>
          <a:ext cx="3080824" cy="4702054"/>
        </p:xfrm>
        <a:graphic>
          <a:graphicData uri="http://schemas.openxmlformats.org/drawingml/2006/table">
            <a:tbl>
              <a:tblPr firstRow="1" firstCol="1" bandRow="1"/>
              <a:tblGrid>
                <a:gridCol w="2010054"/>
                <a:gridCol w="1070770"/>
              </a:tblGrid>
              <a:tr h="23687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FACT_CENSUS_EDU</a:t>
                      </a:r>
                      <a:endParaRPr lang="en-US" sz="8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Person_id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Door_num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Number(p,s)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DOB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Date/time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Maritial_status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Religion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Caste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Disability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Type_of_disability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status_of_attendance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Education_id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Highest_Education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Nature_of_industry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sector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Salary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Number(p,s)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Children_surviving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Children_ever_born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Persons_expired_in_10yr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Type_of_house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PAN_card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Ration_card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Adhar_card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Area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Literacy_status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Mode_of_transport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3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97890" algn="l"/>
                        </a:tabLst>
                      </a:pPr>
                      <a:r>
                        <a:rPr lang="en-US" sz="8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City_name	</a:t>
                      </a:r>
                      <a:endParaRPr lang="en-US" sz="8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8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456" marR="574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29605"/>
              </p:ext>
            </p:extLst>
          </p:nvPr>
        </p:nvGraphicFramePr>
        <p:xfrm>
          <a:off x="4856461" y="1425035"/>
          <a:ext cx="2070100" cy="560071"/>
        </p:xfrm>
        <a:graphic>
          <a:graphicData uri="http://schemas.openxmlformats.org/drawingml/2006/table">
            <a:tbl>
              <a:tblPr firstRow="1" firstCol="1" bandRow="1"/>
              <a:tblGrid>
                <a:gridCol w="1245235"/>
                <a:gridCol w="824865"/>
              </a:tblGrid>
              <a:tr h="227965">
                <a:tc gridSpan="2">
                  <a:txBody>
                    <a:bodyPr/>
                    <a:lstStyle/>
                    <a:p>
                      <a:pPr marL="6858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71825" algn="l"/>
                        </a:tabLst>
                      </a:pPr>
                      <a:r>
                        <a:rPr lang="en-US" sz="1000" b="1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DIM_EDUCATION</a:t>
                      </a:r>
                      <a:endParaRPr lang="en-US" sz="10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71825" algn="l"/>
                        </a:tabLs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Education_id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71825" algn="l"/>
                        </a:tabLst>
                      </a:pPr>
                      <a:r>
                        <a:rPr lang="en-US" sz="1000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10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71825" algn="l"/>
                        </a:tabLs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Highest_education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71825" algn="l"/>
                        </a:tabLst>
                      </a:pPr>
                      <a:r>
                        <a:rPr lang="en-US" sz="1000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10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7680"/>
              </p:ext>
            </p:extLst>
          </p:nvPr>
        </p:nvGraphicFramePr>
        <p:xfrm>
          <a:off x="4972670" y="2609973"/>
          <a:ext cx="2005330" cy="648467"/>
        </p:xfrm>
        <a:graphic>
          <a:graphicData uri="http://schemas.openxmlformats.org/drawingml/2006/table">
            <a:tbl>
              <a:tblPr firstRow="1" firstCol="1" bandRow="1"/>
              <a:tblGrid>
                <a:gridCol w="1245235"/>
                <a:gridCol w="760095"/>
              </a:tblGrid>
              <a:tr h="31636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DIM_OCCUPATION</a:t>
                      </a:r>
                      <a:endParaRPr lang="en-US" sz="10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Occupation_id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Occupation_name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10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99647"/>
              </p:ext>
            </p:extLst>
          </p:nvPr>
        </p:nvGraphicFramePr>
        <p:xfrm>
          <a:off x="5032751" y="4189634"/>
          <a:ext cx="2040327" cy="594965"/>
        </p:xfrm>
        <a:graphic>
          <a:graphicData uri="http://schemas.openxmlformats.org/drawingml/2006/table">
            <a:tbl>
              <a:tblPr firstRow="1" firstCol="1" bandRow="1"/>
              <a:tblGrid>
                <a:gridCol w="829358"/>
                <a:gridCol w="1210969"/>
              </a:tblGrid>
              <a:tr h="1932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DIM_CITY</a:t>
                      </a:r>
                      <a:endParaRPr lang="en-US" sz="10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City_name</a:t>
                      </a:r>
                      <a:endParaRPr lang="en-US" sz="1000" spc="1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pc="1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Varchar</a:t>
                      </a:r>
                      <a:endParaRPr lang="en-US" sz="1000" spc="1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Elbow Connector 27"/>
          <p:cNvCxnSpPr/>
          <p:nvPr/>
        </p:nvCxnSpPr>
        <p:spPr>
          <a:xfrm>
            <a:off x="7085288" y="4458506"/>
            <a:ext cx="1191725" cy="6752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7085288" y="4650742"/>
            <a:ext cx="1191725" cy="9660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6965413" y="1729755"/>
            <a:ext cx="1296950" cy="12459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6966766" y="1914197"/>
            <a:ext cx="1235770" cy="11844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 flipV="1">
            <a:off x="4033494" y="4515729"/>
            <a:ext cx="924779" cy="618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4095762" y="4754839"/>
            <a:ext cx="924779" cy="8309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>
            <a:off x="4023689" y="2926081"/>
            <a:ext cx="924779" cy="1152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4009292" y="3107668"/>
            <a:ext cx="892394" cy="422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95761" y="266831"/>
            <a:ext cx="3852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mbria" panose="02040503050406030204" pitchFamily="18" charset="0"/>
              </a:rPr>
              <a:t>STAR SCHEMA</a:t>
            </a:r>
            <a:endParaRPr lang="en-US" sz="3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059" y="478303"/>
            <a:ext cx="472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ambria" panose="02040503050406030204" pitchFamily="18" charset="0"/>
              </a:rPr>
              <a:t>DESIGN PROCESS</a:t>
            </a:r>
            <a:endParaRPr lang="en-US" sz="3200" b="1" dirty="0"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336431"/>
            <a:ext cx="7695027" cy="3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999" y="1327019"/>
            <a:ext cx="6240745" cy="33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18" y="1235969"/>
            <a:ext cx="7272996" cy="37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29" y="1426812"/>
            <a:ext cx="7320642" cy="47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</TotalTime>
  <Words>219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Diddi, Neeharika</dc:creator>
  <cp:lastModifiedBy>Diddi, Neeharika</cp:lastModifiedBy>
  <cp:revision>14</cp:revision>
  <dcterms:created xsi:type="dcterms:W3CDTF">2018-11-17T06:44:45Z</dcterms:created>
  <dcterms:modified xsi:type="dcterms:W3CDTF">2018-11-17T12:18:04Z</dcterms:modified>
</cp:coreProperties>
</file>