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906000" cy="6858000"/>
  <p:notesSz cx="9906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jp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jpg"/><Relationship Id="rId7" Type="http://schemas.openxmlformats.org/officeDocument/2006/relationships/image" Target="../media/image86.png"/><Relationship Id="rId8" Type="http://schemas.openxmlformats.org/officeDocument/2006/relationships/image" Target="../media/image87.jpg"/><Relationship Id="rId9" Type="http://schemas.openxmlformats.org/officeDocument/2006/relationships/image" Target="../media/image88.jp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jp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7" Type="http://schemas.openxmlformats.org/officeDocument/2006/relationships/image" Target="../media/image96.png"/><Relationship Id="rId18" Type="http://schemas.openxmlformats.org/officeDocument/2006/relationships/image" Target="../media/image97.png"/><Relationship Id="rId19" Type="http://schemas.openxmlformats.org/officeDocument/2006/relationships/image" Target="../media/image98.jpg"/><Relationship Id="rId20" Type="http://schemas.openxmlformats.org/officeDocument/2006/relationships/image" Target="../media/image99.png"/><Relationship Id="rId21" Type="http://schemas.openxmlformats.org/officeDocument/2006/relationships/image" Target="../media/image100.png"/><Relationship Id="rId22" Type="http://schemas.openxmlformats.org/officeDocument/2006/relationships/image" Target="../media/image101.png"/><Relationship Id="rId23" Type="http://schemas.openxmlformats.org/officeDocument/2006/relationships/image" Target="../media/image102.png"/><Relationship Id="rId24" Type="http://schemas.openxmlformats.org/officeDocument/2006/relationships/image" Target="../media/image103.jpg"/><Relationship Id="rId25" Type="http://schemas.openxmlformats.org/officeDocument/2006/relationships/image" Target="../media/image104.png"/><Relationship Id="rId26" Type="http://schemas.openxmlformats.org/officeDocument/2006/relationships/image" Target="../media/image105.png"/><Relationship Id="rId27" Type="http://schemas.openxmlformats.org/officeDocument/2006/relationships/image" Target="../media/image106.png"/><Relationship Id="rId28" Type="http://schemas.openxmlformats.org/officeDocument/2006/relationships/image" Target="../media/image107.jpg"/><Relationship Id="rId29" Type="http://schemas.openxmlformats.org/officeDocument/2006/relationships/image" Target="../media/image108.png"/><Relationship Id="rId30" Type="http://schemas.openxmlformats.org/officeDocument/2006/relationships/image" Target="../media/image109.png"/><Relationship Id="rId31" Type="http://schemas.openxmlformats.org/officeDocument/2006/relationships/image" Target="../media/image110.png"/><Relationship Id="rId32" Type="http://schemas.openxmlformats.org/officeDocument/2006/relationships/image" Target="../media/image111.jpg"/><Relationship Id="rId33" Type="http://schemas.openxmlformats.org/officeDocument/2006/relationships/image" Target="../media/image112.png"/><Relationship Id="rId34" Type="http://schemas.openxmlformats.org/officeDocument/2006/relationships/image" Target="../media/image113.png"/><Relationship Id="rId35" Type="http://schemas.openxmlformats.org/officeDocument/2006/relationships/image" Target="../media/image114.png"/><Relationship Id="rId36" Type="http://schemas.openxmlformats.org/officeDocument/2006/relationships/image" Target="../media/image115.png"/><Relationship Id="rId37" Type="http://schemas.openxmlformats.org/officeDocument/2006/relationships/image" Target="../media/image116.jpg"/><Relationship Id="rId38" Type="http://schemas.openxmlformats.org/officeDocument/2006/relationships/image" Target="../media/image117.png"/><Relationship Id="rId39" Type="http://schemas.openxmlformats.org/officeDocument/2006/relationships/image" Target="../media/image118.png"/><Relationship Id="rId40" Type="http://schemas.openxmlformats.org/officeDocument/2006/relationships/image" Target="../media/image119.pn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jpg"/><Relationship Id="rId3" Type="http://schemas.openxmlformats.org/officeDocument/2006/relationships/image" Target="../media/image121.jpg"/><Relationship Id="rId4" Type="http://schemas.openxmlformats.org/officeDocument/2006/relationships/image" Target="../media/image122.jpg"/><Relationship Id="rId5" Type="http://schemas.openxmlformats.org/officeDocument/2006/relationships/image" Target="../media/image123.png"/><Relationship Id="rId6" Type="http://schemas.openxmlformats.org/officeDocument/2006/relationships/image" Target="../media/image124.jpg"/><Relationship Id="rId7" Type="http://schemas.openxmlformats.org/officeDocument/2006/relationships/image" Target="../media/image125.jpg"/><Relationship Id="rId8" Type="http://schemas.openxmlformats.org/officeDocument/2006/relationships/image" Target="../media/image126.jpg"/><Relationship Id="rId9" Type="http://schemas.openxmlformats.org/officeDocument/2006/relationships/image" Target="../media/image127.jpg"/><Relationship Id="rId10" Type="http://schemas.openxmlformats.org/officeDocument/2006/relationships/image" Target="../media/image128.jpg"/><Relationship Id="rId11" Type="http://schemas.openxmlformats.org/officeDocument/2006/relationships/image" Target="../media/image129.png"/><Relationship Id="rId12" Type="http://schemas.openxmlformats.org/officeDocument/2006/relationships/image" Target="../media/image130.png"/><Relationship Id="rId13" Type="http://schemas.openxmlformats.org/officeDocument/2006/relationships/image" Target="../media/image131.png"/><Relationship Id="rId14" Type="http://schemas.openxmlformats.org/officeDocument/2006/relationships/image" Target="../media/image132.png"/><Relationship Id="rId15" Type="http://schemas.openxmlformats.org/officeDocument/2006/relationships/image" Target="../media/image133.png"/><Relationship Id="rId16" Type="http://schemas.openxmlformats.org/officeDocument/2006/relationships/image" Target="../media/image134.png"/><Relationship Id="rId17" Type="http://schemas.openxmlformats.org/officeDocument/2006/relationships/image" Target="../media/image135.png"/><Relationship Id="rId18" Type="http://schemas.openxmlformats.org/officeDocument/2006/relationships/image" Target="../media/image136.pn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jpg"/><Relationship Id="rId6" Type="http://schemas.openxmlformats.org/officeDocument/2006/relationships/image" Target="../media/image141.png"/><Relationship Id="rId7" Type="http://schemas.openxmlformats.org/officeDocument/2006/relationships/image" Target="../media/image142.jp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jpg"/><Relationship Id="rId4" Type="http://schemas.openxmlformats.org/officeDocument/2006/relationships/image" Target="../media/image148.jpg"/><Relationship Id="rId5" Type="http://schemas.openxmlformats.org/officeDocument/2006/relationships/image" Target="../media/image149.jpg"/><Relationship Id="rId6" Type="http://schemas.openxmlformats.org/officeDocument/2006/relationships/image" Target="../media/image150.png"/><Relationship Id="rId7" Type="http://schemas.openxmlformats.org/officeDocument/2006/relationships/image" Target="../media/image151.jpg"/><Relationship Id="rId8" Type="http://schemas.openxmlformats.org/officeDocument/2006/relationships/image" Target="../media/image152.jpg"/><Relationship Id="rId9" Type="http://schemas.openxmlformats.org/officeDocument/2006/relationships/image" Target="../media/image153.jpg"/><Relationship Id="rId10" Type="http://schemas.openxmlformats.org/officeDocument/2006/relationships/image" Target="../media/image154.png"/><Relationship Id="rId11" Type="http://schemas.openxmlformats.org/officeDocument/2006/relationships/image" Target="../media/image155.jpg"/><Relationship Id="rId12" Type="http://schemas.openxmlformats.org/officeDocument/2006/relationships/image" Target="../media/image156.jpg"/><Relationship Id="rId13" Type="http://schemas.openxmlformats.org/officeDocument/2006/relationships/image" Target="../media/image157.jpg"/><Relationship Id="rId14" Type="http://schemas.openxmlformats.org/officeDocument/2006/relationships/image" Target="../media/image158.png"/><Relationship Id="rId15" Type="http://schemas.openxmlformats.org/officeDocument/2006/relationships/image" Target="../media/image159.jpg"/><Relationship Id="rId16" Type="http://schemas.openxmlformats.org/officeDocument/2006/relationships/image" Target="../media/image160.png"/><Relationship Id="rId17" Type="http://schemas.openxmlformats.org/officeDocument/2006/relationships/image" Target="../media/image161.jpg"/><Relationship Id="rId18" Type="http://schemas.openxmlformats.org/officeDocument/2006/relationships/image" Target="../media/image162.jpg"/><Relationship Id="rId19" Type="http://schemas.openxmlformats.org/officeDocument/2006/relationships/image" Target="../media/image163.png"/><Relationship Id="rId20" Type="http://schemas.openxmlformats.org/officeDocument/2006/relationships/image" Target="../media/image164.jpg"/><Relationship Id="rId21" Type="http://schemas.openxmlformats.org/officeDocument/2006/relationships/image" Target="../media/image165.jpg"/><Relationship Id="rId22" Type="http://schemas.openxmlformats.org/officeDocument/2006/relationships/image" Target="../media/image166.png"/><Relationship Id="rId23" Type="http://schemas.openxmlformats.org/officeDocument/2006/relationships/image" Target="../media/image167.png"/><Relationship Id="rId24" Type="http://schemas.openxmlformats.org/officeDocument/2006/relationships/image" Target="../media/image168.png"/><Relationship Id="rId25" Type="http://schemas.openxmlformats.org/officeDocument/2006/relationships/image" Target="../media/image169.png"/><Relationship Id="rId26" Type="http://schemas.openxmlformats.org/officeDocument/2006/relationships/image" Target="../media/image170.png"/><Relationship Id="rId27" Type="http://schemas.openxmlformats.org/officeDocument/2006/relationships/image" Target="../media/image171.png"/><Relationship Id="rId28" Type="http://schemas.openxmlformats.org/officeDocument/2006/relationships/image" Target="../media/image172.png"/><Relationship Id="rId29" Type="http://schemas.openxmlformats.org/officeDocument/2006/relationships/image" Target="../media/image173.pn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4.png"/><Relationship Id="rId3" Type="http://schemas.openxmlformats.org/officeDocument/2006/relationships/image" Target="../media/image175.jp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image" Target="../media/image184.png"/><Relationship Id="rId8" Type="http://schemas.openxmlformats.org/officeDocument/2006/relationships/image" Target="../media/image185.pn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6.jpg"/><Relationship Id="rId3" Type="http://schemas.openxmlformats.org/officeDocument/2006/relationships/image" Target="../media/image187.png"/><Relationship Id="rId4" Type="http://schemas.openxmlformats.org/officeDocument/2006/relationships/image" Target="../media/image188.png"/><Relationship Id="rId5" Type="http://schemas.openxmlformats.org/officeDocument/2006/relationships/image" Target="../media/image189.png"/><Relationship Id="rId6" Type="http://schemas.openxmlformats.org/officeDocument/2006/relationships/image" Target="../media/image190.png"/><Relationship Id="rId7" Type="http://schemas.openxmlformats.org/officeDocument/2006/relationships/image" Target="../media/image191.png"/><Relationship Id="rId8" Type="http://schemas.openxmlformats.org/officeDocument/2006/relationships/image" Target="../media/image192.png"/><Relationship Id="rId9" Type="http://schemas.openxmlformats.org/officeDocument/2006/relationships/image" Target="../media/image193.jpg"/><Relationship Id="rId10" Type="http://schemas.openxmlformats.org/officeDocument/2006/relationships/image" Target="../media/image194.jpg"/><Relationship Id="rId11" Type="http://schemas.openxmlformats.org/officeDocument/2006/relationships/image" Target="../media/image195.jpg"/><Relationship Id="rId12" Type="http://schemas.openxmlformats.org/officeDocument/2006/relationships/image" Target="../media/image196.png"/><Relationship Id="rId13" Type="http://schemas.openxmlformats.org/officeDocument/2006/relationships/image" Target="../media/image197.png"/><Relationship Id="rId14" Type="http://schemas.openxmlformats.org/officeDocument/2006/relationships/image" Target="../media/image198.jpg"/><Relationship Id="rId15" Type="http://schemas.openxmlformats.org/officeDocument/2006/relationships/image" Target="../media/image199.jpg"/><Relationship Id="rId16" Type="http://schemas.openxmlformats.org/officeDocument/2006/relationships/image" Target="../media/image200.jpg"/><Relationship Id="rId17" Type="http://schemas.openxmlformats.org/officeDocument/2006/relationships/image" Target="../media/image201.png"/><Relationship Id="rId18" Type="http://schemas.openxmlformats.org/officeDocument/2006/relationships/image" Target="../media/image202.png"/><Relationship Id="rId19" Type="http://schemas.openxmlformats.org/officeDocument/2006/relationships/image" Target="../media/image203.jpg"/><Relationship Id="rId20" Type="http://schemas.openxmlformats.org/officeDocument/2006/relationships/image" Target="../media/image204.jpg"/><Relationship Id="rId21" Type="http://schemas.openxmlformats.org/officeDocument/2006/relationships/image" Target="../media/image205.jpg"/><Relationship Id="rId22" Type="http://schemas.openxmlformats.org/officeDocument/2006/relationships/image" Target="../media/image206.jpg"/><Relationship Id="rId23" Type="http://schemas.openxmlformats.org/officeDocument/2006/relationships/image" Target="../media/image207.jpg"/><Relationship Id="rId24" Type="http://schemas.openxmlformats.org/officeDocument/2006/relationships/image" Target="../media/image208.png"/><Relationship Id="rId25" Type="http://schemas.openxmlformats.org/officeDocument/2006/relationships/image" Target="../media/image209.jpg"/><Relationship Id="rId26" Type="http://schemas.openxmlformats.org/officeDocument/2006/relationships/image" Target="../media/image210.jpg"/><Relationship Id="rId27" Type="http://schemas.openxmlformats.org/officeDocument/2006/relationships/image" Target="../media/image211.jpg"/><Relationship Id="rId28" Type="http://schemas.openxmlformats.org/officeDocument/2006/relationships/image" Target="../media/image212.jpg"/><Relationship Id="rId29" Type="http://schemas.openxmlformats.org/officeDocument/2006/relationships/image" Target="../media/image213.jpg"/><Relationship Id="rId30" Type="http://schemas.openxmlformats.org/officeDocument/2006/relationships/image" Target="../media/image214.jpg"/><Relationship Id="rId31" Type="http://schemas.openxmlformats.org/officeDocument/2006/relationships/image" Target="../media/image215.jpg"/><Relationship Id="rId32" Type="http://schemas.openxmlformats.org/officeDocument/2006/relationships/image" Target="../media/image216.png"/><Relationship Id="rId33" Type="http://schemas.openxmlformats.org/officeDocument/2006/relationships/image" Target="../media/image217.png"/><Relationship Id="rId34" Type="http://schemas.openxmlformats.org/officeDocument/2006/relationships/image" Target="../media/image218.pn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9.png"/><Relationship Id="rId3" Type="http://schemas.openxmlformats.org/officeDocument/2006/relationships/image" Target="../media/image220.jpg"/><Relationship Id="rId4" Type="http://schemas.openxmlformats.org/officeDocument/2006/relationships/image" Target="../media/image221.jpg"/><Relationship Id="rId5" Type="http://schemas.openxmlformats.org/officeDocument/2006/relationships/image" Target="../media/image222.jpg"/><Relationship Id="rId6" Type="http://schemas.openxmlformats.org/officeDocument/2006/relationships/image" Target="../media/image223.jpg"/><Relationship Id="rId7" Type="http://schemas.openxmlformats.org/officeDocument/2006/relationships/image" Target="../media/image224.jpg"/><Relationship Id="rId8" Type="http://schemas.openxmlformats.org/officeDocument/2006/relationships/image" Target="../media/image225.png"/><Relationship Id="rId9" Type="http://schemas.openxmlformats.org/officeDocument/2006/relationships/image" Target="../media/image226.jpg"/><Relationship Id="rId10" Type="http://schemas.openxmlformats.org/officeDocument/2006/relationships/image" Target="../media/image227.jpg"/><Relationship Id="rId11" Type="http://schemas.openxmlformats.org/officeDocument/2006/relationships/image" Target="../media/image228.jpg"/><Relationship Id="rId12" Type="http://schemas.openxmlformats.org/officeDocument/2006/relationships/image" Target="../media/image229.jpg"/><Relationship Id="rId13" Type="http://schemas.openxmlformats.org/officeDocument/2006/relationships/image" Target="../media/image230.jpg"/><Relationship Id="rId14" Type="http://schemas.openxmlformats.org/officeDocument/2006/relationships/image" Target="../media/image231.jpg"/><Relationship Id="rId15" Type="http://schemas.openxmlformats.org/officeDocument/2006/relationships/image" Target="../media/image232.png"/><Relationship Id="rId16" Type="http://schemas.openxmlformats.org/officeDocument/2006/relationships/image" Target="../media/image233.jpg"/><Relationship Id="rId17" Type="http://schemas.openxmlformats.org/officeDocument/2006/relationships/image" Target="../media/image234.png"/><Relationship Id="rId18" Type="http://schemas.openxmlformats.org/officeDocument/2006/relationships/image" Target="../media/image235.jpg"/><Relationship Id="rId19" Type="http://schemas.openxmlformats.org/officeDocument/2006/relationships/image" Target="../media/image236.png"/><Relationship Id="rId20" Type="http://schemas.openxmlformats.org/officeDocument/2006/relationships/image" Target="../media/image237.png"/><Relationship Id="rId21" Type="http://schemas.openxmlformats.org/officeDocument/2006/relationships/image" Target="../media/image238.png"/><Relationship Id="rId22" Type="http://schemas.openxmlformats.org/officeDocument/2006/relationships/image" Target="../media/image239.png"/><Relationship Id="rId23" Type="http://schemas.openxmlformats.org/officeDocument/2006/relationships/image" Target="../media/image240.png"/><Relationship Id="rId24" Type="http://schemas.openxmlformats.org/officeDocument/2006/relationships/image" Target="../media/image241.pn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2.jpg"/><Relationship Id="rId3" Type="http://schemas.openxmlformats.org/officeDocument/2006/relationships/image" Target="../media/image243.jp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image" Target="../media/image246.png"/><Relationship Id="rId7" Type="http://schemas.openxmlformats.org/officeDocument/2006/relationships/image" Target="../media/image247.png"/><Relationship Id="rId8" Type="http://schemas.openxmlformats.org/officeDocument/2006/relationships/image" Target="../media/image248.png"/><Relationship Id="rId9" Type="http://schemas.openxmlformats.org/officeDocument/2006/relationships/image" Target="../media/image249.png"/><Relationship Id="rId10" Type="http://schemas.openxmlformats.org/officeDocument/2006/relationships/image" Target="../media/image250.png"/><Relationship Id="rId11" Type="http://schemas.openxmlformats.org/officeDocument/2006/relationships/image" Target="../media/image251.png"/><Relationship Id="rId12" Type="http://schemas.openxmlformats.org/officeDocument/2006/relationships/image" Target="../media/image252.jpg"/><Relationship Id="rId13" Type="http://schemas.openxmlformats.org/officeDocument/2006/relationships/image" Target="../media/image253.png"/><Relationship Id="rId14" Type="http://schemas.openxmlformats.org/officeDocument/2006/relationships/image" Target="../media/image254.jpg"/><Relationship Id="rId15" Type="http://schemas.openxmlformats.org/officeDocument/2006/relationships/image" Target="../media/image255.jpg"/><Relationship Id="rId16" Type="http://schemas.openxmlformats.org/officeDocument/2006/relationships/image" Target="../media/image256.png"/><Relationship Id="rId17" Type="http://schemas.openxmlformats.org/officeDocument/2006/relationships/image" Target="../media/image257.png"/><Relationship Id="rId18" Type="http://schemas.openxmlformats.org/officeDocument/2006/relationships/image" Target="../media/image258.png"/><Relationship Id="rId19" Type="http://schemas.openxmlformats.org/officeDocument/2006/relationships/image" Target="../media/image259.pn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image" Target="../media/image263.pn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7.png"/><Relationship Id="rId3" Type="http://schemas.openxmlformats.org/officeDocument/2006/relationships/image" Target="../media/image268.png"/><Relationship Id="rId4" Type="http://schemas.openxmlformats.org/officeDocument/2006/relationships/image" Target="../media/image269.png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0.png"/><Relationship Id="rId3" Type="http://schemas.openxmlformats.org/officeDocument/2006/relationships/image" Target="../media/image271.png"/><Relationship Id="rId4" Type="http://schemas.openxmlformats.org/officeDocument/2006/relationships/image" Target="../media/image272.png"/><Relationship Id="rId5" Type="http://schemas.openxmlformats.org/officeDocument/2006/relationships/image" Target="../media/image273.png"/><Relationship Id="rId6" Type="http://schemas.openxmlformats.org/officeDocument/2006/relationships/image" Target="../media/image274.png"/><Relationship Id="rId7" Type="http://schemas.openxmlformats.org/officeDocument/2006/relationships/image" Target="../media/image275.png"/><Relationship Id="rId8" Type="http://schemas.openxmlformats.org/officeDocument/2006/relationships/image" Target="../media/image276.png"/></Relationships>

</file>

<file path=ppt/slides/_rels/slide2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7.png"/><Relationship Id="rId3" Type="http://schemas.openxmlformats.org/officeDocument/2006/relationships/image" Target="../media/image278.png"/><Relationship Id="rId4" Type="http://schemas.openxmlformats.org/officeDocument/2006/relationships/image" Target="../media/image279.png"/><Relationship Id="rId5" Type="http://schemas.openxmlformats.org/officeDocument/2006/relationships/image" Target="../media/image280.png"/><Relationship Id="rId6" Type="http://schemas.openxmlformats.org/officeDocument/2006/relationships/image" Target="../media/image281.png"/><Relationship Id="rId7" Type="http://schemas.openxmlformats.org/officeDocument/2006/relationships/image" Target="../media/image282.png"/><Relationship Id="rId8" Type="http://schemas.openxmlformats.org/officeDocument/2006/relationships/image" Target="../media/image283.png"/></Relationships>

</file>

<file path=ppt/slides/_rels/slide2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4.png"/><Relationship Id="rId3" Type="http://schemas.openxmlformats.org/officeDocument/2006/relationships/image" Target="../media/image285.png"/><Relationship Id="rId4" Type="http://schemas.openxmlformats.org/officeDocument/2006/relationships/image" Target="../media/image286.png"/><Relationship Id="rId5" Type="http://schemas.openxmlformats.org/officeDocument/2006/relationships/image" Target="../media/image287.png"/><Relationship Id="rId6" Type="http://schemas.openxmlformats.org/officeDocument/2006/relationships/image" Target="../media/image288.png"/><Relationship Id="rId7" Type="http://schemas.openxmlformats.org/officeDocument/2006/relationships/image" Target="../media/image289.png"/><Relationship Id="rId8" Type="http://schemas.openxmlformats.org/officeDocument/2006/relationships/image" Target="../media/image290.png"/></Relationships>

</file>

<file path=ppt/slides/_rels/slide2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ame.lastname@capgemini.com" TargetMode="External"/><Relationship Id="rId3" Type="http://schemas.openxmlformats.org/officeDocument/2006/relationships/hyperlink" Target="mailto:name.lastname@capgemini.com" TargetMode="External"/><Relationship Id="rId4" Type="http://schemas.openxmlformats.org/officeDocument/2006/relationships/hyperlink" Target="mailto:name.lastname@capgemini.com" TargetMode="External"/><Relationship Id="rId5" Type="http://schemas.openxmlformats.org/officeDocument/2006/relationships/hyperlink" Target="mailto:name.lastname@capgemini.com" TargetMode="External"/><Relationship Id="rId6" Type="http://schemas.openxmlformats.org/officeDocument/2006/relationships/image" Target="../media/image291.png"/><Relationship Id="rId7" Type="http://schemas.openxmlformats.org/officeDocument/2006/relationships/image" Target="../media/image292.png"/><Relationship Id="rId8" Type="http://schemas.openxmlformats.org/officeDocument/2006/relationships/image" Target="../media/image293.png"/></Relationships>

</file>

<file path=ppt/slides/_rels/slide2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apgemini.com/" TargetMode="External"/><Relationship Id="rId3" Type="http://schemas.openxmlformats.org/officeDocument/2006/relationships/hyperlink" Target="http://www.capgemini.com/" TargetMode="External"/><Relationship Id="rId4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hyperlink" Target="http://www.capgemini.com/about/how-we-work/the-collaborative-business-experiencetm" TargetMode="External"/><Relationship Id="rId6" Type="http://schemas.openxmlformats.org/officeDocument/2006/relationships/hyperlink" Target="http://www.capgemini.com/about/how-we-work/rightshorer" TargetMode="External"/><Relationship Id="rId7" Type="http://schemas.openxmlformats.org/officeDocument/2006/relationships/image" Target="../media/image294.png"/><Relationship Id="rId8" Type="http://schemas.openxmlformats.org/officeDocument/2006/relationships/image" Target="../media/image295.png"/><Relationship Id="rId9" Type="http://schemas.openxmlformats.org/officeDocument/2006/relationships/image" Target="../media/image296.png"/><Relationship Id="rId10" Type="http://schemas.openxmlformats.org/officeDocument/2006/relationships/image" Target="../media/image297.png"/><Relationship Id="rId11" Type="http://schemas.openxmlformats.org/officeDocument/2006/relationships/image" Target="../media/image298.png"/><Relationship Id="rId12" Type="http://schemas.openxmlformats.org/officeDocument/2006/relationships/image" Target="../media/image299.png"/><Relationship Id="rId13" Type="http://schemas.openxmlformats.org/officeDocument/2006/relationships/image" Target="../media/image300.png"/><Relationship Id="rId14" Type="http://schemas.openxmlformats.org/officeDocument/2006/relationships/image" Target="../media/image301.png"/><Relationship Id="rId15" Type="http://schemas.openxmlformats.org/officeDocument/2006/relationships/image" Target="../media/image302.png"/><Relationship Id="rId16" Type="http://schemas.openxmlformats.org/officeDocument/2006/relationships/image" Target="../media/image303.png"/><Relationship Id="rId17" Type="http://schemas.openxmlformats.org/officeDocument/2006/relationships/image" Target="../media/image304.pn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g"/><Relationship Id="rId3" Type="http://schemas.openxmlformats.org/officeDocument/2006/relationships/image" Target="../media/image50.jpg"/><Relationship Id="rId4" Type="http://schemas.openxmlformats.org/officeDocument/2006/relationships/image" Target="../media/image51.jp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jpg"/><Relationship Id="rId5" Type="http://schemas.openxmlformats.org/officeDocument/2006/relationships/image" Target="../media/image62.jpg"/><Relationship Id="rId6" Type="http://schemas.openxmlformats.org/officeDocument/2006/relationships/image" Target="../media/image63.jpg"/><Relationship Id="rId7" Type="http://schemas.openxmlformats.org/officeDocument/2006/relationships/image" Target="../media/image64.jpg"/><Relationship Id="rId8" Type="http://schemas.openxmlformats.org/officeDocument/2006/relationships/image" Target="../media/image65.jpg"/><Relationship Id="rId9" Type="http://schemas.openxmlformats.org/officeDocument/2006/relationships/image" Target="../media/image66.jpg"/><Relationship Id="rId10" Type="http://schemas.openxmlformats.org/officeDocument/2006/relationships/image" Target="../media/image67.jp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jpg"/><Relationship Id="rId14" Type="http://schemas.openxmlformats.org/officeDocument/2006/relationships/image" Target="../media/image71.jpg"/><Relationship Id="rId15" Type="http://schemas.openxmlformats.org/officeDocument/2006/relationships/image" Target="../media/image72.jpg"/><Relationship Id="rId16" Type="http://schemas.openxmlformats.org/officeDocument/2006/relationships/image" Target="../media/image73.jpg"/><Relationship Id="rId17" Type="http://schemas.openxmlformats.org/officeDocument/2006/relationships/image" Target="../media/image74.jpg"/><Relationship Id="rId18" Type="http://schemas.openxmlformats.org/officeDocument/2006/relationships/image" Target="../media/image75.jpg"/><Relationship Id="rId19" Type="http://schemas.openxmlformats.org/officeDocument/2006/relationships/image" Target="../media/image76.jpg"/><Relationship Id="rId20" Type="http://schemas.openxmlformats.org/officeDocument/2006/relationships/image" Target="../media/image77.png"/><Relationship Id="rId21" Type="http://schemas.openxmlformats.org/officeDocument/2006/relationships/image" Target="../media/image78.png"/><Relationship Id="rId22" Type="http://schemas.openxmlformats.org/officeDocument/2006/relationships/image" Target="../media/image79.png"/><Relationship Id="rId23" Type="http://schemas.openxmlformats.org/officeDocument/2006/relationships/image" Target="../media/image80.pn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8506" y="1339287"/>
            <a:ext cx="9880480" cy="5501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42252" y="633504"/>
            <a:ext cx="2951809" cy="693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5381624"/>
            <a:ext cx="5895975" cy="1473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299178" y="812075"/>
            <a:ext cx="2943302" cy="2636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1588" y="0"/>
            <a:ext cx="9907333" cy="2682875"/>
          </a:xfrm>
          <a:custGeom>
            <a:avLst/>
            <a:gdLst/>
            <a:ahLst/>
            <a:cxnLst/>
            <a:rect l="l" t="t" r="r" b="b"/>
            <a:pathLst>
              <a:path w="9907333" h="2682875">
                <a:moveTo>
                  <a:pt x="1135852" y="2621015"/>
                </a:moveTo>
                <a:lnTo>
                  <a:pt x="1166552" y="2561408"/>
                </a:lnTo>
                <a:lnTo>
                  <a:pt x="1199779" y="2504128"/>
                </a:lnTo>
                <a:lnTo>
                  <a:pt x="1235557" y="2449248"/>
                </a:lnTo>
                <a:lnTo>
                  <a:pt x="1273908" y="2396845"/>
                </a:lnTo>
                <a:lnTo>
                  <a:pt x="1314856" y="2346991"/>
                </a:lnTo>
                <a:lnTo>
                  <a:pt x="1358424" y="2299763"/>
                </a:lnTo>
                <a:lnTo>
                  <a:pt x="1404635" y="2255234"/>
                </a:lnTo>
                <a:lnTo>
                  <a:pt x="1453513" y="2213479"/>
                </a:lnTo>
                <a:lnTo>
                  <a:pt x="1505080" y="2174573"/>
                </a:lnTo>
                <a:lnTo>
                  <a:pt x="1559360" y="2138590"/>
                </a:lnTo>
                <a:lnTo>
                  <a:pt x="1616377" y="2105605"/>
                </a:lnTo>
                <a:lnTo>
                  <a:pt x="1676153" y="2075692"/>
                </a:lnTo>
                <a:lnTo>
                  <a:pt x="1738711" y="2048926"/>
                </a:lnTo>
                <a:lnTo>
                  <a:pt x="1804075" y="2025382"/>
                </a:lnTo>
                <a:lnTo>
                  <a:pt x="1872268" y="2005133"/>
                </a:lnTo>
                <a:lnTo>
                  <a:pt x="1943314" y="1988256"/>
                </a:lnTo>
                <a:lnTo>
                  <a:pt x="2017235" y="1974824"/>
                </a:lnTo>
                <a:lnTo>
                  <a:pt x="2094054" y="1964911"/>
                </a:lnTo>
                <a:lnTo>
                  <a:pt x="2173796" y="1958594"/>
                </a:lnTo>
                <a:lnTo>
                  <a:pt x="8712645" y="1952752"/>
                </a:lnTo>
                <a:lnTo>
                  <a:pt x="8770993" y="1953297"/>
                </a:lnTo>
                <a:lnTo>
                  <a:pt x="8828905" y="1953194"/>
                </a:lnTo>
                <a:lnTo>
                  <a:pt x="8886478" y="1952001"/>
                </a:lnTo>
                <a:lnTo>
                  <a:pt x="8943807" y="1949280"/>
                </a:lnTo>
                <a:lnTo>
                  <a:pt x="9000988" y="1944590"/>
                </a:lnTo>
                <a:lnTo>
                  <a:pt x="9058117" y="1937491"/>
                </a:lnTo>
                <a:lnTo>
                  <a:pt x="9115291" y="1927545"/>
                </a:lnTo>
                <a:lnTo>
                  <a:pt x="9172604" y="1914310"/>
                </a:lnTo>
                <a:lnTo>
                  <a:pt x="9230153" y="1897348"/>
                </a:lnTo>
                <a:lnTo>
                  <a:pt x="9288034" y="1876218"/>
                </a:lnTo>
                <a:lnTo>
                  <a:pt x="9346342" y="1850481"/>
                </a:lnTo>
                <a:lnTo>
                  <a:pt x="9405174" y="1819697"/>
                </a:lnTo>
                <a:lnTo>
                  <a:pt x="9464626" y="1783426"/>
                </a:lnTo>
                <a:lnTo>
                  <a:pt x="9524793" y="1741229"/>
                </a:lnTo>
                <a:lnTo>
                  <a:pt x="9585771" y="1692665"/>
                </a:lnTo>
                <a:lnTo>
                  <a:pt x="9647657" y="1637296"/>
                </a:lnTo>
                <a:lnTo>
                  <a:pt x="9710546" y="1574680"/>
                </a:lnTo>
                <a:lnTo>
                  <a:pt x="9774534" y="1504379"/>
                </a:lnTo>
                <a:lnTo>
                  <a:pt x="9839717" y="1425952"/>
                </a:lnTo>
                <a:lnTo>
                  <a:pt x="9906191" y="1338961"/>
                </a:lnTo>
                <a:lnTo>
                  <a:pt x="9906538" y="1293559"/>
                </a:lnTo>
                <a:lnTo>
                  <a:pt x="9906687" y="1248338"/>
                </a:lnTo>
                <a:lnTo>
                  <a:pt x="9906819" y="1190479"/>
                </a:lnTo>
                <a:lnTo>
                  <a:pt x="9907039" y="1043976"/>
                </a:lnTo>
                <a:lnTo>
                  <a:pt x="9907198" y="868305"/>
                </a:lnTo>
                <a:lnTo>
                  <a:pt x="9907333" y="581288"/>
                </a:lnTo>
                <a:lnTo>
                  <a:pt x="9907151" y="17730"/>
                </a:lnTo>
                <a:lnTo>
                  <a:pt x="9907080" y="0"/>
                </a:lnTo>
                <a:lnTo>
                  <a:pt x="2053" y="0"/>
                </a:lnTo>
                <a:lnTo>
                  <a:pt x="2213" y="25808"/>
                </a:lnTo>
                <a:lnTo>
                  <a:pt x="2427" y="146137"/>
                </a:lnTo>
                <a:lnTo>
                  <a:pt x="2201" y="1006332"/>
                </a:lnTo>
                <a:lnTo>
                  <a:pt x="2063" y="1149102"/>
                </a:lnTo>
                <a:lnTo>
                  <a:pt x="1903" y="1288773"/>
                </a:lnTo>
                <a:lnTo>
                  <a:pt x="1723" y="1422656"/>
                </a:lnTo>
                <a:lnTo>
                  <a:pt x="1588" y="1507863"/>
                </a:lnTo>
                <a:lnTo>
                  <a:pt x="1588" y="1971820"/>
                </a:lnTo>
                <a:lnTo>
                  <a:pt x="41419" y="1972289"/>
                </a:lnTo>
                <a:lnTo>
                  <a:pt x="86970" y="1974261"/>
                </a:lnTo>
                <a:lnTo>
                  <a:pt x="136210" y="1978088"/>
                </a:lnTo>
                <a:lnTo>
                  <a:pt x="188695" y="1984135"/>
                </a:lnTo>
                <a:lnTo>
                  <a:pt x="243982" y="1992770"/>
                </a:lnTo>
                <a:lnTo>
                  <a:pt x="301625" y="2004362"/>
                </a:lnTo>
                <a:lnTo>
                  <a:pt x="361183" y="2019278"/>
                </a:lnTo>
                <a:lnTo>
                  <a:pt x="422210" y="2037884"/>
                </a:lnTo>
                <a:lnTo>
                  <a:pt x="484263" y="2060550"/>
                </a:lnTo>
                <a:lnTo>
                  <a:pt x="546898" y="2087641"/>
                </a:lnTo>
                <a:lnTo>
                  <a:pt x="609673" y="2119527"/>
                </a:lnTo>
                <a:lnTo>
                  <a:pt x="672142" y="2156574"/>
                </a:lnTo>
                <a:lnTo>
                  <a:pt x="733862" y="2199151"/>
                </a:lnTo>
                <a:lnTo>
                  <a:pt x="794389" y="2247624"/>
                </a:lnTo>
                <a:lnTo>
                  <a:pt x="853280" y="2302361"/>
                </a:lnTo>
                <a:lnTo>
                  <a:pt x="910091" y="2363730"/>
                </a:lnTo>
                <a:lnTo>
                  <a:pt x="964377" y="2432098"/>
                </a:lnTo>
                <a:lnTo>
                  <a:pt x="1015696" y="2507833"/>
                </a:lnTo>
                <a:lnTo>
                  <a:pt x="1063604" y="2591303"/>
                </a:lnTo>
                <a:lnTo>
                  <a:pt x="1107656" y="2682875"/>
                </a:lnTo>
                <a:lnTo>
                  <a:pt x="1135852" y="26210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5381624"/>
            <a:ext cx="5895975" cy="147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1588" y="0"/>
            <a:ext cx="9907333" cy="2682875"/>
          </a:xfrm>
          <a:custGeom>
            <a:avLst/>
            <a:gdLst/>
            <a:ahLst/>
            <a:cxnLst/>
            <a:rect l="l" t="t" r="r" b="b"/>
            <a:pathLst>
              <a:path w="9907333" h="2682875">
                <a:moveTo>
                  <a:pt x="1135852" y="2621015"/>
                </a:moveTo>
                <a:lnTo>
                  <a:pt x="1166552" y="2561408"/>
                </a:lnTo>
                <a:lnTo>
                  <a:pt x="1199779" y="2504128"/>
                </a:lnTo>
                <a:lnTo>
                  <a:pt x="1235557" y="2449248"/>
                </a:lnTo>
                <a:lnTo>
                  <a:pt x="1273908" y="2396845"/>
                </a:lnTo>
                <a:lnTo>
                  <a:pt x="1314856" y="2346991"/>
                </a:lnTo>
                <a:lnTo>
                  <a:pt x="1358424" y="2299763"/>
                </a:lnTo>
                <a:lnTo>
                  <a:pt x="1404635" y="2255234"/>
                </a:lnTo>
                <a:lnTo>
                  <a:pt x="1453513" y="2213479"/>
                </a:lnTo>
                <a:lnTo>
                  <a:pt x="1505080" y="2174573"/>
                </a:lnTo>
                <a:lnTo>
                  <a:pt x="1559360" y="2138590"/>
                </a:lnTo>
                <a:lnTo>
                  <a:pt x="1616377" y="2105605"/>
                </a:lnTo>
                <a:lnTo>
                  <a:pt x="1676153" y="2075692"/>
                </a:lnTo>
                <a:lnTo>
                  <a:pt x="1738711" y="2048926"/>
                </a:lnTo>
                <a:lnTo>
                  <a:pt x="1804075" y="2025382"/>
                </a:lnTo>
                <a:lnTo>
                  <a:pt x="1872268" y="2005133"/>
                </a:lnTo>
                <a:lnTo>
                  <a:pt x="1943314" y="1988256"/>
                </a:lnTo>
                <a:lnTo>
                  <a:pt x="2017235" y="1974824"/>
                </a:lnTo>
                <a:lnTo>
                  <a:pt x="2094054" y="1964911"/>
                </a:lnTo>
                <a:lnTo>
                  <a:pt x="2173796" y="1958594"/>
                </a:lnTo>
                <a:lnTo>
                  <a:pt x="8712645" y="1952752"/>
                </a:lnTo>
                <a:lnTo>
                  <a:pt x="8770993" y="1953297"/>
                </a:lnTo>
                <a:lnTo>
                  <a:pt x="8828905" y="1953194"/>
                </a:lnTo>
                <a:lnTo>
                  <a:pt x="8886478" y="1952001"/>
                </a:lnTo>
                <a:lnTo>
                  <a:pt x="8943807" y="1949280"/>
                </a:lnTo>
                <a:lnTo>
                  <a:pt x="9000988" y="1944590"/>
                </a:lnTo>
                <a:lnTo>
                  <a:pt x="9058117" y="1937491"/>
                </a:lnTo>
                <a:lnTo>
                  <a:pt x="9115291" y="1927545"/>
                </a:lnTo>
                <a:lnTo>
                  <a:pt x="9172604" y="1914310"/>
                </a:lnTo>
                <a:lnTo>
                  <a:pt x="9230153" y="1897348"/>
                </a:lnTo>
                <a:lnTo>
                  <a:pt x="9288034" y="1876218"/>
                </a:lnTo>
                <a:lnTo>
                  <a:pt x="9346342" y="1850481"/>
                </a:lnTo>
                <a:lnTo>
                  <a:pt x="9405174" y="1819697"/>
                </a:lnTo>
                <a:lnTo>
                  <a:pt x="9464626" y="1783426"/>
                </a:lnTo>
                <a:lnTo>
                  <a:pt x="9524793" y="1741229"/>
                </a:lnTo>
                <a:lnTo>
                  <a:pt x="9585771" y="1692665"/>
                </a:lnTo>
                <a:lnTo>
                  <a:pt x="9647657" y="1637296"/>
                </a:lnTo>
                <a:lnTo>
                  <a:pt x="9710546" y="1574680"/>
                </a:lnTo>
                <a:lnTo>
                  <a:pt x="9774534" y="1504379"/>
                </a:lnTo>
                <a:lnTo>
                  <a:pt x="9839717" y="1425952"/>
                </a:lnTo>
                <a:lnTo>
                  <a:pt x="9906191" y="1338961"/>
                </a:lnTo>
                <a:lnTo>
                  <a:pt x="9906538" y="1293559"/>
                </a:lnTo>
                <a:lnTo>
                  <a:pt x="9906687" y="1248338"/>
                </a:lnTo>
                <a:lnTo>
                  <a:pt x="9906819" y="1190479"/>
                </a:lnTo>
                <a:lnTo>
                  <a:pt x="9907039" y="1043976"/>
                </a:lnTo>
                <a:lnTo>
                  <a:pt x="9907198" y="868305"/>
                </a:lnTo>
                <a:lnTo>
                  <a:pt x="9907333" y="581288"/>
                </a:lnTo>
                <a:lnTo>
                  <a:pt x="9907151" y="17730"/>
                </a:lnTo>
                <a:lnTo>
                  <a:pt x="9907080" y="0"/>
                </a:lnTo>
                <a:lnTo>
                  <a:pt x="2053" y="0"/>
                </a:lnTo>
                <a:lnTo>
                  <a:pt x="2213" y="25808"/>
                </a:lnTo>
                <a:lnTo>
                  <a:pt x="2427" y="146137"/>
                </a:lnTo>
                <a:lnTo>
                  <a:pt x="2201" y="1006332"/>
                </a:lnTo>
                <a:lnTo>
                  <a:pt x="2063" y="1149102"/>
                </a:lnTo>
                <a:lnTo>
                  <a:pt x="1903" y="1288773"/>
                </a:lnTo>
                <a:lnTo>
                  <a:pt x="1723" y="1422656"/>
                </a:lnTo>
                <a:lnTo>
                  <a:pt x="1588" y="1507863"/>
                </a:lnTo>
                <a:lnTo>
                  <a:pt x="1588" y="1971820"/>
                </a:lnTo>
                <a:lnTo>
                  <a:pt x="41419" y="1972289"/>
                </a:lnTo>
                <a:lnTo>
                  <a:pt x="86970" y="1974261"/>
                </a:lnTo>
                <a:lnTo>
                  <a:pt x="136210" y="1978088"/>
                </a:lnTo>
                <a:lnTo>
                  <a:pt x="188695" y="1984135"/>
                </a:lnTo>
                <a:lnTo>
                  <a:pt x="243982" y="1992770"/>
                </a:lnTo>
                <a:lnTo>
                  <a:pt x="301625" y="2004362"/>
                </a:lnTo>
                <a:lnTo>
                  <a:pt x="361183" y="2019278"/>
                </a:lnTo>
                <a:lnTo>
                  <a:pt x="422210" y="2037884"/>
                </a:lnTo>
                <a:lnTo>
                  <a:pt x="484263" y="2060550"/>
                </a:lnTo>
                <a:lnTo>
                  <a:pt x="546898" y="2087641"/>
                </a:lnTo>
                <a:lnTo>
                  <a:pt x="609673" y="2119527"/>
                </a:lnTo>
                <a:lnTo>
                  <a:pt x="672142" y="2156574"/>
                </a:lnTo>
                <a:lnTo>
                  <a:pt x="733862" y="2199151"/>
                </a:lnTo>
                <a:lnTo>
                  <a:pt x="794389" y="2247624"/>
                </a:lnTo>
                <a:lnTo>
                  <a:pt x="853280" y="2302361"/>
                </a:lnTo>
                <a:lnTo>
                  <a:pt x="910091" y="2363730"/>
                </a:lnTo>
                <a:lnTo>
                  <a:pt x="964377" y="2432098"/>
                </a:lnTo>
                <a:lnTo>
                  <a:pt x="1015696" y="2507833"/>
                </a:lnTo>
                <a:lnTo>
                  <a:pt x="1063604" y="2591303"/>
                </a:lnTo>
                <a:lnTo>
                  <a:pt x="1107656" y="2682875"/>
                </a:lnTo>
                <a:lnTo>
                  <a:pt x="1135852" y="26210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9905999" cy="6857999"/>
          </a:xfrm>
          <a:custGeom>
            <a:avLst/>
            <a:gdLst/>
            <a:ahLst/>
            <a:cxnLst/>
            <a:rect l="l" t="t" r="r" b="b"/>
            <a:pathLst>
              <a:path w="9905999" h="6857999">
                <a:moveTo>
                  <a:pt x="9905999" y="0"/>
                </a:moveTo>
                <a:lnTo>
                  <a:pt x="0" y="0"/>
                </a:lnTo>
                <a:lnTo>
                  <a:pt x="0" y="6857998"/>
                </a:lnTo>
                <a:lnTo>
                  <a:pt x="9905999" y="6857998"/>
                </a:lnTo>
                <a:lnTo>
                  <a:pt x="9905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42312" y="638096"/>
            <a:ext cx="3027645" cy="7067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9338">
              <a:lnSpc>
                <a:spcPts val="3879"/>
              </a:lnSpc>
              <a:spcBef>
                <a:spcPts val="194"/>
              </a:spcBef>
            </a:pPr>
            <a:r>
              <a:rPr dirty="0" smtClean="0" sz="3700" spc="-4">
                <a:solidFill>
                  <a:srgbClr val="084C90"/>
                </a:solidFill>
                <a:latin typeface="Times New Roman"/>
                <a:cs typeface="Times New Roman"/>
              </a:rPr>
              <a:t>C</a:t>
            </a:r>
            <a:r>
              <a:rPr dirty="0" smtClean="0" sz="3700" spc="-4">
                <a:solidFill>
                  <a:srgbClr val="084C90"/>
                </a:solidFill>
                <a:latin typeface="Times New Roman"/>
                <a:cs typeface="Times New Roman"/>
              </a:rPr>
              <a:t>a</a:t>
            </a:r>
            <a:r>
              <a:rPr dirty="0" smtClean="0" sz="3700" spc="0">
                <a:solidFill>
                  <a:srgbClr val="084C90"/>
                </a:solidFill>
                <a:latin typeface="Times New Roman"/>
                <a:cs typeface="Times New Roman"/>
              </a:rPr>
              <a:t>p</a:t>
            </a:r>
            <a:r>
              <a:rPr dirty="0" smtClean="0" sz="3700" spc="0">
                <a:solidFill>
                  <a:srgbClr val="0296CB"/>
                </a:solidFill>
                <a:latin typeface="Times New Roman"/>
                <a:cs typeface="Times New Roman"/>
              </a:rPr>
              <a:t>g</a:t>
            </a:r>
            <a:r>
              <a:rPr dirty="0" smtClean="0" sz="3700" spc="-4">
                <a:solidFill>
                  <a:srgbClr val="0296CB"/>
                </a:solidFill>
                <a:latin typeface="Times New Roman"/>
                <a:cs typeface="Times New Roman"/>
              </a:rPr>
              <a:t>e</a:t>
            </a:r>
            <a:r>
              <a:rPr dirty="0" smtClean="0" sz="3700" spc="0">
                <a:solidFill>
                  <a:srgbClr val="0296CB"/>
                </a:solidFill>
                <a:latin typeface="Times New Roman"/>
                <a:cs typeface="Times New Roman"/>
              </a:rPr>
              <a:t>mini</a:t>
            </a:r>
            <a:endParaRPr sz="3700">
              <a:latin typeface="Times New Roman"/>
              <a:cs typeface="Times New Roman"/>
            </a:endParaRPr>
          </a:p>
          <a:p>
            <a:pPr marL="12700" marR="53690">
              <a:lnSpc>
                <a:spcPct val="95825"/>
              </a:lnSpc>
              <a:spcBef>
                <a:spcPts val="371"/>
              </a:spcBef>
            </a:pPr>
            <a:r>
              <a:rPr dirty="0" smtClean="0" sz="900">
                <a:solidFill>
                  <a:srgbClr val="084C90"/>
                </a:solidFill>
                <a:latin typeface="Arial"/>
                <a:cs typeface="Arial"/>
              </a:rPr>
              <a:t>C</a:t>
            </a:r>
            <a:r>
              <a:rPr dirty="0" smtClean="0" sz="900">
                <a:solidFill>
                  <a:srgbClr val="084C90"/>
                </a:solidFill>
                <a:latin typeface="Arial"/>
                <a:cs typeface="Arial"/>
              </a:rPr>
              <a:t>O</a:t>
            </a:r>
            <a:r>
              <a:rPr dirty="0" smtClean="0" sz="900">
                <a:solidFill>
                  <a:srgbClr val="084C90"/>
                </a:solidFill>
                <a:latin typeface="Arial"/>
                <a:cs typeface="Arial"/>
              </a:rPr>
              <a:t>NS</a:t>
            </a:r>
            <a:r>
              <a:rPr dirty="0" smtClean="0" sz="900">
                <a:solidFill>
                  <a:srgbClr val="084C90"/>
                </a:solidFill>
                <a:latin typeface="Arial"/>
                <a:cs typeface="Arial"/>
              </a:rPr>
              <a:t>U</a:t>
            </a:r>
            <a:r>
              <a:rPr dirty="0" smtClean="0" sz="900">
                <a:solidFill>
                  <a:srgbClr val="084C90"/>
                </a:solidFill>
                <a:latin typeface="Arial"/>
                <a:cs typeface="Arial"/>
              </a:rPr>
              <a:t>LT</a:t>
            </a:r>
            <a:r>
              <a:rPr dirty="0" smtClean="0" sz="900">
                <a:solidFill>
                  <a:srgbClr val="084C90"/>
                </a:solidFill>
                <a:latin typeface="Arial"/>
                <a:cs typeface="Arial"/>
              </a:rPr>
              <a:t>I</a:t>
            </a:r>
            <a:r>
              <a:rPr dirty="0" smtClean="0" sz="900">
                <a:solidFill>
                  <a:srgbClr val="084C90"/>
                </a:solidFill>
                <a:latin typeface="Arial"/>
                <a:cs typeface="Arial"/>
              </a:rPr>
              <a:t>N</a:t>
            </a:r>
            <a:r>
              <a:rPr dirty="0" smtClean="0" sz="900">
                <a:solidFill>
                  <a:srgbClr val="084C90"/>
                </a:solidFill>
                <a:latin typeface="Arial"/>
                <a:cs typeface="Arial"/>
              </a:rPr>
              <a:t>G</a:t>
            </a:r>
            <a:r>
              <a:rPr dirty="0" smtClean="0" sz="900">
                <a:solidFill>
                  <a:srgbClr val="366DA3"/>
                </a:solidFill>
                <a:latin typeface="Arial"/>
                <a:cs typeface="Arial"/>
              </a:rPr>
              <a:t>.</a:t>
            </a:r>
            <a:r>
              <a:rPr dirty="0" smtClean="0" sz="900" spc="14">
                <a:solidFill>
                  <a:srgbClr val="366DA3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084C90"/>
                </a:solidFill>
                <a:latin typeface="Arial"/>
                <a:cs typeface="Arial"/>
              </a:rPr>
              <a:t>TE</a:t>
            </a:r>
            <a:r>
              <a:rPr dirty="0" smtClean="0" sz="900" spc="0">
                <a:solidFill>
                  <a:srgbClr val="084C90"/>
                </a:solidFill>
                <a:latin typeface="Arial"/>
                <a:cs typeface="Arial"/>
              </a:rPr>
              <a:t>C</a:t>
            </a:r>
            <a:r>
              <a:rPr dirty="0" smtClean="0" sz="900" spc="0">
                <a:solidFill>
                  <a:srgbClr val="084C90"/>
                </a:solidFill>
                <a:latin typeface="Arial"/>
                <a:cs typeface="Arial"/>
              </a:rPr>
              <a:t>H</a:t>
            </a:r>
            <a:r>
              <a:rPr dirty="0" smtClean="0" sz="900" spc="0">
                <a:solidFill>
                  <a:srgbClr val="084C90"/>
                </a:solidFill>
                <a:latin typeface="Arial"/>
                <a:cs typeface="Arial"/>
              </a:rPr>
              <a:t>N</a:t>
            </a:r>
            <a:r>
              <a:rPr dirty="0" smtClean="0" sz="900" spc="0">
                <a:solidFill>
                  <a:srgbClr val="084C90"/>
                </a:solidFill>
                <a:latin typeface="Arial"/>
                <a:cs typeface="Arial"/>
              </a:rPr>
              <a:t>O</a:t>
            </a:r>
            <a:r>
              <a:rPr dirty="0" smtClean="0" sz="900" spc="0">
                <a:solidFill>
                  <a:srgbClr val="084C90"/>
                </a:solidFill>
                <a:latin typeface="Arial"/>
                <a:cs typeface="Arial"/>
              </a:rPr>
              <a:t>L</a:t>
            </a:r>
            <a:r>
              <a:rPr dirty="0" smtClean="0" sz="900" spc="0">
                <a:solidFill>
                  <a:srgbClr val="084C90"/>
                </a:solidFill>
                <a:latin typeface="Arial"/>
                <a:cs typeface="Arial"/>
              </a:rPr>
              <a:t>OG</a:t>
            </a:r>
            <a:r>
              <a:rPr dirty="0" smtClean="0" sz="900" spc="0">
                <a:solidFill>
                  <a:srgbClr val="084C90"/>
                </a:solidFill>
                <a:latin typeface="Arial"/>
                <a:cs typeface="Arial"/>
              </a:rPr>
              <a:t>Y</a:t>
            </a:r>
            <a:r>
              <a:rPr dirty="0" smtClean="0" sz="900" spc="0">
                <a:solidFill>
                  <a:srgbClr val="1D5B99"/>
                </a:solidFill>
                <a:latin typeface="Arial"/>
                <a:cs typeface="Arial"/>
              </a:rPr>
              <a:t>.</a:t>
            </a:r>
            <a:r>
              <a:rPr dirty="0" smtClean="0" sz="900" spc="84">
                <a:solidFill>
                  <a:srgbClr val="1D5B99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084C90"/>
                </a:solidFill>
                <a:latin typeface="Arial"/>
                <a:cs typeface="Arial"/>
              </a:rPr>
              <a:t>0</a:t>
            </a:r>
            <a:r>
              <a:rPr dirty="0" smtClean="0" sz="900" spc="49">
                <a:solidFill>
                  <a:srgbClr val="084C90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084C90"/>
                </a:solidFill>
                <a:latin typeface="Arial"/>
                <a:cs typeface="Arial"/>
              </a:rPr>
              <a:t>U</a:t>
            </a:r>
            <a:r>
              <a:rPr dirty="0" smtClean="0" sz="900" spc="0">
                <a:solidFill>
                  <a:srgbClr val="084C90"/>
                </a:solidFill>
                <a:latin typeface="Arial"/>
                <a:cs typeface="Arial"/>
              </a:rPr>
              <a:t>T</a:t>
            </a:r>
            <a:r>
              <a:rPr dirty="0" smtClean="0" sz="900" spc="19">
                <a:solidFill>
                  <a:srgbClr val="084C90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084C90"/>
                </a:solidFill>
                <a:latin typeface="Arial"/>
                <a:cs typeface="Arial"/>
              </a:rPr>
              <a:t>S</a:t>
            </a:r>
            <a:r>
              <a:rPr dirty="0" smtClean="0" sz="900" spc="0">
                <a:solidFill>
                  <a:srgbClr val="084C90"/>
                </a:solidFill>
                <a:latin typeface="Arial"/>
                <a:cs typeface="Arial"/>
              </a:rPr>
              <a:t>O</a:t>
            </a:r>
            <a:r>
              <a:rPr dirty="0" smtClean="0" sz="900" spc="0">
                <a:solidFill>
                  <a:srgbClr val="084C90"/>
                </a:solidFill>
                <a:latin typeface="Arial"/>
                <a:cs typeface="Arial"/>
              </a:rPr>
              <a:t>UR</a:t>
            </a:r>
            <a:r>
              <a:rPr dirty="0" smtClean="0" sz="900" spc="0">
                <a:solidFill>
                  <a:srgbClr val="084C90"/>
                </a:solidFill>
                <a:latin typeface="Arial"/>
                <a:cs typeface="Arial"/>
              </a:rPr>
              <a:t>C</a:t>
            </a:r>
            <a:r>
              <a:rPr dirty="0" smtClean="0" sz="900" spc="0">
                <a:solidFill>
                  <a:srgbClr val="084C90"/>
                </a:solidFill>
                <a:latin typeface="Arial"/>
                <a:cs typeface="Arial"/>
              </a:rPr>
              <a:t>I</a:t>
            </a:r>
            <a:r>
              <a:rPr dirty="0" smtClean="0" sz="900" spc="0">
                <a:solidFill>
                  <a:srgbClr val="084C90"/>
                </a:solidFill>
                <a:latin typeface="Arial"/>
                <a:cs typeface="Arial"/>
              </a:rPr>
              <a:t>N</a:t>
            </a:r>
            <a:r>
              <a:rPr dirty="0" smtClean="0" sz="900" spc="0">
                <a:solidFill>
                  <a:srgbClr val="084C90"/>
                </a:solidFill>
                <a:latin typeface="Arial"/>
                <a:cs typeface="Arial"/>
              </a:rPr>
              <a:t>G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0731" y="791327"/>
            <a:ext cx="735937" cy="281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P</a:t>
            </a: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e</a:t>
            </a: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o</a:t>
            </a: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p</a:t>
            </a: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l</a:t>
            </a: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3570" y="791327"/>
            <a:ext cx="761503" cy="281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m</a:t>
            </a: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a</a:t>
            </a: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t</a:t>
            </a: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t</a:t>
            </a: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er</a:t>
            </a: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1929" y="791327"/>
            <a:ext cx="778472" cy="281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r</a:t>
            </a: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e</a:t>
            </a: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s</a:t>
            </a: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u</a:t>
            </a: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l</a:t>
            </a: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t</a:t>
            </a: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1555" y="791327"/>
            <a:ext cx="667994" cy="281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c</a:t>
            </a: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o</a:t>
            </a: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u</a:t>
            </a: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n</a:t>
            </a: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t</a:t>
            </a:r>
            <a:r>
              <a:rPr dirty="0" smtClean="0" sz="2000" b="1">
                <a:solidFill>
                  <a:srgbClr val="0296CB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814" y="3527901"/>
            <a:ext cx="340355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 b="1">
                <a:solidFill>
                  <a:srgbClr val="253046"/>
                </a:solidFill>
                <a:latin typeface="Arial"/>
                <a:cs typeface="Arial"/>
              </a:rPr>
              <a:t>Fre</a:t>
            </a:r>
            <a:r>
              <a:rPr dirty="0" smtClean="0" sz="3200" spc="-9" b="1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3200" spc="0" b="1">
                <a:solidFill>
                  <a:srgbClr val="253046"/>
                </a:solidFill>
                <a:latin typeface="Arial"/>
                <a:cs typeface="Arial"/>
              </a:rPr>
              <a:t>her</a:t>
            </a:r>
            <a:r>
              <a:rPr dirty="0" smtClean="0" sz="3200" spc="-29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3200" spc="0" b="1">
                <a:solidFill>
                  <a:srgbClr val="253046"/>
                </a:solidFill>
                <a:latin typeface="Arial"/>
                <a:cs typeface="Arial"/>
              </a:rPr>
              <a:t>Le</a:t>
            </a:r>
            <a:r>
              <a:rPr dirty="0" smtClean="0" sz="3200" spc="-14" b="1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3200" spc="0" b="1">
                <a:solidFill>
                  <a:srgbClr val="253046"/>
                </a:solidFill>
                <a:latin typeface="Arial"/>
                <a:cs typeface="Arial"/>
              </a:rPr>
              <a:t>rning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2979" y="3527901"/>
            <a:ext cx="175964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 b="1">
                <a:solidFill>
                  <a:srgbClr val="253046"/>
                </a:solidFill>
                <a:latin typeface="Arial"/>
                <a:cs typeface="Arial"/>
              </a:rPr>
              <a:t>Program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5744480"/>
            <a:ext cx="383826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144" b="1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erada</a:t>
            </a:r>
            <a:r>
              <a:rPr dirty="0" smtClean="0" sz="2000" spc="9" b="1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-49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-109" b="1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rain</a:t>
            </a:r>
            <a:r>
              <a:rPr dirty="0" smtClean="0" sz="2000" spc="-9" b="1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ng</a:t>
            </a:r>
            <a:r>
              <a:rPr dirty="0" smtClean="0" sz="2000" spc="-9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–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dirty="0" smtClean="0" sz="2000" spc="-19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Export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5900" y="6299558"/>
            <a:ext cx="1916710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0097C6"/>
                </a:solidFill>
                <a:latin typeface="Arial Narrow"/>
                <a:cs typeface="Arial Narrow"/>
              </a:rPr>
              <a:t>L</a:t>
            </a:r>
            <a:r>
              <a:rPr dirty="0" smtClean="0" sz="1800" spc="-9">
                <a:solidFill>
                  <a:srgbClr val="0097C6"/>
                </a:solidFill>
                <a:latin typeface="Arial Narrow"/>
                <a:cs typeface="Arial Narrow"/>
              </a:rPr>
              <a:t>o</a:t>
            </a:r>
            <a:r>
              <a:rPr dirty="0" smtClean="0" sz="1800" spc="4">
                <a:solidFill>
                  <a:srgbClr val="0097C6"/>
                </a:solidFill>
                <a:latin typeface="Arial Narrow"/>
                <a:cs typeface="Arial Narrow"/>
              </a:rPr>
              <a:t>c</a:t>
            </a:r>
            <a:r>
              <a:rPr dirty="0" smtClean="0" sz="1800" spc="0">
                <a:solidFill>
                  <a:srgbClr val="0097C6"/>
                </a:solidFill>
                <a:latin typeface="Arial Narrow"/>
                <a:cs typeface="Arial Narrow"/>
              </a:rPr>
              <a:t>a</a:t>
            </a:r>
            <a:r>
              <a:rPr dirty="0" smtClean="0" sz="1800" spc="-4">
                <a:solidFill>
                  <a:srgbClr val="0097C6"/>
                </a:solidFill>
                <a:latin typeface="Arial Narrow"/>
                <a:cs typeface="Arial Narrow"/>
              </a:rPr>
              <a:t>t</a:t>
            </a:r>
            <a:r>
              <a:rPr dirty="0" smtClean="0" sz="1800" spc="0">
                <a:solidFill>
                  <a:srgbClr val="0097C6"/>
                </a:solidFill>
                <a:latin typeface="Arial Narrow"/>
                <a:cs typeface="Arial Narrow"/>
              </a:rPr>
              <a:t>i</a:t>
            </a:r>
            <a:r>
              <a:rPr dirty="0" smtClean="0" sz="1800" spc="-9">
                <a:solidFill>
                  <a:srgbClr val="0097C6"/>
                </a:solidFill>
                <a:latin typeface="Arial Narrow"/>
                <a:cs typeface="Arial Narrow"/>
              </a:rPr>
              <a:t>o</a:t>
            </a:r>
            <a:r>
              <a:rPr dirty="0" smtClean="0" sz="1800" spc="0">
                <a:solidFill>
                  <a:srgbClr val="0097C6"/>
                </a:solidFill>
                <a:latin typeface="Arial Narrow"/>
                <a:cs typeface="Arial Narrow"/>
              </a:rPr>
              <a:t>n,</a:t>
            </a:r>
            <a:r>
              <a:rPr dirty="0" smtClean="0" sz="1800" spc="24">
                <a:solidFill>
                  <a:srgbClr val="0097C6"/>
                </a:solidFill>
                <a:latin typeface="Arial Narrow"/>
                <a:cs typeface="Arial Narrow"/>
              </a:rPr>
              <a:t> </a:t>
            </a:r>
            <a:r>
              <a:rPr dirty="0" smtClean="0" sz="1800" spc="0">
                <a:solidFill>
                  <a:srgbClr val="0097C6"/>
                </a:solidFill>
                <a:latin typeface="Arial Narrow"/>
                <a:cs typeface="Arial Narrow"/>
              </a:rPr>
              <a:t>Dat</a:t>
            </a:r>
            <a:r>
              <a:rPr dirty="0" smtClean="0" sz="1800" spc="-9">
                <a:solidFill>
                  <a:srgbClr val="0097C6"/>
                </a:solidFill>
                <a:latin typeface="Arial Narrow"/>
                <a:cs typeface="Arial Narrow"/>
              </a:rPr>
              <a:t>e</a:t>
            </a:r>
            <a:r>
              <a:rPr dirty="0" smtClean="0" sz="1800" spc="0">
                <a:solidFill>
                  <a:srgbClr val="0097C6"/>
                </a:solidFill>
                <a:latin typeface="Arial Narrow"/>
                <a:cs typeface="Arial Narrow"/>
              </a:rPr>
              <a:t>,</a:t>
            </a:r>
            <a:r>
              <a:rPr dirty="0" smtClean="0" sz="1800" spc="-50">
                <a:solidFill>
                  <a:srgbClr val="0097C6"/>
                </a:solidFill>
                <a:latin typeface="Arial Narrow"/>
                <a:cs typeface="Arial Narrow"/>
              </a:rPr>
              <a:t> </a:t>
            </a:r>
            <a:r>
              <a:rPr dirty="0" smtClean="0" sz="1800" spc="0">
                <a:solidFill>
                  <a:srgbClr val="0097C6"/>
                </a:solidFill>
                <a:latin typeface="Arial Narrow"/>
                <a:cs typeface="Arial Narrow"/>
              </a:rPr>
              <a:t>A</a:t>
            </a:r>
            <a:r>
              <a:rPr dirty="0" smtClean="0" sz="1800" spc="-4">
                <a:solidFill>
                  <a:srgbClr val="0097C6"/>
                </a:solidFill>
                <a:latin typeface="Arial Narrow"/>
                <a:cs typeface="Arial Narrow"/>
              </a:rPr>
              <a:t>u</a:t>
            </a:r>
            <a:r>
              <a:rPr dirty="0" smtClean="0" sz="1800" spc="0">
                <a:solidFill>
                  <a:srgbClr val="0097C6"/>
                </a:solidFill>
                <a:latin typeface="Arial Narrow"/>
                <a:cs typeface="Arial Narrow"/>
              </a:rPr>
              <a:t>t</a:t>
            </a:r>
            <a:r>
              <a:rPr dirty="0" smtClean="0" sz="1800" spc="-4">
                <a:solidFill>
                  <a:srgbClr val="0097C6"/>
                </a:solidFill>
                <a:latin typeface="Arial Narrow"/>
                <a:cs typeface="Arial Narrow"/>
              </a:rPr>
              <a:t>h</a:t>
            </a:r>
            <a:r>
              <a:rPr dirty="0" smtClean="0" sz="1800" spc="0">
                <a:solidFill>
                  <a:srgbClr val="0097C6"/>
                </a:solidFill>
                <a:latin typeface="Arial Narrow"/>
                <a:cs typeface="Arial Narrow"/>
              </a:rPr>
              <a:t>or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4791824" y="5276088"/>
            <a:ext cx="603550" cy="530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94997" y="5724144"/>
            <a:ext cx="4096827" cy="91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93222" y="5852160"/>
            <a:ext cx="9126414" cy="1280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22431" y="1746504"/>
            <a:ext cx="530392" cy="4846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94997" y="2231136"/>
            <a:ext cx="82302" cy="3575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024206" y="3653028"/>
            <a:ext cx="2123857" cy="838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682088" y="4032504"/>
            <a:ext cx="1947821" cy="822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4672943" y="3675888"/>
            <a:ext cx="64012" cy="4206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789134" y="3666744"/>
            <a:ext cx="1938677" cy="640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112426" y="3941064"/>
            <a:ext cx="7416354" cy="10332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031065" y="2475738"/>
            <a:ext cx="2727407" cy="4274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752555" y="2523744"/>
            <a:ext cx="1911243" cy="640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565897" y="2811779"/>
            <a:ext cx="2825713" cy="1965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565897" y="2715768"/>
            <a:ext cx="2834858" cy="640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6520173" y="2338577"/>
            <a:ext cx="2825713" cy="20345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923077" y="2368296"/>
            <a:ext cx="2679398" cy="56692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212480" y="2350008"/>
            <a:ext cx="1335126" cy="731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608930" y="1883664"/>
            <a:ext cx="73157" cy="7040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511028" y="1856231"/>
            <a:ext cx="2825713" cy="19202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618075" y="1856232"/>
            <a:ext cx="1920387" cy="8229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453470" y="3364992"/>
            <a:ext cx="1088219" cy="640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331362" y="1728216"/>
            <a:ext cx="109736" cy="35478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789134" y="3099816"/>
            <a:ext cx="1920387" cy="457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9446478" y="1216152"/>
            <a:ext cx="82302" cy="273405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1252824" y="1728216"/>
            <a:ext cx="4151695" cy="8229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768096"/>
            <a:ext cx="768155" cy="56692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84077" y="1335024"/>
            <a:ext cx="82302" cy="463600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84077" y="1216152"/>
            <a:ext cx="9144703" cy="19202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768155" y="749808"/>
            <a:ext cx="8833783" cy="15544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1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1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  <a:path w="9906000" h="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0"/>
            <a:ext cx="0" cy="6362699"/>
          </a:xfrm>
          <a:custGeom>
            <a:avLst/>
            <a:gdLst/>
            <a:ahLst/>
            <a:cxnLst/>
            <a:rect l="l" t="t" r="r" b="b"/>
            <a:pathLst>
              <a:path w="0" h="6362699">
                <a:moveTo>
                  <a:pt x="0" y="6362699"/>
                </a:moveTo>
                <a:lnTo>
                  <a:pt x="0" y="0"/>
                </a:lnTo>
                <a:lnTo>
                  <a:pt x="0" y="6362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9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2" y="118038"/>
                </a:lnTo>
                <a:lnTo>
                  <a:pt x="9892039" y="100778"/>
                </a:lnTo>
                <a:lnTo>
                  <a:pt x="9898339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9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9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60689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6503" y="717829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  <a:path w="9906000" h="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1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1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031065" y="4924044"/>
            <a:ext cx="452662" cy="13715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031065" y="4642866"/>
            <a:ext cx="772727" cy="13944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031065" y="3344418"/>
            <a:ext cx="3308096" cy="13944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1031065" y="3054096"/>
            <a:ext cx="1554599" cy="13944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6565897" y="3522725"/>
            <a:ext cx="2825713" cy="18973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5505111" y="3538728"/>
            <a:ext cx="1088219" cy="7315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6565897" y="3429000"/>
            <a:ext cx="2825713" cy="5486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6520173" y="2249424"/>
            <a:ext cx="2825713" cy="4571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6511028" y="1764792"/>
            <a:ext cx="2825713" cy="4572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0"/>
            <a:ext cx="9906000" cy="6362699"/>
          </a:xfrm>
          <a:custGeom>
            <a:avLst/>
            <a:gdLst/>
            <a:ahLst/>
            <a:cxnLst/>
            <a:rect l="l" t="t" r="r" b="b"/>
            <a:pathLst>
              <a:path w="9906000" h="6362699">
                <a:moveTo>
                  <a:pt x="9906000" y="0"/>
                </a:moveTo>
                <a:lnTo>
                  <a:pt x="0" y="0"/>
                </a:lnTo>
                <a:lnTo>
                  <a:pt x="0" y="6362699"/>
                </a:lnTo>
                <a:lnTo>
                  <a:pt x="9906000" y="6362699"/>
                </a:lnTo>
                <a:lnTo>
                  <a:pt x="990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9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2" y="118038"/>
                </a:lnTo>
                <a:lnTo>
                  <a:pt x="9892039" y="100778"/>
                </a:lnTo>
                <a:lnTo>
                  <a:pt x="9898339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9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9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60689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6503" y="717829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  <a:path w="9906000" h="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1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1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42926" y="6462522"/>
            <a:ext cx="1373991" cy="317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6362699"/>
            <a:ext cx="9906000" cy="495298"/>
          </a:xfrm>
          <a:custGeom>
            <a:avLst/>
            <a:gdLst/>
            <a:ahLst/>
            <a:cxnLst/>
            <a:rect l="l" t="t" r="r" b="b"/>
            <a:pathLst>
              <a:path w="9906000" h="495298">
                <a:moveTo>
                  <a:pt x="9906000" y="0"/>
                </a:moveTo>
                <a:lnTo>
                  <a:pt x="0" y="0"/>
                </a:lnTo>
                <a:lnTo>
                  <a:pt x="0" y="495298"/>
                </a:lnTo>
                <a:lnTo>
                  <a:pt x="9906000" y="495298"/>
                </a:lnTo>
                <a:lnTo>
                  <a:pt x="990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48634" y="418503"/>
            <a:ext cx="29145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41229" y="418503"/>
            <a:ext cx="69754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F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51513" y="418503"/>
            <a:ext cx="103529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01379" y="418503"/>
            <a:ext cx="93461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S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ript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88673" y="1834473"/>
            <a:ext cx="2303572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dirty="0" smtClean="0" sz="1100">
                <a:solidFill>
                  <a:srgbClr val="36331D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>
                <a:solidFill>
                  <a:srgbClr val="36331D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>
                <a:solidFill>
                  <a:srgbClr val="36331D"/>
                </a:solidFill>
                <a:latin typeface="Times New Roman"/>
                <a:cs typeface="Times New Roman"/>
              </a:rPr>
              <a:t>fi</a:t>
            </a:r>
            <a:r>
              <a:rPr dirty="0" smtClean="0" sz="1100">
                <a:solidFill>
                  <a:srgbClr val="36331D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>
                <a:solidFill>
                  <a:srgbClr val="36331D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0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5618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29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0">
                <a:solidFill>
                  <a:srgbClr val="52411D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52411D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52411D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133">
                <a:solidFill>
                  <a:srgbClr val="52411D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52411D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52411D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5618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52411D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0">
                <a:solidFill>
                  <a:srgbClr val="285618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16188" y="2316819"/>
            <a:ext cx="1460122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dirty="0" smtClean="0" sz="1100">
                <a:solidFill>
                  <a:srgbClr val="36331D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>
                <a:solidFill>
                  <a:srgbClr val="36331D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>
                <a:solidFill>
                  <a:srgbClr val="36331D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>
                <a:solidFill>
                  <a:srgbClr val="36331D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>
                <a:solidFill>
                  <a:srgbClr val="36331D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>
                <a:solidFill>
                  <a:srgbClr val="36331D"/>
                </a:solidFill>
                <a:latin typeface="Times New Roman"/>
                <a:cs typeface="Times New Roman"/>
              </a:rPr>
              <a:t>ct</a:t>
            </a:r>
            <a:r>
              <a:rPr dirty="0" smtClean="0" sz="1100" spc="29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7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2937" y="2462154"/>
            <a:ext cx="1620768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l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o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et</a:t>
            </a:r>
            <a:r>
              <a:rPr dirty="0" smtClean="0" sz="1050" spc="-4">
                <a:solidFill>
                  <a:srgbClr val="35374B"/>
                </a:solidFill>
                <a:latin typeface="Times New Roman"/>
                <a:cs typeface="Times New Roman"/>
              </a:rPr>
              <a:t>a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b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l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dirty="0" smtClean="0" sz="1050" spc="94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U</a:t>
            </a:r>
            <a:r>
              <a:rPr dirty="0" smtClean="0" sz="1050" spc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Q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U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A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L2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t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l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l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o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1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2937" y="2750190"/>
            <a:ext cx="2763856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dirty="0" smtClean="0" sz="1050" spc="86">
                <a:solidFill>
                  <a:srgbClr val="414B62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ae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o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n</a:t>
            </a:r>
            <a:r>
              <a:rPr dirty="0" smtClean="0" sz="1050" spc="46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1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0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.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6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7</a:t>
            </a:r>
            <a:r>
              <a:rPr dirty="0" smtClean="0" sz="1050" spc="-154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1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80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.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1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9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4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/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U</a:t>
            </a:r>
            <a:r>
              <a:rPr dirty="0" smtClean="0" sz="1050" spc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Q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U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A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L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2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,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U</a:t>
            </a:r>
            <a:r>
              <a:rPr dirty="0" smtClean="0" sz="1050" spc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Q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UAL2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,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2981" y="2790021"/>
            <a:ext cx="2191578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dirty="0" smtClean="0" sz="1100">
                <a:solidFill>
                  <a:srgbClr val="36331D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>
                <a:solidFill>
                  <a:srgbClr val="36331D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>
                <a:solidFill>
                  <a:srgbClr val="36331D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>
                <a:solidFill>
                  <a:srgbClr val="36331D"/>
                </a:solidFill>
                <a:latin typeface="Times New Roman"/>
                <a:cs typeface="Times New Roman"/>
              </a:rPr>
              <a:t>ci</a:t>
            </a:r>
            <a:r>
              <a:rPr dirty="0" smtClean="0" sz="1100">
                <a:solidFill>
                  <a:srgbClr val="36331D"/>
                </a:solidFill>
                <a:latin typeface="Times New Roman"/>
                <a:cs typeface="Times New Roman"/>
              </a:rPr>
              <a:t>fy</a:t>
            </a:r>
            <a:r>
              <a:rPr dirty="0" smtClean="0" sz="1100" spc="14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52411D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2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04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42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ss</a:t>
            </a:r>
            <a:r>
              <a:rPr dirty="0" smtClean="0" sz="1100" spc="0">
                <a:solidFill>
                  <a:srgbClr val="52411D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52411D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36331D"/>
                </a:solidFill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2937" y="3038226"/>
            <a:ext cx="1591164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dirty="0" smtClean="0" sz="1000">
                <a:solidFill>
                  <a:srgbClr val="35374B"/>
                </a:solidFill>
                <a:latin typeface="Times New Roman"/>
                <a:cs typeface="Times New Roman"/>
              </a:rPr>
              <a:t>.</a:t>
            </a:r>
            <a:r>
              <a:rPr dirty="0" smtClean="0" sz="1000">
                <a:solidFill>
                  <a:srgbClr val="35374B"/>
                </a:solidFill>
                <a:latin typeface="Times New Roman"/>
                <a:cs typeface="Times New Roman"/>
              </a:rPr>
              <a:t>be</a:t>
            </a:r>
            <a:r>
              <a:rPr dirty="0" smtClean="0" sz="1000">
                <a:solidFill>
                  <a:srgbClr val="35374B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>
                <a:solidFill>
                  <a:srgbClr val="35374B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>
                <a:solidFill>
                  <a:srgbClr val="35374B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9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x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po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rt</a:t>
            </a:r>
            <a:r>
              <a:rPr dirty="0" smtClean="0" sz="1050" spc="-1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0">
                <a:solidFill>
                  <a:srgbClr val="35374B"/>
                </a:solidFill>
                <a:latin typeface="Times New Roman"/>
                <a:cs typeface="Times New Roman"/>
              </a:rPr>
              <a:t>se</a:t>
            </a:r>
            <a:r>
              <a:rPr dirty="0" smtClean="0" sz="1000" spc="0">
                <a:solidFill>
                  <a:srgbClr val="35374B"/>
                </a:solidFill>
                <a:latin typeface="Times New Roman"/>
                <a:cs typeface="Times New Roman"/>
              </a:rPr>
              <a:t>ss</a:t>
            </a:r>
            <a:r>
              <a:rPr dirty="0" smtClean="0" sz="1000" spc="0">
                <a:solidFill>
                  <a:srgbClr val="35374B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0">
                <a:solidFill>
                  <a:srgbClr val="35374B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0">
                <a:solidFill>
                  <a:srgbClr val="414B62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0">
                <a:solidFill>
                  <a:srgbClr val="35374B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9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4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;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2937" y="3326262"/>
            <a:ext cx="3344661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dirty="0" smtClean="0" sz="105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x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p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o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rt</a:t>
            </a:r>
            <a:r>
              <a:rPr dirty="0" smtClean="0" sz="1050" spc="25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o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utf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i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l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dirty="0" smtClean="0" sz="1050" spc="25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fe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x</a:t>
            </a:r>
            <a:r>
              <a:rPr dirty="0" smtClean="0" sz="1050" spc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ou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t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txt</a:t>
            </a:r>
            <a:r>
              <a:rPr dirty="0" smtClean="0" sz="1050" spc="111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m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o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d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dirty="0" smtClean="0" sz="1050" spc="93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re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c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o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rd</a:t>
            </a:r>
            <a:r>
              <a:rPr dirty="0" smtClean="0" sz="1050" spc="-54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f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o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r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m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a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t</a:t>
            </a:r>
            <a:r>
              <a:rPr dirty="0" smtClean="0" sz="1050" spc="25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t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ext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;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35660" y="3503253"/>
            <a:ext cx="1117217" cy="17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dirty="0" smtClean="0" sz="1150">
                <a:solidFill>
                  <a:srgbClr val="36331D"/>
                </a:solidFill>
                <a:latin typeface="Times New Roman"/>
                <a:cs typeface="Times New Roman"/>
              </a:rPr>
              <a:t>D</a:t>
            </a:r>
            <a:r>
              <a:rPr dirty="0" smtClean="0" sz="1150">
                <a:solidFill>
                  <a:srgbClr val="36331D"/>
                </a:solidFill>
                <a:latin typeface="Times New Roman"/>
                <a:cs typeface="Times New Roman"/>
              </a:rPr>
              <a:t>e</a:t>
            </a:r>
            <a:r>
              <a:rPr dirty="0" smtClean="0" sz="1150">
                <a:solidFill>
                  <a:srgbClr val="36331D"/>
                </a:solidFill>
                <a:latin typeface="Times New Roman"/>
                <a:cs typeface="Times New Roman"/>
              </a:rPr>
              <a:t>s</a:t>
            </a:r>
            <a:r>
              <a:rPr dirty="0" smtClean="0" sz="1150">
                <a:solidFill>
                  <a:srgbClr val="36331D"/>
                </a:solidFill>
                <a:latin typeface="Times New Roman"/>
                <a:cs typeface="Times New Roman"/>
              </a:rPr>
              <a:t>t</a:t>
            </a:r>
            <a:r>
              <a:rPr dirty="0" smtClean="0" sz="1150">
                <a:solidFill>
                  <a:srgbClr val="36331D"/>
                </a:solidFill>
                <a:latin typeface="Times New Roman"/>
                <a:cs typeface="Times New Roman"/>
              </a:rPr>
              <a:t>i</a:t>
            </a:r>
            <a:r>
              <a:rPr dirty="0" smtClean="0" sz="1150">
                <a:solidFill>
                  <a:srgbClr val="52411D"/>
                </a:solidFill>
                <a:latin typeface="Times New Roman"/>
                <a:cs typeface="Times New Roman"/>
              </a:rPr>
              <a:t>n</a:t>
            </a:r>
            <a:r>
              <a:rPr dirty="0" smtClean="0" sz="1150">
                <a:solidFill>
                  <a:srgbClr val="36331D"/>
                </a:solidFill>
                <a:latin typeface="Times New Roman"/>
                <a:cs typeface="Times New Roman"/>
              </a:rPr>
              <a:t>a</a:t>
            </a:r>
            <a:r>
              <a:rPr dirty="0" smtClean="0" sz="1150" spc="-4">
                <a:solidFill>
                  <a:srgbClr val="36331D"/>
                </a:solidFill>
                <a:latin typeface="Times New Roman"/>
                <a:cs typeface="Times New Roman"/>
              </a:rPr>
              <a:t>t</a:t>
            </a:r>
            <a:r>
              <a:rPr dirty="0" smtClean="0" sz="1150" spc="0">
                <a:solidFill>
                  <a:srgbClr val="52411D"/>
                </a:solidFill>
                <a:latin typeface="Times New Roman"/>
                <a:cs typeface="Times New Roman"/>
              </a:rPr>
              <a:t>i</a:t>
            </a:r>
            <a:r>
              <a:rPr dirty="0" smtClean="0" sz="1150" spc="0">
                <a:solidFill>
                  <a:srgbClr val="36331D"/>
                </a:solidFill>
                <a:latin typeface="Times New Roman"/>
                <a:cs typeface="Times New Roman"/>
              </a:rPr>
              <a:t>o</a:t>
            </a:r>
            <a:r>
              <a:rPr dirty="0" smtClean="0" sz="1150" spc="0">
                <a:solidFill>
                  <a:srgbClr val="52411D"/>
                </a:solidFill>
                <a:latin typeface="Times New Roman"/>
                <a:cs typeface="Times New Roman"/>
              </a:rPr>
              <a:t>n</a:t>
            </a:r>
            <a:r>
              <a:rPr dirty="0" smtClean="0" sz="1150" spc="0">
                <a:solidFill>
                  <a:srgbClr val="52411D"/>
                </a:solidFill>
                <a:latin typeface="Times New Roman"/>
                <a:cs typeface="Times New Roman"/>
              </a:rPr>
              <a:t> </a:t>
            </a:r>
            <a:r>
              <a:rPr dirty="0" smtClean="0" sz="1150" spc="-125">
                <a:solidFill>
                  <a:srgbClr val="52411D"/>
                </a:solidFill>
                <a:latin typeface="Times New Roman"/>
                <a:cs typeface="Times New Roman"/>
              </a:rPr>
              <a:t> </a:t>
            </a:r>
            <a:r>
              <a:rPr dirty="0" smtClean="0" sz="1150" spc="0">
                <a:solidFill>
                  <a:srgbClr val="272B2B"/>
                </a:solidFill>
                <a:latin typeface="Times New Roman"/>
                <a:cs typeface="Times New Roman"/>
              </a:rPr>
              <a:t>F</a:t>
            </a:r>
            <a:r>
              <a:rPr dirty="0" smtClean="0" sz="1150" spc="0">
                <a:solidFill>
                  <a:srgbClr val="285618"/>
                </a:solidFill>
                <a:latin typeface="Times New Roman"/>
                <a:cs typeface="Times New Roman"/>
              </a:rPr>
              <a:t>i</a:t>
            </a:r>
            <a:r>
              <a:rPr dirty="0" smtClean="0" sz="1150" spc="0">
                <a:solidFill>
                  <a:srgbClr val="36331D"/>
                </a:solidFill>
                <a:latin typeface="Times New Roman"/>
                <a:cs typeface="Times New Roman"/>
              </a:rPr>
              <a:t>l</a:t>
            </a:r>
            <a:r>
              <a:rPr dirty="0" smtClean="0" sz="1150" spc="0">
                <a:solidFill>
                  <a:srgbClr val="36331D"/>
                </a:solidFill>
                <a:latin typeface="Times New Roman"/>
                <a:cs typeface="Times New Roman"/>
              </a:rPr>
              <a:t>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79" y="3618870"/>
            <a:ext cx="1543056" cy="877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93">
              <a:lnSpc>
                <a:spcPts val="1180"/>
              </a:lnSpc>
              <a:spcBef>
                <a:spcPts val="59"/>
              </a:spcBef>
            </a:pP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s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dirty="0" smtClean="0" sz="1050" spc="41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c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t</a:t>
            </a:r>
            <a:endParaRPr sz="1050">
              <a:latin typeface="Times New Roman"/>
              <a:cs typeface="Times New Roman"/>
            </a:endParaRPr>
          </a:p>
          <a:p>
            <a:pPr marL="223028" marR="20193">
              <a:lnSpc>
                <a:spcPts val="1080"/>
              </a:lnSpc>
            </a:pP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c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o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u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rs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dirty="0" smtClean="0" sz="105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dirty="0" smtClean="0" sz="1050">
                <a:solidFill>
                  <a:srgbClr val="414B62"/>
                </a:solidFill>
                <a:latin typeface="Times New Roman"/>
                <a:cs typeface="Times New Roman"/>
              </a:rPr>
              <a:t>·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d</a:t>
            </a:r>
            <a:r>
              <a:rPr dirty="0" smtClean="0" sz="1050" spc="10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(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c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h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a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r(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l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))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,</a:t>
            </a:r>
            <a:endParaRPr sz="1050">
              <a:latin typeface="Times New Roman"/>
              <a:cs typeface="Times New Roman"/>
            </a:endParaRPr>
          </a:p>
          <a:p>
            <a:pPr marL="223028">
              <a:lnSpc>
                <a:spcPts val="1115"/>
              </a:lnSpc>
              <a:spcBef>
                <a:spcPts val="1"/>
              </a:spcBef>
            </a:pP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c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o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u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rs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dirty="0" smtClean="0" sz="105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n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a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m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dirty="0" smtClean="0" sz="1050" spc="25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0">
                <a:solidFill>
                  <a:srgbClr val="414B62"/>
                </a:solidFill>
                <a:latin typeface="Arial"/>
                <a:cs typeface="Arial"/>
              </a:rPr>
              <a:t>(V</a:t>
            </a:r>
            <a:r>
              <a:rPr dirty="0" smtClean="0" sz="1000" spc="0">
                <a:solidFill>
                  <a:srgbClr val="35374B"/>
                </a:solidFill>
                <a:latin typeface="Arial"/>
                <a:cs typeface="Arial"/>
              </a:rPr>
              <a:t>A</a:t>
            </a:r>
            <a:r>
              <a:rPr dirty="0" smtClean="0" sz="1000" spc="0">
                <a:solidFill>
                  <a:srgbClr val="35374B"/>
                </a:solidFill>
                <a:latin typeface="Arial"/>
                <a:cs typeface="Arial"/>
              </a:rPr>
              <a:t>R</a:t>
            </a:r>
            <a:r>
              <a:rPr dirty="0" smtClean="0" sz="1000" spc="0">
                <a:solidFill>
                  <a:srgbClr val="35374B"/>
                </a:solidFill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  <a:p>
            <a:pPr marL="223028" marR="309399">
              <a:lnSpc>
                <a:spcPts val="1120"/>
              </a:lnSpc>
              <a:spcBef>
                <a:spcPts val="45"/>
              </a:spcBef>
            </a:pP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c</a:t>
            </a:r>
            <a:r>
              <a:rPr dirty="0" smtClean="0" sz="1050">
                <a:solidFill>
                  <a:srgbClr val="414B62"/>
                </a:solidFill>
                <a:latin typeface="Times New Roman"/>
                <a:cs typeface="Times New Roman"/>
              </a:rPr>
              <a:t>r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dirty="0" smtClean="0" sz="1050">
                <a:solidFill>
                  <a:srgbClr val="414B62"/>
                </a:solidFill>
                <a:latin typeface="Times New Roman"/>
                <a:cs typeface="Times New Roman"/>
              </a:rPr>
              <a:t>d</a:t>
            </a:r>
            <a:r>
              <a:rPr dirty="0" smtClean="0" sz="1050">
                <a:solidFill>
                  <a:srgbClr val="414B62"/>
                </a:solidFill>
                <a:latin typeface="Times New Roman"/>
                <a:cs typeface="Times New Roman"/>
              </a:rPr>
              <a:t>"</a:t>
            </a:r>
            <a:r>
              <a:rPr dirty="0" smtClean="0" sz="1050">
                <a:solidFill>
                  <a:srgbClr val="414B62"/>
                </a:solidFill>
                <a:latin typeface="Times New Roman"/>
                <a:cs typeface="Times New Roman"/>
              </a:rPr>
              <a:t>  </a:t>
            </a:r>
            <a:r>
              <a:rPr dirty="0" smtClean="0" sz="1050" spc="-14">
                <a:solidFill>
                  <a:srgbClr val="414B62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(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c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h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a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r(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S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))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,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s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ats</a:t>
            </a:r>
            <a:r>
              <a:rPr dirty="0" smtClean="0" sz="1050" spc="37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(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c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h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a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r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(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5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))</a:t>
            </a:r>
            <a:endParaRPr sz="1050">
              <a:latin typeface="Times New Roman"/>
              <a:cs typeface="Times New Roman"/>
            </a:endParaRPr>
          </a:p>
          <a:p>
            <a:pPr marL="12700" marR="20193">
              <a:lnSpc>
                <a:spcPts val="1175"/>
              </a:lnSpc>
              <a:spcBef>
                <a:spcPts val="2"/>
              </a:spcBef>
            </a:pP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f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r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o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m</a:t>
            </a:r>
            <a:r>
              <a:rPr dirty="0" smtClean="0" sz="1050" spc="3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c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o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u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r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s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dirty="0" smtClean="0" sz="1050" spc="0">
                <a:solidFill>
                  <a:srgbClr val="272B2B"/>
                </a:solidFill>
                <a:latin typeface="Times New Roman"/>
                <a:cs typeface="Times New Roman"/>
              </a:rPr>
              <a:t>_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t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a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b</a:t>
            </a:r>
            <a:r>
              <a:rPr dirty="0" smtClean="0" sz="1050" spc="100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dirty="0" smtClean="0" sz="1050" spc="-45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0">
                <a:solidFill>
                  <a:srgbClr val="414B62"/>
                </a:solidFill>
                <a:latin typeface="Times New Roman"/>
                <a:cs typeface="Times New Roman"/>
              </a:rPr>
              <a:t>1;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4116" y="3903178"/>
            <a:ext cx="56124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dirty="0" smtClean="0" sz="1000">
                <a:solidFill>
                  <a:srgbClr val="35374B"/>
                </a:solidFill>
                <a:latin typeface="Arial"/>
                <a:cs typeface="Arial"/>
              </a:rPr>
              <a:t>A</a:t>
            </a:r>
            <a:r>
              <a:rPr dirty="0" smtClean="0" sz="1000">
                <a:solidFill>
                  <a:srgbClr val="35374B"/>
                </a:solidFill>
                <a:latin typeface="Arial"/>
                <a:cs typeface="Arial"/>
              </a:rPr>
              <a:t>R</a:t>
            </a:r>
            <a:r>
              <a:rPr dirty="0" smtClean="0" sz="1000">
                <a:solidFill>
                  <a:srgbClr val="414B62"/>
                </a:solidFill>
                <a:latin typeface="Arial"/>
                <a:cs typeface="Arial"/>
              </a:rPr>
              <a:t>(</a:t>
            </a:r>
            <a:r>
              <a:rPr dirty="0" smtClean="0" sz="1000">
                <a:solidFill>
                  <a:srgbClr val="35374B"/>
                </a:solidFill>
                <a:latin typeface="Arial"/>
                <a:cs typeface="Arial"/>
              </a:rPr>
              <a:t>2</a:t>
            </a:r>
            <a:r>
              <a:rPr dirty="0" smtClean="0" sz="1000">
                <a:solidFill>
                  <a:srgbClr val="35374B"/>
                </a:solidFill>
                <a:latin typeface="Arial"/>
                <a:cs typeface="Arial"/>
              </a:rPr>
              <a:t>0</a:t>
            </a:r>
            <a:r>
              <a:rPr dirty="0" smtClean="0" sz="1000">
                <a:solidFill>
                  <a:srgbClr val="414B62"/>
                </a:solidFill>
                <a:latin typeface="Arial"/>
                <a:cs typeface="Arial"/>
              </a:rPr>
              <a:t>)),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3751" y="4026622"/>
            <a:ext cx="30051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dirty="0" smtClean="0" sz="1000">
                <a:solidFill>
                  <a:srgbClr val="36331D"/>
                </a:solidFill>
                <a:latin typeface="Arial"/>
                <a:cs typeface="Arial"/>
              </a:rPr>
              <a:t>S</a:t>
            </a:r>
            <a:r>
              <a:rPr dirty="0" smtClean="0" sz="1000">
                <a:solidFill>
                  <a:srgbClr val="36331D"/>
                </a:solidFill>
                <a:latin typeface="Arial"/>
                <a:cs typeface="Arial"/>
              </a:rPr>
              <a:t>Q</a:t>
            </a:r>
            <a:r>
              <a:rPr dirty="0" smtClean="0" sz="1000">
                <a:solidFill>
                  <a:srgbClr val="272B2B"/>
                </a:solidFill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2937" y="4626996"/>
            <a:ext cx="809285" cy="160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dirty="0" smtClean="0" sz="1050">
                <a:solidFill>
                  <a:srgbClr val="414B62"/>
                </a:solidFill>
                <a:latin typeface="Times New Roman"/>
                <a:cs typeface="Times New Roman"/>
              </a:rPr>
              <a:t>.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e</a:t>
            </a:r>
            <a:r>
              <a:rPr dirty="0" smtClean="0" sz="1050">
                <a:solidFill>
                  <a:srgbClr val="414B62"/>
                </a:solidFill>
                <a:latin typeface="Times New Roman"/>
                <a:cs typeface="Times New Roman"/>
              </a:rPr>
              <a:t>n</a:t>
            </a:r>
            <a:r>
              <a:rPr dirty="0" smtClean="0" sz="1050">
                <a:solidFill>
                  <a:srgbClr val="35374B"/>
                </a:solidFill>
                <a:latin typeface="Times New Roman"/>
                <a:cs typeface="Times New Roman"/>
              </a:rPr>
              <a:t>d</a:t>
            </a:r>
            <a:r>
              <a:rPr dirty="0" smtClean="0" sz="1050" spc="79">
                <a:solidFill>
                  <a:srgbClr val="35374B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exp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o</a:t>
            </a:r>
            <a:r>
              <a:rPr dirty="0" smtClean="0" sz="1050" spc="0">
                <a:solidFill>
                  <a:srgbClr val="35374B"/>
                </a:solidFill>
                <a:latin typeface="Times New Roman"/>
                <a:cs typeface="Times New Roman"/>
              </a:rPr>
              <a:t>rt</a:t>
            </a:r>
            <a:r>
              <a:rPr dirty="0" smtClean="0" sz="1050" spc="0">
                <a:solidFill>
                  <a:srgbClr val="414B62"/>
                </a:solidFill>
                <a:latin typeface="Times New Roman"/>
                <a:cs typeface="Times New Roman"/>
              </a:rPr>
              <a:t>;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1680" y="4755981"/>
            <a:ext cx="982334" cy="17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dirty="0" smtClean="0" sz="1150">
                <a:solidFill>
                  <a:srgbClr val="36331D"/>
                </a:solidFill>
                <a:latin typeface="Times New Roman"/>
                <a:cs typeface="Times New Roman"/>
              </a:rPr>
              <a:t>S</a:t>
            </a:r>
            <a:r>
              <a:rPr dirty="0" smtClean="0" sz="1150">
                <a:solidFill>
                  <a:srgbClr val="36331D"/>
                </a:solidFill>
                <a:latin typeface="Times New Roman"/>
                <a:cs typeface="Times New Roman"/>
              </a:rPr>
              <a:t>e</a:t>
            </a:r>
            <a:r>
              <a:rPr dirty="0" smtClean="0" sz="1150">
                <a:solidFill>
                  <a:srgbClr val="36331D"/>
                </a:solidFill>
                <a:latin typeface="Times New Roman"/>
                <a:cs typeface="Times New Roman"/>
              </a:rPr>
              <a:t>n</a:t>
            </a:r>
            <a:r>
              <a:rPr dirty="0" smtClean="0" sz="1150">
                <a:solidFill>
                  <a:srgbClr val="36331D"/>
                </a:solidFill>
                <a:latin typeface="Times New Roman"/>
                <a:cs typeface="Times New Roman"/>
              </a:rPr>
              <a:t>d</a:t>
            </a:r>
            <a:r>
              <a:rPr dirty="0" smtClean="0" sz="1150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dirty="0" smtClean="0" sz="1150" spc="-125">
                <a:solidFill>
                  <a:srgbClr val="36331D"/>
                </a:solidFill>
                <a:latin typeface="Times New Roman"/>
                <a:cs typeface="Times New Roman"/>
              </a:rPr>
              <a:t> </a:t>
            </a:r>
            <a:r>
              <a:rPr dirty="0" smtClean="0" sz="1150" spc="0">
                <a:solidFill>
                  <a:srgbClr val="36331D"/>
                </a:solidFill>
                <a:latin typeface="Times New Roman"/>
                <a:cs typeface="Times New Roman"/>
              </a:rPr>
              <a:t>R</a:t>
            </a:r>
            <a:r>
              <a:rPr dirty="0" smtClean="0" sz="1150" spc="0">
                <a:solidFill>
                  <a:srgbClr val="36331D"/>
                </a:solidFill>
                <a:latin typeface="Times New Roman"/>
                <a:cs typeface="Times New Roman"/>
              </a:rPr>
              <a:t>e</a:t>
            </a:r>
            <a:r>
              <a:rPr dirty="0" smtClean="0" sz="1150" spc="0">
                <a:solidFill>
                  <a:srgbClr val="52411D"/>
                </a:solidFill>
                <a:latin typeface="Times New Roman"/>
                <a:cs typeface="Times New Roman"/>
              </a:rPr>
              <a:t>q</a:t>
            </a:r>
            <a:r>
              <a:rPr dirty="0" smtClean="0" sz="1150" spc="0">
                <a:solidFill>
                  <a:srgbClr val="36331D"/>
                </a:solidFill>
                <a:latin typeface="Times New Roman"/>
                <a:cs typeface="Times New Roman"/>
              </a:rPr>
              <a:t>u</a:t>
            </a:r>
            <a:r>
              <a:rPr dirty="0" smtClean="0" sz="1150" spc="0">
                <a:solidFill>
                  <a:srgbClr val="36331D"/>
                </a:solidFill>
                <a:latin typeface="Times New Roman"/>
                <a:cs typeface="Times New Roman"/>
              </a:rPr>
              <a:t>e</a:t>
            </a:r>
            <a:r>
              <a:rPr dirty="0" smtClean="0" sz="1150" spc="0">
                <a:solidFill>
                  <a:srgbClr val="36331D"/>
                </a:solidFill>
                <a:latin typeface="Times New Roman"/>
                <a:cs typeface="Times New Roman"/>
              </a:rPr>
              <a:t>s</a:t>
            </a:r>
            <a:r>
              <a:rPr dirty="0" smtClean="0" sz="1150" spc="0">
                <a:solidFill>
                  <a:srgbClr val="36331D"/>
                </a:solidFill>
                <a:latin typeface="Times New Roman"/>
                <a:cs typeface="Times New Roman"/>
              </a:rPr>
              <a:t>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937" y="4916331"/>
            <a:ext cx="488826" cy="157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dirty="0" smtClean="0" sz="1050" spc="0">
                <a:solidFill>
                  <a:srgbClr val="414B62"/>
                </a:solidFill>
                <a:latin typeface="Arial"/>
                <a:cs typeface="Arial"/>
              </a:rPr>
              <a:t>•</a:t>
            </a:r>
            <a:r>
              <a:rPr dirty="0" smtClean="0" sz="1050" spc="0">
                <a:solidFill>
                  <a:srgbClr val="414B62"/>
                </a:solidFill>
                <a:latin typeface="Arial"/>
                <a:cs typeface="Arial"/>
              </a:rPr>
              <a:t> </a:t>
            </a:r>
            <a:r>
              <a:rPr dirty="0" smtClean="0" sz="1050" spc="9">
                <a:solidFill>
                  <a:srgbClr val="414B62"/>
                </a:solidFill>
                <a:latin typeface="Arial"/>
                <a:cs typeface="Arial"/>
              </a:rPr>
              <a:t> </a:t>
            </a:r>
            <a:r>
              <a:rPr dirty="0" smtClean="0" sz="1050" spc="0">
                <a:solidFill>
                  <a:srgbClr val="35374B"/>
                </a:solidFill>
                <a:latin typeface="Arial"/>
                <a:cs typeface="Arial"/>
              </a:rPr>
              <a:t>oe</a:t>
            </a:r>
            <a:r>
              <a:rPr dirty="0" smtClean="0" sz="1050" spc="0">
                <a:solidFill>
                  <a:srgbClr val="35374B"/>
                </a:solidFill>
                <a:latin typeface="Arial"/>
                <a:cs typeface="Arial"/>
              </a:rPr>
              <a:t>off</a:t>
            </a:r>
            <a:r>
              <a:rPr dirty="0" smtClean="0" sz="1050" spc="0">
                <a:solidFill>
                  <a:srgbClr val="414B62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98" y="6450071"/>
            <a:ext cx="1423586" cy="34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777">
              <a:lnSpc>
                <a:spcPts val="1850"/>
              </a:lnSpc>
              <a:spcBef>
                <a:spcPts val="92"/>
              </a:spcBef>
            </a:pP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C</a:t>
            </a: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a</a:t>
            </a: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p</a:t>
            </a:r>
            <a:r>
              <a:rPr dirty="0" smtClean="0" sz="1700">
                <a:solidFill>
                  <a:srgbClr val="0699CB"/>
                </a:solidFill>
                <a:latin typeface="Times New Roman"/>
                <a:cs typeface="Times New Roman"/>
              </a:rPr>
              <a:t>g</a:t>
            </a:r>
            <a:r>
              <a:rPr dirty="0" smtClean="0" sz="1700">
                <a:solidFill>
                  <a:srgbClr val="0699CB"/>
                </a:solidFill>
                <a:latin typeface="Times New Roman"/>
                <a:cs typeface="Times New Roman"/>
              </a:rPr>
              <a:t>e</a:t>
            </a:r>
            <a:r>
              <a:rPr dirty="0" smtClean="0" sz="1700">
                <a:solidFill>
                  <a:srgbClr val="0699CB"/>
                </a:solidFill>
                <a:latin typeface="Times New Roman"/>
                <a:cs typeface="Times New Roman"/>
              </a:rPr>
              <a:t>mmi</a:t>
            </a:r>
            <a:endParaRPr sz="1700">
              <a:latin typeface="Times New Roman"/>
              <a:cs typeface="Times New Roman"/>
            </a:endParaRPr>
          </a:p>
          <a:p>
            <a:pPr marL="12700" marR="32766">
              <a:lnSpc>
                <a:spcPct val="95825"/>
              </a:lnSpc>
              <a:spcBef>
                <a:spcPts val="227"/>
              </a:spcBef>
            </a:pP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1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L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I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   </a:t>
            </a:r>
            <a:r>
              <a:rPr dirty="0" smtClean="0" sz="400" spc="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dirty="0" smtClean="0" sz="400" spc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dirty="0" smtClean="0" sz="400" spc="5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TE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H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2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L</a:t>
            </a:r>
            <a:r>
              <a:rPr dirty="0" smtClean="0" sz="400" spc="3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2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dirty="0" smtClean="0" sz="400" spc="6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Y</a:t>
            </a:r>
            <a:r>
              <a:rPr dirty="0" smtClean="0" sz="400" spc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dirty="0" smtClean="0" sz="400" spc="5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dirty="0" smtClean="0" sz="400" spc="4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</a:t>
            </a:r>
            <a:r>
              <a:rPr dirty="0" smtClean="0" sz="400" spc="3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dirty="0" smtClean="0" sz="400" spc="65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dirty="0" smtClean="0" sz="400" spc="61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R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 spc="0">
                <a:solidFill>
                  <a:srgbClr val="04498E"/>
                </a:solidFill>
                <a:latin typeface="Arial"/>
                <a:cs typeface="Arial"/>
              </a:rPr>
              <a:t>I</a:t>
            </a:r>
            <a:r>
              <a:rPr dirty="0" smtClean="0" sz="400" spc="0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dirty="0" smtClean="0" sz="400" spc="-39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10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bject 63"/>
          <p:cNvSpPr/>
          <p:nvPr/>
        </p:nvSpPr>
        <p:spPr>
          <a:xfrm>
            <a:off x="342926" y="6732270"/>
            <a:ext cx="1373991" cy="4800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727003" y="6462522"/>
            <a:ext cx="989914" cy="26974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929936" y="5072633"/>
            <a:ext cx="827595" cy="31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939081" y="5269229"/>
            <a:ext cx="1380850" cy="349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3929936" y="4462271"/>
            <a:ext cx="598978" cy="521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939081" y="3851909"/>
            <a:ext cx="493813" cy="118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130178" y="3038094"/>
            <a:ext cx="3703604" cy="21854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8006187" y="4057649"/>
            <a:ext cx="875605" cy="1188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8006187" y="3851910"/>
            <a:ext cx="875605" cy="1188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5130178" y="1620774"/>
            <a:ext cx="2274744" cy="11727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939081" y="1627632"/>
            <a:ext cx="866460" cy="11315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21248" y="3008376"/>
            <a:ext cx="2697687" cy="4937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21248" y="2304288"/>
            <a:ext cx="3216649" cy="6652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9419044" y="1289304"/>
            <a:ext cx="100591" cy="50017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39537" y="1517904"/>
            <a:ext cx="8929802" cy="47114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74932" y="1289304"/>
            <a:ext cx="9144703" cy="501091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9144" y="484632"/>
            <a:ext cx="9885424" cy="7132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 h="0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2" y="438908"/>
            <a:ext cx="9905997" cy="724683"/>
          </a:xfrm>
          <a:custGeom>
            <a:avLst/>
            <a:gdLst/>
            <a:ahLst/>
            <a:cxnLst/>
            <a:rect l="l" t="t" r="r" b="b"/>
            <a:pathLst>
              <a:path w="9905997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8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8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 h="0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0"/>
            <a:ext cx="9905999" cy="6362700"/>
          </a:xfrm>
          <a:custGeom>
            <a:avLst/>
            <a:gdLst/>
            <a:ahLst/>
            <a:cxnLst/>
            <a:rect l="l" t="t" r="r" b="b"/>
            <a:pathLst>
              <a:path w="9905999" h="6362700">
                <a:moveTo>
                  <a:pt x="9905999" y="0"/>
                </a:moveTo>
                <a:lnTo>
                  <a:pt x="0" y="0"/>
                </a:lnTo>
                <a:lnTo>
                  <a:pt x="0" y="6362700"/>
                </a:lnTo>
                <a:lnTo>
                  <a:pt x="9905999" y="6362700"/>
                </a:lnTo>
                <a:lnTo>
                  <a:pt x="990599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2" y="438908"/>
            <a:ext cx="9905997" cy="724683"/>
          </a:xfrm>
          <a:custGeom>
            <a:avLst/>
            <a:gdLst/>
            <a:ahLst/>
            <a:cxnLst/>
            <a:rect l="l" t="t" r="r" b="b"/>
            <a:pathLst>
              <a:path w="9905997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8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8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 h="0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6362699"/>
            <a:ext cx="9905999" cy="495298"/>
          </a:xfrm>
          <a:custGeom>
            <a:avLst/>
            <a:gdLst/>
            <a:ahLst/>
            <a:cxnLst/>
            <a:rect l="l" t="t" r="r" b="b"/>
            <a:pathLst>
              <a:path w="9905999" h="495298">
                <a:moveTo>
                  <a:pt x="9905999" y="0"/>
                </a:moveTo>
                <a:lnTo>
                  <a:pt x="0" y="0"/>
                </a:lnTo>
                <a:lnTo>
                  <a:pt x="0" y="495298"/>
                </a:lnTo>
                <a:lnTo>
                  <a:pt x="9905999" y="495298"/>
                </a:lnTo>
                <a:lnTo>
                  <a:pt x="9905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548633" y="418503"/>
            <a:ext cx="29145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41229" y="418503"/>
            <a:ext cx="269476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F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st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rt</a:t>
            </a:r>
            <a:r>
              <a:rPr dirty="0" smtClean="0" sz="2400" spc="9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S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ript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10216" y="1408160"/>
            <a:ext cx="634455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0"/>
              </a:lnSpc>
              <a:spcBef>
                <a:spcPts val="154"/>
              </a:spcBef>
            </a:pPr>
            <a:r>
              <a:rPr dirty="0" smtClean="0" sz="2900" spc="0">
                <a:solidFill>
                  <a:srgbClr val="505350"/>
                </a:solidFill>
                <a:latin typeface="Arial"/>
                <a:cs typeface="Arial"/>
              </a:rPr>
              <a:t>I</a:t>
            </a:r>
            <a:r>
              <a:rPr dirty="0" smtClean="0" sz="2900" spc="0">
                <a:solidFill>
                  <a:srgbClr val="505350"/>
                </a:solidFill>
                <a:latin typeface="Arial"/>
                <a:cs typeface="Arial"/>
              </a:rPr>
              <a:t>     </a:t>
            </a:r>
            <a:r>
              <a:rPr dirty="0" smtClean="0" sz="2900" spc="149">
                <a:solidFill>
                  <a:srgbClr val="505350"/>
                </a:solidFill>
                <a:latin typeface="Arial"/>
                <a:cs typeface="Arial"/>
              </a:rPr>
              <a:t> </a:t>
            </a:r>
            <a:r>
              <a:rPr dirty="0" smtClean="0" sz="1500" spc="0">
                <a:solidFill>
                  <a:srgbClr val="1211CF"/>
                </a:solidFill>
                <a:latin typeface="Times New Roman"/>
                <a:cs typeface="Times New Roman"/>
              </a:rPr>
              <a:t>-----t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3679" y="1520174"/>
            <a:ext cx="101663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0"/>
              </a:lnSpc>
              <a:spcBef>
                <a:spcPts val="154"/>
              </a:spcBef>
            </a:pPr>
            <a:r>
              <a:rPr dirty="0" smtClean="0" sz="2900" spc="0">
                <a:solidFill>
                  <a:srgbClr val="2E2B36"/>
                </a:solidFill>
                <a:latin typeface="Arial"/>
                <a:cs typeface="Arial"/>
              </a:rPr>
              <a:t>I</a:t>
            </a:r>
            <a:endParaRPr sz="2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2625" y="1565613"/>
            <a:ext cx="1860246" cy="201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10"/>
              </a:lnSpc>
              <a:spcBef>
                <a:spcPts val="75"/>
              </a:spcBef>
            </a:pPr>
            <a:r>
              <a:rPr dirty="0" smtClean="0" sz="1350" spc="0" b="1">
                <a:solidFill>
                  <a:srgbClr val="12118E"/>
                </a:solidFill>
                <a:latin typeface="Arial"/>
                <a:cs typeface="Arial"/>
              </a:rPr>
              <a:t>D</a:t>
            </a:r>
            <a:r>
              <a:rPr dirty="0" smtClean="0" sz="1350" spc="0" b="1">
                <a:solidFill>
                  <a:srgbClr val="12118E"/>
                </a:solidFill>
                <a:latin typeface="Arial"/>
                <a:cs typeface="Arial"/>
              </a:rPr>
              <a:t>e</a:t>
            </a:r>
            <a:r>
              <a:rPr dirty="0" smtClean="0" sz="1350" spc="0" b="1">
                <a:solidFill>
                  <a:srgbClr val="12118E"/>
                </a:solidFill>
                <a:latin typeface="Arial"/>
                <a:cs typeface="Arial"/>
              </a:rPr>
              <a:t>fin</a:t>
            </a:r>
            <a:r>
              <a:rPr dirty="0" smtClean="0" sz="1350" spc="0" b="1">
                <a:solidFill>
                  <a:srgbClr val="12118E"/>
                </a:solidFill>
                <a:latin typeface="Arial"/>
                <a:cs typeface="Arial"/>
              </a:rPr>
              <a:t>e</a:t>
            </a:r>
            <a:r>
              <a:rPr dirty="0" smtClean="0" sz="1350" spc="191" b="1">
                <a:solidFill>
                  <a:srgbClr val="12118E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12118E"/>
                </a:solidFill>
                <a:latin typeface="Arial"/>
                <a:cs typeface="Arial"/>
              </a:rPr>
              <a:t>R</a:t>
            </a:r>
            <a:r>
              <a:rPr dirty="0" smtClean="0" sz="1350" spc="0" b="1">
                <a:solidFill>
                  <a:srgbClr val="12118E"/>
                </a:solidFill>
                <a:latin typeface="Arial"/>
                <a:cs typeface="Arial"/>
              </a:rPr>
              <a:t>es</a:t>
            </a:r>
            <a:r>
              <a:rPr dirty="0" smtClean="0" sz="1350" spc="0" b="1">
                <a:solidFill>
                  <a:srgbClr val="12118E"/>
                </a:solidFill>
                <a:latin typeface="Arial"/>
                <a:cs typeface="Arial"/>
              </a:rPr>
              <a:t>ta</a:t>
            </a:r>
            <a:r>
              <a:rPr dirty="0" smtClean="0" sz="1350" spc="0" b="1">
                <a:solidFill>
                  <a:srgbClr val="12118E"/>
                </a:solidFill>
                <a:latin typeface="Arial"/>
                <a:cs typeface="Arial"/>
              </a:rPr>
              <a:t>rt</a:t>
            </a:r>
            <a:r>
              <a:rPr dirty="0" smtClean="0" sz="1350" spc="261" b="1">
                <a:solidFill>
                  <a:srgbClr val="12118E"/>
                </a:solidFill>
                <a:latin typeface="Arial"/>
                <a:cs typeface="Arial"/>
              </a:rPr>
              <a:t> </a:t>
            </a:r>
            <a:r>
              <a:rPr dirty="0" smtClean="0" sz="1250" spc="0">
                <a:solidFill>
                  <a:srgbClr val="12118E"/>
                </a:solidFill>
                <a:latin typeface="Arial"/>
                <a:cs typeface="Arial"/>
              </a:rPr>
              <a:t>L</a:t>
            </a:r>
            <a:r>
              <a:rPr dirty="0" smtClean="0" sz="1250" spc="0">
                <a:solidFill>
                  <a:srgbClr val="12118E"/>
                </a:solidFill>
                <a:latin typeface="Arial"/>
                <a:cs typeface="Arial"/>
              </a:rPr>
              <a:t>o</a:t>
            </a:r>
            <a:r>
              <a:rPr dirty="0" smtClean="0" sz="1250" spc="0">
                <a:solidFill>
                  <a:srgbClr val="12118E"/>
                </a:solidFill>
                <a:latin typeface="Arial"/>
                <a:cs typeface="Arial"/>
              </a:rPr>
              <a:t>g</a:t>
            </a:r>
            <a:r>
              <a:rPr dirty="0" smtClean="0" sz="1250" spc="0">
                <a:solidFill>
                  <a:srgbClr val="5FAE3D"/>
                </a:solidFill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30953" y="1605056"/>
            <a:ext cx="904562" cy="1186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.</a:t>
            </a:r>
            <a:r>
              <a:rPr dirty="0" smtClean="0" sz="1100">
                <a:solidFill>
                  <a:srgbClr val="1A1324"/>
                </a:solidFill>
                <a:latin typeface="Arial"/>
                <a:cs typeface="Arial"/>
              </a:rPr>
              <a:t>L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O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G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T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dirty="0" smtClean="0" sz="1100">
                <a:solidFill>
                  <a:srgbClr val="1A1324"/>
                </a:solidFill>
                <a:latin typeface="Arial"/>
                <a:cs typeface="Arial"/>
              </a:rPr>
              <a:t>B</a:t>
            </a:r>
            <a:r>
              <a:rPr dirty="0" smtClean="0" sz="1100">
                <a:solidFill>
                  <a:srgbClr val="78B1D9"/>
                </a:solidFill>
                <a:latin typeface="Arial"/>
                <a:cs typeface="Arial"/>
              </a:rPr>
              <a:t>,</a:t>
            </a:r>
            <a:r>
              <a:rPr dirty="0" smtClean="0" sz="1100">
                <a:solidFill>
                  <a:srgbClr val="1A1324"/>
                </a:solidFill>
                <a:latin typeface="Arial"/>
                <a:cs typeface="Arial"/>
              </a:rPr>
              <a:t>L</a:t>
            </a:r>
            <a:r>
              <a:rPr dirty="0" smtClean="0" sz="1100">
                <a:solidFill>
                  <a:srgbClr val="1A1324"/>
                </a:solidFill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  <a:p>
            <a:pPr marL="12700" marR="21716">
              <a:lnSpc>
                <a:spcPct val="95825"/>
              </a:lnSpc>
              <a:spcBef>
                <a:spcPts val="167"/>
              </a:spcBef>
            </a:pPr>
            <a:r>
              <a:rPr dirty="0" smtClean="0" sz="1200">
                <a:solidFill>
                  <a:srgbClr val="2E2B36"/>
                </a:solidFill>
                <a:latin typeface="Times New Roman"/>
                <a:cs typeface="Times New Roman"/>
              </a:rPr>
              <a:t>.</a:t>
            </a:r>
            <a:r>
              <a:rPr dirty="0" smtClean="0" sz="1200">
                <a:solidFill>
                  <a:srgbClr val="2E2B36"/>
                </a:solidFill>
                <a:latin typeface="Times New Roman"/>
                <a:cs typeface="Times New Roman"/>
              </a:rPr>
              <a:t>R</a:t>
            </a:r>
            <a:r>
              <a:rPr dirty="0" smtClean="0" sz="1200">
                <a:solidFill>
                  <a:srgbClr val="2E2B36"/>
                </a:solidFill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  <a:p>
            <a:pPr marL="12700" marR="21716">
              <a:lnSpc>
                <a:spcPct val="95825"/>
              </a:lnSpc>
              <a:spcBef>
                <a:spcPts val="345"/>
              </a:spcBef>
            </a:pP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.S</a:t>
            </a:r>
            <a:r>
              <a:rPr dirty="0" smtClean="0" sz="1100">
                <a:solidFill>
                  <a:srgbClr val="060219"/>
                </a:solidFill>
                <a:latin typeface="Arial"/>
                <a:cs typeface="Arial"/>
              </a:rPr>
              <a:t>E</a:t>
            </a:r>
            <a:r>
              <a:rPr dirty="0" smtClean="0" sz="1100">
                <a:solidFill>
                  <a:srgbClr val="1A1324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12700" marR="21716">
              <a:lnSpc>
                <a:spcPct val="95825"/>
              </a:lnSpc>
              <a:spcBef>
                <a:spcPts val="355"/>
              </a:spcBef>
            </a:pP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.S</a:t>
            </a:r>
            <a:r>
              <a:rPr dirty="0" smtClean="0" sz="1100">
                <a:solidFill>
                  <a:srgbClr val="060219"/>
                </a:solidFill>
                <a:latin typeface="Arial"/>
                <a:cs typeface="Arial"/>
              </a:rPr>
              <a:t>E</a:t>
            </a:r>
            <a:r>
              <a:rPr dirty="0" smtClean="0" sz="1100">
                <a:solidFill>
                  <a:srgbClr val="1A1324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12700" marR="21716">
              <a:lnSpc>
                <a:spcPts val="1264"/>
              </a:lnSpc>
              <a:spcBef>
                <a:spcPts val="235"/>
              </a:spcBef>
            </a:pP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.</a:t>
            </a:r>
            <a:r>
              <a:rPr dirty="0" smtClean="0" sz="1100">
                <a:solidFill>
                  <a:srgbClr val="1A1324"/>
                </a:solidFill>
                <a:latin typeface="Arial"/>
                <a:cs typeface="Arial"/>
              </a:rPr>
              <a:t>B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E</a:t>
            </a:r>
            <a:r>
              <a:rPr dirty="0" smtClean="0" baseline="96626" sz="225">
                <a:solidFill>
                  <a:srgbClr val="F4BD7B"/>
                </a:solidFill>
                <a:latin typeface="Arial"/>
                <a:cs typeface="Arial"/>
              </a:rPr>
              <a:t>1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G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I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N</a:t>
            </a:r>
            <a:endParaRPr sz="1150">
              <a:latin typeface="Arial"/>
              <a:cs typeface="Arial"/>
            </a:endParaRPr>
          </a:p>
          <a:p>
            <a:pPr marL="12700" marR="21716">
              <a:lnSpc>
                <a:spcPct val="95825"/>
              </a:lnSpc>
              <a:spcBef>
                <a:spcPts val="345"/>
              </a:spcBef>
            </a:pP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.</a:t>
            </a:r>
            <a:r>
              <a:rPr dirty="0" smtClean="0" sz="1100">
                <a:solidFill>
                  <a:srgbClr val="1A1324"/>
                </a:solidFill>
                <a:latin typeface="Arial"/>
                <a:cs typeface="Arial"/>
              </a:rPr>
              <a:t>E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X</a:t>
            </a:r>
            <a:r>
              <a:rPr dirty="0" smtClean="0" sz="1100">
                <a:solidFill>
                  <a:srgbClr val="1A1324"/>
                </a:solidFill>
                <a:latin typeface="Arial"/>
                <a:cs typeface="Arial"/>
              </a:rPr>
              <a:t>P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O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R</a:t>
            </a:r>
            <a:r>
              <a:rPr dirty="0" smtClean="0" sz="1100">
                <a:solidFill>
                  <a:srgbClr val="1A1324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22050" y="1608599"/>
            <a:ext cx="2303635" cy="1186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12491">
              <a:lnSpc>
                <a:spcPts val="1275"/>
              </a:lnSpc>
              <a:spcBef>
                <a:spcPts val="63"/>
              </a:spcBef>
            </a:pP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R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e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s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t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rt</a:t>
            </a:r>
            <a:r>
              <a:rPr dirty="0" smtClean="0" sz="1150">
                <a:solidFill>
                  <a:srgbClr val="1A1324"/>
                </a:solidFill>
                <a:latin typeface="Arial"/>
                <a:cs typeface="Arial"/>
              </a:rPr>
              <a:t>l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o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g</a:t>
            </a:r>
            <a:r>
              <a:rPr dirty="0" smtClean="0" sz="1150">
                <a:solidFill>
                  <a:srgbClr val="1A1324"/>
                </a:solidFill>
                <a:latin typeface="Arial"/>
                <a:cs typeface="Arial"/>
              </a:rPr>
              <a:t>l</a:t>
            </a:r>
            <a:r>
              <a:rPr dirty="0" smtClean="0" sz="1150">
                <a:solidFill>
                  <a:srgbClr val="060219"/>
                </a:solidFill>
                <a:latin typeface="Arial"/>
                <a:cs typeface="Arial"/>
              </a:rPr>
              <a:t>_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f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x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p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;</a:t>
            </a:r>
            <a:r>
              <a:rPr dirty="0" smtClean="0" sz="1150">
                <a:solidFill>
                  <a:srgbClr val="619CC8"/>
                </a:solidFill>
                <a:latin typeface="Arial"/>
                <a:cs typeface="Arial"/>
              </a:rPr>
              <a:t>:</a:t>
            </a:r>
            <a:endParaRPr sz="1150">
              <a:latin typeface="Arial"/>
              <a:cs typeface="Arial"/>
            </a:endParaRPr>
          </a:p>
          <a:p>
            <a:pPr marL="58423" marR="12491">
              <a:lnSpc>
                <a:spcPct val="95825"/>
              </a:lnSpc>
              <a:spcBef>
                <a:spcPts val="176"/>
              </a:spcBef>
            </a:pPr>
            <a:r>
              <a:rPr dirty="0" smtClean="0" sz="1150">
                <a:solidFill>
                  <a:srgbClr val="1A1324"/>
                </a:solidFill>
                <a:latin typeface="Arial"/>
                <a:cs typeface="Arial"/>
              </a:rPr>
              <a:t>F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I</a:t>
            </a:r>
            <a:r>
              <a:rPr dirty="0" smtClean="0" sz="1150">
                <a:solidFill>
                  <a:srgbClr val="1A1324"/>
                </a:solidFill>
                <a:latin typeface="Arial"/>
                <a:cs typeface="Arial"/>
              </a:rPr>
              <a:t>IL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E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50" spc="-114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060219"/>
                </a:solidFill>
                <a:latin typeface="Arial"/>
                <a:cs typeface="Arial"/>
              </a:rPr>
              <a:t>l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g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;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322"/>
              </a:lnSpc>
              <a:spcBef>
                <a:spcPts val="80"/>
              </a:spcBef>
            </a:pPr>
            <a:r>
              <a:rPr dirty="0" smtClean="0" sz="1150">
                <a:solidFill>
                  <a:srgbClr val="2825D2"/>
                </a:solidFill>
                <a:latin typeface="Arial"/>
                <a:cs typeface="Arial"/>
              </a:rPr>
              <a:t>C</a:t>
            </a:r>
            <a:r>
              <a:rPr dirty="0" smtClean="0" sz="1150">
                <a:solidFill>
                  <a:srgbClr val="3E3DD4"/>
                </a:solidFill>
                <a:latin typeface="Arial"/>
                <a:cs typeface="Arial"/>
              </a:rPr>
              <a:t>i</a:t>
            </a:r>
            <a:r>
              <a:rPr dirty="0" smtClean="0" sz="1150">
                <a:solidFill>
                  <a:srgbClr val="2825D2"/>
                </a:solidFill>
                <a:latin typeface="Arial"/>
                <a:cs typeface="Arial"/>
              </a:rPr>
              <a:t>t</a:t>
            </a:r>
            <a:r>
              <a:rPr dirty="0" smtClean="0" sz="1150">
                <a:solidFill>
                  <a:srgbClr val="2825D2"/>
                </a:solidFill>
                <a:latin typeface="Arial"/>
                <a:cs typeface="Arial"/>
              </a:rPr>
              <a:t>y</a:t>
            </a:r>
            <a:r>
              <a:rPr dirty="0" smtClean="0" sz="1150">
                <a:solidFill>
                  <a:srgbClr val="2825D2"/>
                </a:solidFill>
                <a:latin typeface="Arial"/>
                <a:cs typeface="Arial"/>
              </a:rPr>
              <a:t>N</a:t>
            </a:r>
            <a:r>
              <a:rPr dirty="0" smtClean="0" sz="1150">
                <a:solidFill>
                  <a:srgbClr val="2825D2"/>
                </a:solidFill>
                <a:latin typeface="Arial"/>
                <a:cs typeface="Arial"/>
              </a:rPr>
              <a:t>a</a:t>
            </a:r>
            <a:r>
              <a:rPr dirty="0" smtClean="0" sz="1150">
                <a:solidFill>
                  <a:srgbClr val="1211CF"/>
                </a:solidFill>
                <a:latin typeface="Arial"/>
                <a:cs typeface="Arial"/>
              </a:rPr>
              <a:t>m</a:t>
            </a:r>
            <a:r>
              <a:rPr dirty="0" smtClean="0" sz="1150">
                <a:solidFill>
                  <a:srgbClr val="2825D2"/>
                </a:solidFill>
                <a:latin typeface="Arial"/>
                <a:cs typeface="Arial"/>
              </a:rPr>
              <a:t>e</a:t>
            </a:r>
            <a:r>
              <a:rPr dirty="0" smtClean="0" sz="1150">
                <a:solidFill>
                  <a:srgbClr val="2825D2"/>
                </a:solidFill>
                <a:latin typeface="Arial"/>
                <a:cs typeface="Arial"/>
              </a:rPr>
              <a:t> </a:t>
            </a:r>
            <a:r>
              <a:rPr dirty="0" smtClean="0" sz="1150" spc="44">
                <a:solidFill>
                  <a:srgbClr val="2825D2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TO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50" spc="316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152853"/>
                </a:solidFill>
                <a:latin typeface="Arial"/>
                <a:cs typeface="Arial"/>
              </a:rPr>
              <a:t>'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Lo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s</a:t>
            </a:r>
            <a:r>
              <a:rPr dirty="0" smtClean="0" sz="1150" spc="59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ge</a:t>
            </a:r>
            <a:r>
              <a:rPr dirty="0" smtClean="0" sz="1150" spc="0">
                <a:solidFill>
                  <a:srgbClr val="505350"/>
                </a:solidFill>
                <a:latin typeface="Arial"/>
                <a:cs typeface="Arial"/>
              </a:rPr>
              <a:t>l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s</a:t>
            </a:r>
            <a:r>
              <a:rPr dirty="0" smtClean="0" sz="1150" spc="0">
                <a:solidFill>
                  <a:srgbClr val="8ECEF1"/>
                </a:solidFill>
                <a:latin typeface="Arial"/>
                <a:cs typeface="Arial"/>
              </a:rPr>
              <a:t>,</a:t>
            </a:r>
            <a:r>
              <a:rPr dirty="0" smtClean="0" sz="1150" spc="0">
                <a:solidFill>
                  <a:srgbClr val="505350"/>
                </a:solidFill>
                <a:latin typeface="Segoe UI"/>
                <a:cs typeface="Segoe UI"/>
              </a:rPr>
              <a:t>�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;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322"/>
              </a:lnSpc>
              <a:spcBef>
                <a:spcPts val="241"/>
              </a:spcBef>
            </a:pPr>
            <a:r>
              <a:rPr dirty="0" smtClean="0" sz="1150" spc="0">
                <a:solidFill>
                  <a:srgbClr val="D0232C"/>
                </a:solidFill>
                <a:latin typeface="Arial"/>
                <a:cs typeface="Arial"/>
              </a:rPr>
              <a:t>Z</a:t>
            </a:r>
            <a:r>
              <a:rPr dirty="0" smtClean="0" sz="1150" spc="0">
                <a:solidFill>
                  <a:srgbClr val="D0232C"/>
                </a:solidFill>
                <a:latin typeface="Arial"/>
                <a:cs typeface="Arial"/>
              </a:rPr>
              <a:t>i</a:t>
            </a:r>
            <a:r>
              <a:rPr dirty="0" smtClean="0" sz="1150" spc="0">
                <a:solidFill>
                  <a:srgbClr val="D0232C"/>
                </a:solidFill>
                <a:latin typeface="Arial"/>
                <a:cs typeface="Arial"/>
              </a:rPr>
              <a:t>p</a:t>
            </a:r>
            <a:r>
              <a:rPr dirty="0" smtClean="0" baseline="96626" sz="225" spc="0">
                <a:solidFill>
                  <a:srgbClr val="F4BD7B"/>
                </a:solidFill>
                <a:latin typeface="Times New Roman"/>
                <a:cs typeface="Times New Roman"/>
              </a:rPr>
              <a:t>1</a:t>
            </a:r>
            <a:r>
              <a:rPr dirty="0" smtClean="0" sz="1150" spc="0">
                <a:solidFill>
                  <a:srgbClr val="D0232C"/>
                </a:solidFill>
                <a:latin typeface="Arial"/>
                <a:cs typeface="Arial"/>
              </a:rPr>
              <a:t>C</a:t>
            </a:r>
            <a:r>
              <a:rPr dirty="0" smtClean="0" sz="1150" spc="0">
                <a:solidFill>
                  <a:srgbClr val="D0232C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D0232C"/>
                </a:solidFill>
                <a:latin typeface="Arial"/>
                <a:cs typeface="Arial"/>
              </a:rPr>
              <a:t>d</a:t>
            </a:r>
            <a:r>
              <a:rPr dirty="0" smtClean="0" sz="1150" spc="0">
                <a:solidFill>
                  <a:srgbClr val="D0232C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D0232C"/>
                </a:solidFill>
                <a:latin typeface="Arial"/>
                <a:cs typeface="Arial"/>
              </a:rPr>
              <a:t>   </a:t>
            </a:r>
            <a:r>
              <a:rPr dirty="0" smtClean="0" sz="1150" spc="150">
                <a:solidFill>
                  <a:srgbClr val="D0232C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1A1324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  </a:t>
            </a:r>
            <a:r>
              <a:rPr dirty="0" smtClean="0" sz="1150" spc="279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9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0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6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6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6</a:t>
            </a:r>
            <a:r>
              <a:rPr dirty="0" smtClean="0" sz="1150" spc="0">
                <a:solidFill>
                  <a:srgbClr val="8ECEF1"/>
                </a:solidFill>
                <a:latin typeface="Arial"/>
                <a:cs typeface="Arial"/>
              </a:rPr>
              <a:t>,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;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322"/>
              </a:lnSpc>
              <a:spcBef>
                <a:spcPts val="241"/>
              </a:spcBef>
            </a:pPr>
            <a:r>
              <a:rPr dirty="0" smtClean="0" sz="1100" spc="0">
                <a:solidFill>
                  <a:srgbClr val="1A1324"/>
                </a:solidFill>
                <a:latin typeface="Arial"/>
                <a:cs typeface="Arial"/>
              </a:rPr>
              <a:t>E</a:t>
            </a:r>
            <a:r>
              <a:rPr dirty="0" smtClean="0" sz="1100" spc="0">
                <a:solidFill>
                  <a:srgbClr val="2E2B36"/>
                </a:solidFill>
                <a:latin typeface="Arial"/>
                <a:cs typeface="Arial"/>
              </a:rPr>
              <a:t>X</a:t>
            </a:r>
            <a:r>
              <a:rPr dirty="0" smtClean="0" sz="1100" spc="0">
                <a:solidFill>
                  <a:srgbClr val="1A1324"/>
                </a:solidFill>
                <a:latin typeface="Arial"/>
                <a:cs typeface="Arial"/>
              </a:rPr>
              <a:t>P</a:t>
            </a:r>
            <a:r>
              <a:rPr dirty="0" smtClean="0" sz="1100" spc="0">
                <a:solidFill>
                  <a:srgbClr val="2E2B36"/>
                </a:solidFill>
                <a:latin typeface="Arial"/>
                <a:cs typeface="Arial"/>
              </a:rPr>
              <a:t>O</a:t>
            </a:r>
            <a:r>
              <a:rPr dirty="0" smtClean="0" sz="1100" spc="0">
                <a:solidFill>
                  <a:srgbClr val="1A1324"/>
                </a:solidFill>
                <a:latin typeface="Arial"/>
                <a:cs typeface="Arial"/>
              </a:rPr>
              <a:t>R</a:t>
            </a:r>
            <a:r>
              <a:rPr dirty="0" smtClean="0" sz="1100" spc="0">
                <a:solidFill>
                  <a:srgbClr val="1A1324"/>
                </a:solidFill>
                <a:latin typeface="Arial"/>
                <a:cs typeface="Arial"/>
              </a:rPr>
              <a:t>T</a:t>
            </a:r>
            <a:r>
              <a:rPr dirty="0" smtClean="0" sz="1100" spc="0">
                <a:solidFill>
                  <a:srgbClr val="1A1324"/>
                </a:solidFill>
                <a:latin typeface="Arial"/>
                <a:cs typeface="Arial"/>
              </a:rPr>
              <a:t>  </a:t>
            </a:r>
            <a:r>
              <a:rPr dirty="0" smtClean="0" sz="1100" spc="129">
                <a:solidFill>
                  <a:srgbClr val="1A1324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2E2B36"/>
                </a:solidFill>
                <a:latin typeface="Times New Roman"/>
                <a:cs typeface="Times New Roman"/>
              </a:rPr>
              <a:t>S</a:t>
            </a:r>
            <a:r>
              <a:rPr dirty="0" smtClean="0" sz="1150" spc="0">
                <a:solidFill>
                  <a:srgbClr val="1A1324"/>
                </a:solidFill>
                <a:latin typeface="Times New Roman"/>
                <a:cs typeface="Times New Roman"/>
              </a:rPr>
              <a:t>E</a:t>
            </a:r>
            <a:r>
              <a:rPr dirty="0" smtClean="0" sz="1150" spc="0">
                <a:solidFill>
                  <a:srgbClr val="2E2B36"/>
                </a:solidFill>
                <a:latin typeface="Times New Roman"/>
                <a:cs typeface="Times New Roman"/>
              </a:rPr>
              <a:t>S</a:t>
            </a:r>
            <a:r>
              <a:rPr dirty="0" smtClean="0" sz="1150" spc="0">
                <a:solidFill>
                  <a:srgbClr val="2E2B36"/>
                </a:solidFill>
                <a:latin typeface="Times New Roman"/>
                <a:cs typeface="Times New Roman"/>
              </a:rPr>
              <a:t>S</a:t>
            </a:r>
            <a:r>
              <a:rPr dirty="0" smtClean="0" sz="1150" spc="0">
                <a:solidFill>
                  <a:srgbClr val="2E2B36"/>
                </a:solidFill>
                <a:latin typeface="Times New Roman"/>
                <a:cs typeface="Times New Roman"/>
              </a:rPr>
              <a:t>I</a:t>
            </a:r>
            <a:r>
              <a:rPr dirty="0" smtClean="0" sz="1150" spc="0">
                <a:solidFill>
                  <a:srgbClr val="2E2B36"/>
                </a:solidFill>
                <a:latin typeface="Times New Roman"/>
                <a:cs typeface="Times New Roman"/>
              </a:rPr>
              <a:t>O</a:t>
            </a:r>
            <a:r>
              <a:rPr dirty="0" smtClean="0" sz="1150" spc="0">
                <a:solidFill>
                  <a:srgbClr val="2E2B36"/>
                </a:solidFill>
                <a:latin typeface="Times New Roman"/>
                <a:cs typeface="Times New Roman"/>
              </a:rPr>
              <a:t>N</a:t>
            </a:r>
            <a:r>
              <a:rPr dirty="0" smtClean="0" sz="1150" spc="0">
                <a:solidFill>
                  <a:srgbClr val="2E2B36"/>
                </a:solidFill>
                <a:latin typeface="Times New Roman"/>
                <a:cs typeface="Times New Roman"/>
              </a:rPr>
              <a:t>S</a:t>
            </a:r>
            <a:r>
              <a:rPr dirty="0" smtClean="0" sz="1150" spc="100">
                <a:solidFill>
                  <a:srgbClr val="2E2B36"/>
                </a:solidFill>
                <a:latin typeface="Times New Roman"/>
                <a:cs typeface="Times New Roman"/>
              </a:rPr>
              <a:t> </a:t>
            </a:r>
            <a:r>
              <a:rPr dirty="0" smtClean="0" sz="1150" spc="0">
                <a:solidFill>
                  <a:srgbClr val="2E2B36"/>
                </a:solidFill>
                <a:latin typeface="Times New Roman"/>
                <a:cs typeface="Times New Roman"/>
              </a:rPr>
              <a:t>4</a:t>
            </a:r>
            <a:r>
              <a:rPr dirty="0" smtClean="0" sz="1150" spc="0">
                <a:solidFill>
                  <a:srgbClr val="2E2B36"/>
                </a:solidFill>
                <a:latin typeface="Times New Roman"/>
                <a:cs typeface="Times New Roman"/>
              </a:rPr>
              <a:t>;</a:t>
            </a:r>
            <a:endParaRPr sz="1150">
              <a:latin typeface="Times New Roman"/>
              <a:cs typeface="Times New Roman"/>
            </a:endParaRPr>
          </a:p>
          <a:p>
            <a:pPr marL="58423" marR="12491">
              <a:lnSpc>
                <a:spcPts val="1420"/>
              </a:lnSpc>
              <a:spcBef>
                <a:spcPts val="312"/>
              </a:spcBef>
            </a:pP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O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U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T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F</a:t>
            </a:r>
            <a:r>
              <a:rPr dirty="0" smtClean="0" sz="1100">
                <a:solidFill>
                  <a:srgbClr val="E6AE69"/>
                </a:solidFill>
                <a:latin typeface="Arial"/>
                <a:cs typeface="Arial"/>
              </a:rPr>
              <a:t>l</a:t>
            </a:r>
            <a:r>
              <a:rPr dirty="0" smtClean="0" sz="1100">
                <a:solidFill>
                  <a:srgbClr val="060219"/>
                </a:solidFill>
                <a:latin typeface="Arial"/>
                <a:cs typeface="Arial"/>
              </a:rPr>
              <a:t>l</a:t>
            </a:r>
            <a:r>
              <a:rPr dirty="0" smtClean="0" sz="1100" spc="-89">
                <a:solidFill>
                  <a:srgbClr val="060219"/>
                </a:solidFill>
                <a:latin typeface="Arial"/>
                <a:cs typeface="Arial"/>
              </a:rPr>
              <a:t> </a:t>
            </a:r>
            <a:r>
              <a:rPr dirty="0" smtClean="0" sz="1100" spc="0">
                <a:solidFill>
                  <a:srgbClr val="1A1324"/>
                </a:solidFill>
                <a:latin typeface="Arial"/>
                <a:cs typeface="Arial"/>
              </a:rPr>
              <a:t>l</a:t>
            </a:r>
            <a:r>
              <a:rPr dirty="0" smtClean="0" sz="1100" spc="0">
                <a:solidFill>
                  <a:srgbClr val="E6AE69"/>
                </a:solidFill>
                <a:latin typeface="Arial"/>
                <a:cs typeface="Arial"/>
              </a:rPr>
              <a:t>l</a:t>
            </a:r>
            <a:r>
              <a:rPr dirty="0" smtClean="0" sz="1100" spc="0">
                <a:solidFill>
                  <a:srgbClr val="060219"/>
                </a:solidFill>
                <a:latin typeface="Arial"/>
                <a:cs typeface="Arial"/>
              </a:rPr>
              <a:t>E</a:t>
            </a:r>
            <a:r>
              <a:rPr dirty="0" smtClean="0" sz="1100" spc="0">
                <a:solidFill>
                  <a:srgbClr val="060219"/>
                </a:solidFill>
                <a:latin typeface="Arial"/>
                <a:cs typeface="Arial"/>
              </a:rPr>
              <a:t>  </a:t>
            </a:r>
            <a:r>
              <a:rPr dirty="0" smtClean="0" sz="1100" spc="-84">
                <a:solidFill>
                  <a:srgbClr val="060219"/>
                </a:solidFill>
                <a:latin typeface="Arial"/>
                <a:cs typeface="Arial"/>
              </a:rPr>
              <a:t> </a:t>
            </a:r>
            <a:r>
              <a:rPr dirty="0" smtClean="0" sz="1300" spc="0">
                <a:solidFill>
                  <a:srgbClr val="2E2B36"/>
                </a:solidFill>
                <a:latin typeface="Times New Roman"/>
                <a:cs typeface="Times New Roman"/>
              </a:rPr>
              <a:t>c</a:t>
            </a:r>
            <a:r>
              <a:rPr dirty="0" smtClean="0" sz="1300" spc="0">
                <a:solidFill>
                  <a:srgbClr val="2E2B36"/>
                </a:solidFill>
                <a:latin typeface="Times New Roman"/>
                <a:cs typeface="Times New Roman"/>
              </a:rPr>
              <a:t>u</a:t>
            </a:r>
            <a:r>
              <a:rPr dirty="0" smtClean="0" sz="1300" spc="0">
                <a:solidFill>
                  <a:srgbClr val="2E2B36"/>
                </a:solidFill>
                <a:latin typeface="Times New Roman"/>
                <a:cs typeface="Times New Roman"/>
              </a:rPr>
              <a:t>s</a:t>
            </a:r>
            <a:r>
              <a:rPr dirty="0" smtClean="0" sz="1300" spc="0">
                <a:solidFill>
                  <a:srgbClr val="2E2B36"/>
                </a:solidFill>
                <a:latin typeface="Times New Roman"/>
                <a:cs typeface="Times New Roman"/>
              </a:rPr>
              <a:t>t</a:t>
            </a:r>
            <a:r>
              <a:rPr dirty="0" smtClean="0" sz="1300" spc="0">
                <a:solidFill>
                  <a:srgbClr val="1A1324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0">
                <a:solidFill>
                  <a:srgbClr val="2E2B36"/>
                </a:solidFill>
                <a:latin typeface="Times New Roman"/>
                <a:cs typeface="Times New Roman"/>
              </a:rPr>
              <a:t>c</a:t>
            </a:r>
            <a:r>
              <a:rPr dirty="0" smtClean="0" sz="1300" spc="-4">
                <a:solidFill>
                  <a:srgbClr val="2E2B36"/>
                </a:solidFill>
                <a:latin typeface="Times New Roman"/>
                <a:cs typeface="Times New Roman"/>
              </a:rPr>
              <a:t>c</a:t>
            </a:r>
            <a:r>
              <a:rPr dirty="0" smtClean="0" sz="1300" spc="0">
                <a:solidFill>
                  <a:srgbClr val="2E2B36"/>
                </a:solidFill>
                <a:latin typeface="Times New Roman"/>
                <a:cs typeface="Times New Roman"/>
              </a:rPr>
              <a:t>t</a:t>
            </a:r>
            <a:r>
              <a:rPr dirty="0" smtClean="0" sz="1300" spc="0">
                <a:solidFill>
                  <a:srgbClr val="1A1324"/>
                </a:solidFill>
                <a:latin typeface="Times New Roman"/>
                <a:cs typeface="Times New Roman"/>
              </a:rPr>
              <a:t>_</a:t>
            </a:r>
            <a:r>
              <a:rPr dirty="0" smtClean="0" sz="1300" spc="0">
                <a:solidFill>
                  <a:srgbClr val="2E2B36"/>
                </a:solidFill>
                <a:latin typeface="Times New Roman"/>
                <a:cs typeface="Times New Roman"/>
              </a:rPr>
              <a:t>d</a:t>
            </a:r>
            <a:r>
              <a:rPr dirty="0" smtClean="0" sz="1300" spc="0">
                <a:solidFill>
                  <a:srgbClr val="2E2B36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0">
                <a:solidFill>
                  <a:srgbClr val="2E2B36"/>
                </a:solidFill>
                <a:latin typeface="Times New Roman"/>
                <a:cs typeface="Times New Roman"/>
              </a:rPr>
              <a:t>t</a:t>
            </a:r>
            <a:r>
              <a:rPr dirty="0" smtClean="0" sz="1300" spc="0">
                <a:solidFill>
                  <a:srgbClr val="1A1324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0">
                <a:solidFill>
                  <a:srgbClr val="2E2B36"/>
                </a:solidFill>
                <a:latin typeface="Times New Roman"/>
                <a:cs typeface="Times New Roman"/>
              </a:rPr>
              <a:t>;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69656" y="2191002"/>
            <a:ext cx="99179" cy="672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75"/>
              </a:lnSpc>
              <a:spcBef>
                <a:spcPts val="153"/>
              </a:spcBef>
            </a:pPr>
            <a:r>
              <a:rPr dirty="0" smtClean="0" sz="2900" spc="0">
                <a:solidFill>
                  <a:srgbClr val="505350"/>
                </a:solidFill>
                <a:latin typeface="Arial"/>
                <a:cs typeface="Arial"/>
              </a:rPr>
              <a:t>I</a:t>
            </a:r>
            <a:endParaRPr sz="2900">
              <a:latin typeface="Arial"/>
              <a:cs typeface="Arial"/>
            </a:endParaRPr>
          </a:p>
          <a:p>
            <a:pPr marL="12700" marR="25772">
              <a:lnSpc>
                <a:spcPct val="95825"/>
              </a:lnSpc>
              <a:spcBef>
                <a:spcPts val="211"/>
              </a:spcBef>
            </a:pPr>
            <a:r>
              <a:rPr dirty="0" smtClean="0" sz="1550" spc="0">
                <a:solidFill>
                  <a:srgbClr val="505350"/>
                </a:solidFill>
                <a:latin typeface="Times New Roman"/>
                <a:cs typeface="Times New Roman"/>
              </a:rPr>
              <a:t>]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29689" y="2191002"/>
            <a:ext cx="486163" cy="987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00672" algn="r">
              <a:lnSpc>
                <a:spcPts val="3075"/>
              </a:lnSpc>
              <a:spcBef>
                <a:spcPts val="153"/>
              </a:spcBef>
            </a:pPr>
            <a:r>
              <a:rPr dirty="0" smtClean="0" sz="2900" spc="0">
                <a:solidFill>
                  <a:srgbClr val="3E3DD4"/>
                </a:solidFill>
                <a:latin typeface="Arial"/>
                <a:cs typeface="Arial"/>
              </a:rPr>
              <a:t>;</a:t>
            </a:r>
            <a:endParaRPr sz="2900">
              <a:latin typeface="Arial"/>
              <a:cs typeface="Arial"/>
            </a:endParaRPr>
          </a:p>
          <a:p>
            <a:pPr marR="84639" algn="r">
              <a:lnSpc>
                <a:spcPct val="95825"/>
              </a:lnSpc>
              <a:spcBef>
                <a:spcPts val="261"/>
              </a:spcBef>
            </a:pPr>
            <a:r>
              <a:rPr dirty="0" smtClean="0" sz="1500" spc="0">
                <a:solidFill>
                  <a:srgbClr val="3E3DD4"/>
                </a:solidFill>
                <a:latin typeface="Times New Roman"/>
                <a:cs typeface="Times New Roman"/>
              </a:rPr>
              <a:t>-----t</a:t>
            </a:r>
            <a:endParaRPr sz="1500">
              <a:latin typeface="Times New Roman"/>
              <a:cs typeface="Times New Roman"/>
            </a:endParaRPr>
          </a:p>
          <a:p>
            <a:pPr marL="51564">
              <a:lnSpc>
                <a:spcPct val="95825"/>
              </a:lnSpc>
              <a:spcBef>
                <a:spcPts val="1217"/>
              </a:spcBef>
            </a:pPr>
            <a:r>
              <a:rPr dirty="0" smtClean="0" sz="1100">
                <a:solidFill>
                  <a:srgbClr val="1211CF"/>
                </a:solidFill>
                <a:latin typeface="Arial"/>
                <a:cs typeface="Arial"/>
              </a:rPr>
              <a:t>_</a:t>
            </a:r>
            <a:r>
              <a:rPr dirty="0" smtClean="0" sz="1100">
                <a:solidFill>
                  <a:srgbClr val="1211CF"/>
                </a:solidFill>
                <a:latin typeface="Arial"/>
                <a:cs typeface="Arial"/>
              </a:rPr>
              <a:t>_,,,,,,,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0027" y="2372123"/>
            <a:ext cx="2217365" cy="491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275"/>
              </a:lnSpc>
              <a:spcBef>
                <a:spcPts val="63"/>
              </a:spcBef>
            </a:pPr>
            <a:r>
              <a:rPr dirty="0" smtClean="0" sz="1150">
                <a:solidFill>
                  <a:srgbClr val="1D2187"/>
                </a:solidFill>
                <a:latin typeface="Arial"/>
                <a:cs typeface="Arial"/>
              </a:rPr>
              <a:t>S</a:t>
            </a:r>
            <a:r>
              <a:rPr dirty="0" smtClean="0" sz="1150">
                <a:solidFill>
                  <a:srgbClr val="12118E"/>
                </a:solidFill>
                <a:latin typeface="Arial"/>
                <a:cs typeface="Arial"/>
              </a:rPr>
              <a:t>p</a:t>
            </a:r>
            <a:r>
              <a:rPr dirty="0" smtClean="0" sz="1150">
                <a:solidFill>
                  <a:srgbClr val="12118E"/>
                </a:solidFill>
                <a:latin typeface="Arial"/>
                <a:cs typeface="Arial"/>
              </a:rPr>
              <a:t>e</a:t>
            </a:r>
            <a:r>
              <a:rPr dirty="0" smtClean="0" sz="1150">
                <a:solidFill>
                  <a:srgbClr val="12118E"/>
                </a:solidFill>
                <a:latin typeface="Arial"/>
                <a:cs typeface="Arial"/>
              </a:rPr>
              <a:t>d</a:t>
            </a:r>
            <a:r>
              <a:rPr dirty="0" smtClean="0" sz="1150">
                <a:solidFill>
                  <a:srgbClr val="3A2B86"/>
                </a:solidFill>
                <a:latin typeface="Arial"/>
                <a:cs typeface="Arial"/>
              </a:rPr>
              <a:t>f</a:t>
            </a:r>
            <a:r>
              <a:rPr dirty="0" smtClean="0" sz="1150">
                <a:solidFill>
                  <a:srgbClr val="1D2187"/>
                </a:solidFill>
                <a:latin typeface="Arial"/>
                <a:cs typeface="Arial"/>
              </a:rPr>
              <a:t>y</a:t>
            </a:r>
            <a:r>
              <a:rPr dirty="0" smtClean="0" sz="1150" spc="39">
                <a:solidFill>
                  <a:srgbClr val="1D2187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3A2B86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1D2187"/>
                </a:solidFill>
                <a:latin typeface="Arial"/>
                <a:cs typeface="Arial"/>
              </a:rPr>
              <a:t>u</a:t>
            </a:r>
            <a:r>
              <a:rPr dirty="0" smtClean="0" sz="1150" spc="0">
                <a:solidFill>
                  <a:srgbClr val="1D2187"/>
                </a:solidFill>
                <a:latin typeface="Arial"/>
                <a:cs typeface="Arial"/>
              </a:rPr>
              <a:t>m</a:t>
            </a:r>
            <a:r>
              <a:rPr dirty="0" smtClean="0" sz="1150" spc="0">
                <a:solidFill>
                  <a:srgbClr val="1D2187"/>
                </a:solidFill>
                <a:latin typeface="Arial"/>
                <a:cs typeface="Arial"/>
              </a:rPr>
              <a:t>b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1D2187"/>
                </a:solidFill>
                <a:latin typeface="Arial"/>
                <a:cs typeface="Arial"/>
              </a:rPr>
              <a:t>r</a:t>
            </a:r>
            <a:r>
              <a:rPr dirty="0" smtClean="0" sz="1150" spc="71">
                <a:solidFill>
                  <a:srgbClr val="1D2187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f</a:t>
            </a:r>
            <a:r>
              <a:rPr dirty="0" smtClean="0" sz="1150" spc="39">
                <a:solidFill>
                  <a:srgbClr val="12118E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s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1D2187"/>
                </a:solidFill>
                <a:latin typeface="Arial"/>
                <a:cs typeface="Arial"/>
              </a:rPr>
              <a:t>s</a:t>
            </a:r>
            <a:r>
              <a:rPr dirty="0" smtClean="0" sz="1150" spc="0">
                <a:solidFill>
                  <a:srgbClr val="1D2187"/>
                </a:solidFill>
                <a:latin typeface="Arial"/>
                <a:cs typeface="Arial"/>
              </a:rPr>
              <a:t>s</a:t>
            </a:r>
            <a:r>
              <a:rPr dirty="0" smtClean="0" sz="1150" spc="0">
                <a:solidFill>
                  <a:srgbClr val="3A2B86"/>
                </a:solidFill>
                <a:latin typeface="Arial"/>
                <a:cs typeface="Arial"/>
              </a:rPr>
              <a:t>i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1D2187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1D2187"/>
                </a:solidFill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  <a:p>
            <a:pPr marL="337212" marR="338784" algn="ctr">
              <a:lnSpc>
                <a:spcPct val="95825"/>
              </a:lnSpc>
              <a:spcBef>
                <a:spcPts val="675"/>
              </a:spcBef>
            </a:pPr>
            <a:r>
              <a:rPr dirty="0" smtClean="0" sz="1550">
                <a:solidFill>
                  <a:srgbClr val="12118E"/>
                </a:solidFill>
                <a:latin typeface="Times New Roman"/>
                <a:cs typeface="Times New Roman"/>
              </a:rPr>
              <a:t>D</a:t>
            </a:r>
            <a:r>
              <a:rPr dirty="0" smtClean="0" sz="1550">
                <a:solidFill>
                  <a:srgbClr val="12118E"/>
                </a:solidFill>
                <a:latin typeface="Times New Roman"/>
                <a:cs typeface="Times New Roman"/>
              </a:rPr>
              <a:t>e</a:t>
            </a:r>
            <a:r>
              <a:rPr dirty="0" smtClean="0" sz="1550">
                <a:solidFill>
                  <a:srgbClr val="12118E"/>
                </a:solidFill>
                <a:latin typeface="Times New Roman"/>
                <a:cs typeface="Times New Roman"/>
              </a:rPr>
              <a:t>s</a:t>
            </a:r>
            <a:r>
              <a:rPr dirty="0" smtClean="0" sz="1550">
                <a:solidFill>
                  <a:srgbClr val="12118E"/>
                </a:solidFill>
                <a:latin typeface="Times New Roman"/>
                <a:cs typeface="Times New Roman"/>
              </a:rPr>
              <a:t>t</a:t>
            </a:r>
            <a:r>
              <a:rPr dirty="0" smtClean="0" sz="1550">
                <a:solidFill>
                  <a:srgbClr val="1D2187"/>
                </a:solidFill>
                <a:latin typeface="Times New Roman"/>
                <a:cs typeface="Times New Roman"/>
              </a:rPr>
              <a:t>i</a:t>
            </a:r>
            <a:r>
              <a:rPr dirty="0" smtClean="0" sz="1550">
                <a:solidFill>
                  <a:srgbClr val="1D2187"/>
                </a:solidFill>
                <a:latin typeface="Times New Roman"/>
                <a:cs typeface="Times New Roman"/>
              </a:rPr>
              <a:t>n</a:t>
            </a:r>
            <a:r>
              <a:rPr dirty="0" smtClean="0" sz="1550">
                <a:solidFill>
                  <a:srgbClr val="12118E"/>
                </a:solidFill>
                <a:latin typeface="Times New Roman"/>
                <a:cs typeface="Times New Roman"/>
              </a:rPr>
              <a:t>a</a:t>
            </a:r>
            <a:r>
              <a:rPr dirty="0" smtClean="0" sz="1550">
                <a:solidFill>
                  <a:srgbClr val="12118E"/>
                </a:solidFill>
                <a:latin typeface="Times New Roman"/>
                <a:cs typeface="Times New Roman"/>
              </a:rPr>
              <a:t>t</a:t>
            </a:r>
            <a:r>
              <a:rPr dirty="0" smtClean="0" sz="1550">
                <a:solidFill>
                  <a:srgbClr val="1D2187"/>
                </a:solidFill>
                <a:latin typeface="Times New Roman"/>
                <a:cs typeface="Times New Roman"/>
              </a:rPr>
              <a:t>i</a:t>
            </a:r>
            <a:r>
              <a:rPr dirty="0" smtClean="0" sz="1550">
                <a:solidFill>
                  <a:srgbClr val="12118E"/>
                </a:solidFill>
                <a:latin typeface="Times New Roman"/>
                <a:cs typeface="Times New Roman"/>
              </a:rPr>
              <a:t>o</a:t>
            </a:r>
            <a:r>
              <a:rPr dirty="0" smtClean="0" sz="1550">
                <a:solidFill>
                  <a:srgbClr val="1D2187"/>
                </a:solidFill>
                <a:latin typeface="Times New Roman"/>
                <a:cs typeface="Times New Roman"/>
              </a:rPr>
              <a:t>n</a:t>
            </a:r>
            <a:r>
              <a:rPr dirty="0" smtClean="0" sz="1550" spc="114">
                <a:solidFill>
                  <a:srgbClr val="1D2187"/>
                </a:solidFill>
                <a:latin typeface="Times New Roman"/>
                <a:cs typeface="Times New Roman"/>
              </a:rPr>
              <a:t> </a:t>
            </a:r>
            <a:r>
              <a:rPr dirty="0" smtClean="0" sz="1550" spc="0">
                <a:solidFill>
                  <a:srgbClr val="12118E"/>
                </a:solidFill>
                <a:latin typeface="Times New Roman"/>
                <a:cs typeface="Times New Roman"/>
              </a:rPr>
              <a:t>fi</a:t>
            </a:r>
            <a:r>
              <a:rPr dirty="0" smtClean="0" sz="1550" spc="0">
                <a:solidFill>
                  <a:srgbClr val="12118E"/>
                </a:solidFill>
                <a:latin typeface="Times New Roman"/>
                <a:cs typeface="Times New Roman"/>
              </a:rPr>
              <a:t>l</a:t>
            </a:r>
            <a:r>
              <a:rPr dirty="0" smtClean="0" sz="1550" spc="0">
                <a:solidFill>
                  <a:srgbClr val="12118E"/>
                </a:solidFill>
                <a:latin typeface="Times New Roman"/>
                <a:cs typeface="Times New Roman"/>
              </a:rPr>
              <a:t>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21808" y="3010718"/>
            <a:ext cx="609267" cy="167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S</a:t>
            </a:r>
            <a:r>
              <a:rPr dirty="0" smtClean="0" sz="1100">
                <a:solidFill>
                  <a:srgbClr val="1A1324"/>
                </a:solidFill>
                <a:latin typeface="Arial"/>
                <a:cs typeface="Arial"/>
              </a:rPr>
              <a:t>E</a:t>
            </a:r>
            <a:r>
              <a:rPr dirty="0" smtClean="0" sz="1100">
                <a:solidFill>
                  <a:srgbClr val="1A1324"/>
                </a:solidFill>
                <a:latin typeface="Arial"/>
                <a:cs typeface="Arial"/>
              </a:rPr>
              <a:t>L</a:t>
            </a:r>
            <a:r>
              <a:rPr dirty="0" smtClean="0" sz="1100">
                <a:solidFill>
                  <a:srgbClr val="1A1324"/>
                </a:solidFill>
                <a:latin typeface="Arial"/>
                <a:cs typeface="Arial"/>
              </a:rPr>
              <a:t>E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C</a:t>
            </a:r>
            <a:r>
              <a:rPr dirty="0" smtClean="0" sz="1100">
                <a:solidFill>
                  <a:srgbClr val="1A1324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22050" y="3025919"/>
            <a:ext cx="1925277" cy="1389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3634" marR="204010" algn="ctr">
              <a:lnSpc>
                <a:spcPts val="1275"/>
              </a:lnSpc>
              <a:spcBef>
                <a:spcPts val="63"/>
              </a:spcBef>
            </a:pP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.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c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c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ou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n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t: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  </a:t>
            </a:r>
            <a:r>
              <a:rPr dirty="0" smtClean="0" sz="1100" spc="-89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00" spc="0">
                <a:solidFill>
                  <a:srgbClr val="2E2B36"/>
                </a:solidFill>
                <a:latin typeface="Arial"/>
                <a:cs typeface="Arial"/>
              </a:rPr>
              <a:t>IN</a:t>
            </a:r>
            <a:r>
              <a:rPr dirty="0" smtClean="0" sz="1100" spc="0">
                <a:solidFill>
                  <a:srgbClr val="2E2B36"/>
                </a:solidFill>
                <a:latin typeface="Arial"/>
                <a:cs typeface="Arial"/>
              </a:rPr>
              <a:t>u</a:t>
            </a:r>
            <a:r>
              <a:rPr dirty="0" smtClean="0" sz="1100" spc="-144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00" spc="0">
                <a:solidFill>
                  <a:srgbClr val="2E2B36"/>
                </a:solidFill>
                <a:latin typeface="Arial"/>
                <a:cs typeface="Arial"/>
              </a:rPr>
              <a:t>m</a:t>
            </a:r>
            <a:r>
              <a:rPr dirty="0" smtClean="0" sz="1100" spc="47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1A1324"/>
                </a:solidFill>
                <a:latin typeface="Arial"/>
                <a:cs typeface="Arial"/>
              </a:rPr>
              <a:t>b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r</a:t>
            </a:r>
            <a:endParaRPr sz="1150">
              <a:latin typeface="Arial"/>
              <a:cs typeface="Arial"/>
            </a:endParaRPr>
          </a:p>
          <a:p>
            <a:pPr marL="12700" marR="25191">
              <a:lnSpc>
                <a:spcPct val="95825"/>
              </a:lnSpc>
              <a:spcBef>
                <a:spcPts val="216"/>
              </a:spcBef>
            </a:pP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,</a:t>
            </a:r>
            <a:r>
              <a:rPr dirty="0" smtClean="0" sz="1150" spc="98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C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.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L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s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  </a:t>
            </a:r>
            <a:r>
              <a:rPr dirty="0" smtClean="0" sz="1150" spc="-75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m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  <a:p>
            <a:pPr marL="12700" marR="25191">
              <a:lnSpc>
                <a:spcPct val="95825"/>
              </a:lnSpc>
              <a:spcBef>
                <a:spcPts val="240"/>
              </a:spcBef>
            </a:pP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,</a:t>
            </a:r>
            <a:r>
              <a:rPr dirty="0" smtClean="0" sz="1150" spc="98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C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.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F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'i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r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s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8ECEF1"/>
                </a:solidFill>
                <a:latin typeface="Arial"/>
                <a:cs typeface="Arial"/>
              </a:rPr>
              <a:t>:</a:t>
            </a:r>
            <a:r>
              <a:rPr dirty="0" smtClean="0" sz="1150" spc="0">
                <a:solidFill>
                  <a:srgbClr val="1A1324"/>
                </a:solidFill>
                <a:latin typeface="Arial"/>
                <a:cs typeface="Arial"/>
              </a:rPr>
              <a:t>_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m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  <a:p>
            <a:pPr marL="12700" marR="25191">
              <a:lnSpc>
                <a:spcPct val="95825"/>
              </a:lnSpc>
              <a:spcBef>
                <a:spcPts val="295"/>
              </a:spcBef>
            </a:pP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,</a:t>
            </a:r>
            <a:r>
              <a:rPr dirty="0" smtClean="0" sz="1150" spc="98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50" spc="69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..</a:t>
            </a:r>
            <a:r>
              <a:rPr dirty="0" smtClean="0" sz="1150" spc="0">
                <a:solidFill>
                  <a:srgbClr val="8ECEF1"/>
                </a:solidFill>
                <a:latin typeface="Arial"/>
                <a:cs typeface="Arial"/>
              </a:rPr>
              <a:t>.</a:t>
            </a:r>
            <a:r>
              <a:rPr dirty="0" smtClean="0" sz="1150" spc="-175">
                <a:solidFill>
                  <a:srgbClr val="8ECEF1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B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060219"/>
                </a:solidFill>
                <a:latin typeface="Arial"/>
                <a:cs typeface="Arial"/>
              </a:rPr>
              <a:t>l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c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060219"/>
                </a:solidFill>
                <a:latin typeface="Arial"/>
                <a:cs typeface="Arial"/>
              </a:rPr>
              <a:t>_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C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u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r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r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  </a:t>
            </a:r>
            <a:r>
              <a:rPr dirty="0" smtClean="0" sz="1150" spc="-54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00" spc="0">
                <a:solidFill>
                  <a:srgbClr val="2E2B36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12700" marR="25191">
              <a:lnSpc>
                <a:spcPct val="95825"/>
              </a:lnSpc>
              <a:spcBef>
                <a:spcPts val="240"/>
              </a:spcBef>
            </a:pP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e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c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ou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nt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s</a:t>
            </a:r>
            <a:r>
              <a:rPr dirty="0" smtClean="0" sz="1150" spc="-29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A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80"/>
              </a:spcBef>
            </a:pP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o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c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ou</a:t>
            </a:r>
            <a:r>
              <a:rPr dirty="0" smtClean="0" sz="1150">
                <a:solidFill>
                  <a:srgbClr val="1A1324"/>
                </a:solidFill>
                <a:latin typeface="Arial"/>
                <a:cs typeface="Arial"/>
              </a:rPr>
              <a:t>n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rt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s</a:t>
            </a:r>
            <a:r>
              <a:rPr dirty="0" smtClean="0" sz="1150">
                <a:solidFill>
                  <a:srgbClr val="8ECEF1"/>
                </a:solidFill>
                <a:latin typeface="Arial"/>
                <a:cs typeface="Arial"/>
              </a:rPr>
              <a:t>.</a:t>
            </a:r>
            <a:r>
              <a:rPr dirty="0" smtClean="0" sz="1150">
                <a:solidFill>
                  <a:srgbClr val="8ECEF1"/>
                </a:solidFill>
                <a:latin typeface="Arial"/>
                <a:cs typeface="Arial"/>
              </a:rPr>
              <a:t>  </a:t>
            </a:r>
            <a:r>
              <a:rPr dirty="0" smtClean="0" sz="1150" spc="-144">
                <a:solidFill>
                  <a:srgbClr val="8ECEF1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C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u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s</a:t>
            </a:r>
            <a:r>
              <a:rPr dirty="0" smtClean="0" sz="1150" spc="0">
                <a:solidFill>
                  <a:srgbClr val="1A1324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m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r</a:t>
            </a:r>
            <a:r>
              <a:rPr dirty="0" smtClean="0" sz="1150" spc="-14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C</a:t>
            </a:r>
            <a:endParaRPr sz="1150">
              <a:latin typeface="Arial"/>
              <a:cs typeface="Arial"/>
            </a:endParaRPr>
          </a:p>
          <a:p>
            <a:pPr marL="12700" marR="25191">
              <a:lnSpc>
                <a:spcPct val="95825"/>
              </a:lnSpc>
              <a:spcBef>
                <a:spcPts val="315"/>
              </a:spcBef>
            </a:pPr>
            <a:r>
              <a:rPr dirty="0" smtClean="0" sz="1050" spc="0">
                <a:solidFill>
                  <a:srgbClr val="2E2B36"/>
                </a:solidFill>
                <a:latin typeface="Arial"/>
                <a:cs typeface="Arial"/>
              </a:rPr>
              <a:t>C</a:t>
            </a:r>
            <a:r>
              <a:rPr dirty="0" smtClean="0" sz="1050" spc="0">
                <a:solidFill>
                  <a:srgbClr val="2E2B36"/>
                </a:solidFill>
                <a:latin typeface="Arial"/>
                <a:cs typeface="Arial"/>
              </a:rPr>
              <a:t>u</a:t>
            </a:r>
            <a:r>
              <a:rPr dirty="0" smtClean="0" sz="1050" spc="0">
                <a:solidFill>
                  <a:srgbClr val="2E2B36"/>
                </a:solidFill>
                <a:latin typeface="Arial"/>
                <a:cs typeface="Arial"/>
              </a:rPr>
              <a:t>st</a:t>
            </a:r>
            <a:r>
              <a:rPr dirty="0" smtClean="0" sz="1050" spc="0">
                <a:solidFill>
                  <a:srgbClr val="2E2B36"/>
                </a:solidFill>
                <a:latin typeface="Arial"/>
                <a:cs typeface="Arial"/>
              </a:rPr>
              <a:t>o</a:t>
            </a:r>
            <a:r>
              <a:rPr dirty="0" smtClean="0" sz="1050" spc="-134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m</a:t>
            </a:r>
            <a:r>
              <a:rPr dirty="0" smtClean="0" sz="1150" spc="0">
                <a:solidFill>
                  <a:srgbClr val="1A1324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r</a:t>
            </a:r>
            <a:r>
              <a:rPr dirty="0" smtClean="0" sz="1150" spc="-38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050" spc="0">
                <a:solidFill>
                  <a:srgbClr val="2E2B36"/>
                </a:solidFill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3480" y="3059662"/>
            <a:ext cx="2002968" cy="193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dirty="0" smtClean="0" sz="1150" spc="0">
                <a:solidFill>
                  <a:srgbClr val="1D2187"/>
                </a:solidFill>
                <a:latin typeface="Arial"/>
                <a:cs typeface="Arial"/>
              </a:rPr>
              <a:t>V</a:t>
            </a:r>
            <a:r>
              <a:rPr dirty="0" smtClean="0" sz="1150" spc="0">
                <a:solidFill>
                  <a:srgbClr val="3A2B86"/>
                </a:solidFill>
                <a:latin typeface="Arial"/>
                <a:cs typeface="Arial"/>
              </a:rPr>
              <a:t>i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 </a:t>
            </a:r>
            <a:r>
              <a:rPr dirty="0" smtClean="0" sz="1150" spc="87">
                <a:solidFill>
                  <a:srgbClr val="12118E"/>
                </a:solidFill>
                <a:latin typeface="Arial"/>
                <a:cs typeface="Arial"/>
              </a:rPr>
              <a:t> </a:t>
            </a:r>
            <a:r>
              <a:rPr dirty="0" smtClean="0" sz="1300" spc="0">
                <a:solidFill>
                  <a:srgbClr val="12118E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211">
                <a:solidFill>
                  <a:srgbClr val="12118E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12118E"/>
                </a:solidFill>
                <a:latin typeface="Arial"/>
                <a:cs typeface="Arial"/>
              </a:rPr>
              <a:t>S</a:t>
            </a:r>
            <a:r>
              <a:rPr dirty="0" smtClean="0" sz="1100" spc="0">
                <a:solidFill>
                  <a:srgbClr val="1D2187"/>
                </a:solidFill>
                <a:latin typeface="Arial"/>
                <a:cs typeface="Arial"/>
              </a:rPr>
              <a:t>E</a:t>
            </a:r>
            <a:r>
              <a:rPr dirty="0" smtClean="0" sz="1100" spc="0">
                <a:solidFill>
                  <a:srgbClr val="1D2187"/>
                </a:solidFill>
                <a:latin typeface="Arial"/>
                <a:cs typeface="Arial"/>
              </a:rPr>
              <a:t>L</a:t>
            </a:r>
            <a:r>
              <a:rPr dirty="0" smtClean="0" sz="1100" spc="0">
                <a:solidFill>
                  <a:srgbClr val="12118E"/>
                </a:solidFill>
                <a:latin typeface="Arial"/>
                <a:cs typeface="Arial"/>
              </a:rPr>
              <a:t>E</a:t>
            </a:r>
            <a:r>
              <a:rPr dirty="0" smtClean="0" sz="1100" spc="0">
                <a:solidFill>
                  <a:srgbClr val="12118E"/>
                </a:solidFill>
                <a:latin typeface="Arial"/>
                <a:cs typeface="Arial"/>
              </a:rPr>
              <a:t>CT</a:t>
            </a:r>
            <a:r>
              <a:rPr dirty="0" smtClean="0" sz="1100" spc="0">
                <a:solidFill>
                  <a:srgbClr val="3A2B86"/>
                </a:solidFill>
                <a:latin typeface="Arial"/>
                <a:cs typeface="Arial"/>
              </a:rPr>
              <a:t>,.</a:t>
            </a:r>
            <a:r>
              <a:rPr dirty="0" smtClean="0" sz="1100" spc="144">
                <a:solidFill>
                  <a:srgbClr val="3A2B86"/>
                </a:solidFill>
                <a:latin typeface="Arial"/>
                <a:cs typeface="Arial"/>
              </a:rPr>
              <a:t> </a:t>
            </a:r>
            <a:r>
              <a:rPr dirty="0" smtClean="0" sz="1300" spc="0">
                <a:solidFill>
                  <a:srgbClr val="12118E"/>
                </a:solidFill>
                <a:latin typeface="Times New Roman"/>
                <a:cs typeface="Times New Roman"/>
              </a:rPr>
              <a:t>s</a:t>
            </a:r>
            <a:r>
              <a:rPr dirty="0" smtClean="0" sz="1300" spc="0">
                <a:solidFill>
                  <a:srgbClr val="12118E"/>
                </a:solidFill>
                <a:latin typeface="Times New Roman"/>
                <a:cs typeface="Times New Roman"/>
              </a:rPr>
              <a:t>p</a:t>
            </a:r>
            <a:r>
              <a:rPr dirty="0" smtClean="0" sz="1300" spc="0">
                <a:solidFill>
                  <a:srgbClr val="12118E"/>
                </a:solidFill>
                <a:latin typeface="Times New Roman"/>
                <a:cs typeface="Times New Roman"/>
              </a:rPr>
              <a:t>e</a:t>
            </a:r>
            <a:r>
              <a:rPr dirty="0" smtClean="0" sz="1300" spc="0">
                <a:solidFill>
                  <a:srgbClr val="12118E"/>
                </a:solidFill>
                <a:latin typeface="Times New Roman"/>
                <a:cs typeface="Times New Roman"/>
              </a:rPr>
              <a:t>c</a:t>
            </a:r>
            <a:r>
              <a:rPr dirty="0" smtClean="0" sz="1300" spc="0">
                <a:solidFill>
                  <a:srgbClr val="12118E"/>
                </a:solidFill>
                <a:latin typeface="Times New Roman"/>
                <a:cs typeface="Times New Roman"/>
              </a:rPr>
              <a:t>l</a:t>
            </a:r>
            <a:r>
              <a:rPr dirty="0" smtClean="0" sz="1300" spc="0">
                <a:solidFill>
                  <a:srgbClr val="1D2187"/>
                </a:solidFill>
                <a:latin typeface="Times New Roman"/>
                <a:cs typeface="Times New Roman"/>
              </a:rPr>
              <a:t>fv</a:t>
            </a:r>
            <a:r>
              <a:rPr dirty="0" smtClean="0" sz="1300" spc="-19">
                <a:solidFill>
                  <a:srgbClr val="1D2187"/>
                </a:solidFill>
                <a:latin typeface="Times New Roman"/>
                <a:cs typeface="Times New Roman"/>
              </a:rPr>
              <a:t> 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1D2187"/>
                </a:solidFill>
                <a:latin typeface="Arial"/>
                <a:cs typeface="Arial"/>
              </a:rPr>
              <a:t>h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2017" y="3247661"/>
            <a:ext cx="1055539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dirty="0" smtClean="0" sz="1150">
                <a:solidFill>
                  <a:srgbClr val="1D2187"/>
                </a:solidFill>
                <a:latin typeface="Arial"/>
                <a:cs typeface="Arial"/>
              </a:rPr>
              <a:t>c</a:t>
            </a:r>
            <a:r>
              <a:rPr dirty="0" smtClean="0" sz="1150">
                <a:solidFill>
                  <a:srgbClr val="12118E"/>
                </a:solidFill>
                <a:latin typeface="Arial"/>
                <a:cs typeface="Arial"/>
              </a:rPr>
              <a:t>o</a:t>
            </a:r>
            <a:r>
              <a:rPr dirty="0" smtClean="0" sz="1150">
                <a:solidFill>
                  <a:srgbClr val="3A2B86"/>
                </a:solidFill>
                <a:latin typeface="Arial"/>
                <a:cs typeface="Arial"/>
              </a:rPr>
              <a:t>l</a:t>
            </a:r>
            <a:r>
              <a:rPr dirty="0" smtClean="0" sz="1150">
                <a:solidFill>
                  <a:srgbClr val="5FAE3D"/>
                </a:solidFill>
                <a:latin typeface="Arial"/>
                <a:cs typeface="Arial"/>
              </a:rPr>
              <a:t>l</a:t>
            </a:r>
            <a:r>
              <a:rPr dirty="0" smtClean="0" sz="1150">
                <a:solidFill>
                  <a:srgbClr val="1D2187"/>
                </a:solidFill>
                <a:latin typeface="Arial"/>
                <a:cs typeface="Arial"/>
              </a:rPr>
              <a:t>u</a:t>
            </a:r>
            <a:r>
              <a:rPr dirty="0" smtClean="0" sz="1150">
                <a:solidFill>
                  <a:srgbClr val="1D2187"/>
                </a:solidFill>
                <a:latin typeface="Arial"/>
                <a:cs typeface="Arial"/>
              </a:rPr>
              <a:t>m</a:t>
            </a:r>
            <a:r>
              <a:rPr dirty="0" smtClean="0" sz="1150">
                <a:solidFill>
                  <a:srgbClr val="3A2B86"/>
                </a:solidFill>
                <a:latin typeface="Arial"/>
                <a:cs typeface="Arial"/>
              </a:rPr>
              <a:t>n</a:t>
            </a:r>
            <a:r>
              <a:rPr dirty="0" smtClean="0" sz="1150">
                <a:solidFill>
                  <a:srgbClr val="12118E"/>
                </a:solidFill>
                <a:latin typeface="Arial"/>
                <a:cs typeface="Arial"/>
              </a:rPr>
              <a:t>s</a:t>
            </a:r>
            <a:r>
              <a:rPr dirty="0" smtClean="0" sz="1150" spc="129">
                <a:solidFill>
                  <a:srgbClr val="12118E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d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6520" y="3247661"/>
            <a:ext cx="1268269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dirty="0" smtClean="0" sz="1150" spc="0">
                <a:solidFill>
                  <a:srgbClr val="3A2B86"/>
                </a:solidFill>
                <a:latin typeface="Arial"/>
                <a:cs typeface="Arial"/>
              </a:rPr>
              <a:t>r</a:t>
            </a:r>
            <a:r>
              <a:rPr dirty="0" smtClean="0" sz="1150" spc="0">
                <a:solidFill>
                  <a:srgbClr val="1D2187"/>
                </a:solidFill>
                <a:latin typeface="Arial"/>
                <a:cs typeface="Arial"/>
              </a:rPr>
              <a:t>ow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s</a:t>
            </a:r>
            <a:r>
              <a:rPr dirty="0" smtClean="0" sz="1150" spc="-4">
                <a:solidFill>
                  <a:srgbClr val="12118E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o</a:t>
            </a:r>
            <a:r>
              <a:rPr dirty="0" smtClean="0" sz="1150" spc="152">
                <a:solidFill>
                  <a:srgbClr val="12118E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1D2187"/>
                </a:solidFill>
                <a:latin typeface="Arial"/>
                <a:cs typeface="Arial"/>
              </a:rPr>
              <a:t>x</a:t>
            </a:r>
            <a:r>
              <a:rPr dirty="0" smtClean="0" sz="1150" spc="0">
                <a:solidFill>
                  <a:srgbClr val="1D2187"/>
                </a:solidFill>
                <a:latin typeface="Arial"/>
                <a:cs typeface="Arial"/>
              </a:rPr>
              <a:t>p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3A2B86"/>
                </a:solidFill>
                <a:latin typeface="Arial"/>
                <a:cs typeface="Arial"/>
              </a:rPr>
              <a:t>r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1D2187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30953" y="3832877"/>
            <a:ext cx="531978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F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RO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M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98060" y="3832877"/>
            <a:ext cx="913798" cy="377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dirty="0" smtClean="0" sz="1150">
                <a:solidFill>
                  <a:srgbClr val="E6AE69"/>
                </a:solidFill>
                <a:latin typeface="Arial"/>
                <a:cs typeface="Arial"/>
              </a:rPr>
              <a:t>I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N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N</a:t>
            </a:r>
            <a:r>
              <a:rPr dirty="0" smtClean="0" sz="1150">
                <a:solidFill>
                  <a:srgbClr val="1A1324"/>
                </a:solidFill>
                <a:latin typeface="Arial"/>
                <a:cs typeface="Arial"/>
              </a:rPr>
              <a:t>E</a:t>
            </a:r>
            <a:r>
              <a:rPr dirty="0" smtClean="0" sz="1150">
                <a:solidFill>
                  <a:srgbClr val="E6AE69"/>
                </a:solidFill>
                <a:latin typeface="Arial"/>
                <a:cs typeface="Arial"/>
              </a:rPr>
              <a:t>I</a:t>
            </a:r>
            <a:r>
              <a:rPr dirty="0" smtClean="0" sz="1150">
                <a:solidFill>
                  <a:srgbClr val="1A1324"/>
                </a:solidFill>
                <a:latin typeface="Arial"/>
                <a:cs typeface="Arial"/>
              </a:rPr>
              <a:t>R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J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O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I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N</a:t>
            </a:r>
            <a:endParaRPr sz="1150">
              <a:latin typeface="Arial"/>
              <a:cs typeface="Arial"/>
            </a:endParaRPr>
          </a:p>
          <a:p>
            <a:pPr marL="12700" marR="10">
              <a:lnSpc>
                <a:spcPct val="95825"/>
              </a:lnSpc>
              <a:spcBef>
                <a:spcPts val="231"/>
              </a:spcBef>
            </a:pPr>
            <a:r>
              <a:rPr dirty="0" smtClean="0" sz="1150">
                <a:solidFill>
                  <a:srgbClr val="E6AE69"/>
                </a:solidFill>
                <a:latin typeface="Arial"/>
                <a:cs typeface="Arial"/>
              </a:rPr>
              <a:t>I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N</a:t>
            </a:r>
            <a:r>
              <a:rPr dirty="0" smtClean="0" sz="1150">
                <a:solidFill>
                  <a:srgbClr val="8ECEF1"/>
                </a:solidFill>
                <a:latin typeface="Arial"/>
                <a:cs typeface="Arial"/>
              </a:rPr>
              <a:t>I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N</a:t>
            </a:r>
            <a:r>
              <a:rPr dirty="0" smtClean="0" sz="1150">
                <a:solidFill>
                  <a:srgbClr val="1A1324"/>
                </a:solidFill>
                <a:latin typeface="Arial"/>
                <a:cs typeface="Arial"/>
              </a:rPr>
              <a:t>lE</a:t>
            </a:r>
            <a:r>
              <a:rPr dirty="0" smtClean="0" sz="1150">
                <a:solidFill>
                  <a:srgbClr val="E6AE69"/>
                </a:solidFill>
                <a:latin typeface="Arial"/>
                <a:cs typeface="Arial"/>
              </a:rPr>
              <a:t>I</a:t>
            </a:r>
            <a:r>
              <a:rPr dirty="0" smtClean="0" sz="1150">
                <a:solidFill>
                  <a:srgbClr val="1A1324"/>
                </a:solidFill>
                <a:latin typeface="Arial"/>
                <a:cs typeface="Arial"/>
              </a:rPr>
              <a:t>R</a:t>
            </a:r>
            <a:r>
              <a:rPr dirty="0" smtClean="0" sz="1150" spc="59">
                <a:solidFill>
                  <a:srgbClr val="1A1324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J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IN</a:t>
            </a:r>
            <a:r>
              <a:rPr dirty="0" smtClean="0" sz="1150" spc="0">
                <a:solidFill>
                  <a:srgbClr val="8ECEF1"/>
                </a:solidFill>
                <a:latin typeface="Arial"/>
                <a:cs typeface="Arial"/>
              </a:rPr>
              <a:t>I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22050" y="4440953"/>
            <a:ext cx="3741769" cy="379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C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.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C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u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s</a:t>
            </a:r>
            <a:r>
              <a:rPr dirty="0" smtClean="0" sz="1150">
                <a:solidFill>
                  <a:srgbClr val="78B1D9"/>
                </a:solidFill>
                <a:latin typeface="Arial"/>
                <a:cs typeface="Arial"/>
              </a:rPr>
              <a:t>,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t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o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m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e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r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  </a:t>
            </a:r>
            <a:r>
              <a:rPr dirty="0" smtClean="0" sz="1150" spc="-54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u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m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b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r</a:t>
            </a:r>
            <a:r>
              <a:rPr dirty="0" smtClean="0" sz="1150" spc="0">
                <a:solidFill>
                  <a:srgbClr val="1A1324"/>
                </a:solidFill>
                <a:latin typeface="Arial"/>
                <a:cs typeface="Arial"/>
              </a:rPr>
              <a:t>=</a:t>
            </a:r>
            <a:r>
              <a:rPr dirty="0" smtClean="0" sz="1150" spc="39">
                <a:solidFill>
                  <a:srgbClr val="1A1324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536D94"/>
                </a:solidFill>
                <a:latin typeface="Arial"/>
                <a:cs typeface="Arial"/>
              </a:rPr>
              <a:t>.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C..</a:t>
            </a:r>
            <a:r>
              <a:rPr dirty="0" smtClean="0" sz="1150" spc="0">
                <a:solidFill>
                  <a:srgbClr val="8ECEF1"/>
                </a:solidFill>
                <a:latin typeface="Arial"/>
                <a:cs typeface="Arial"/>
              </a:rPr>
              <a:t>.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C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u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s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1A1324"/>
                </a:solidFill>
                <a:latin typeface="Arial"/>
                <a:cs typeface="Arial"/>
              </a:rPr>
              <a:t>m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1A1324"/>
                </a:solidFill>
                <a:latin typeface="Arial"/>
                <a:cs typeface="Arial"/>
              </a:rPr>
              <a:t>r</a:t>
            </a:r>
            <a:r>
              <a:rPr dirty="0" smtClean="0" sz="1150" spc="0">
                <a:solidFill>
                  <a:srgbClr val="1A1324"/>
                </a:solidFill>
                <a:latin typeface="Arial"/>
                <a:cs typeface="Arial"/>
              </a:rPr>
              <a:t>  </a:t>
            </a:r>
            <a:r>
              <a:rPr dirty="0" smtClean="0" sz="1150" spc="-129">
                <a:solidFill>
                  <a:srgbClr val="1A1324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u</a:t>
            </a:r>
            <a:r>
              <a:rPr dirty="0" smtClean="0" sz="1150" spc="0">
                <a:solidFill>
                  <a:srgbClr val="1A1324"/>
                </a:solidFill>
                <a:latin typeface="Arial"/>
                <a:cs typeface="Arial"/>
              </a:rPr>
              <a:t>m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b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1A1324"/>
                </a:solidFill>
                <a:latin typeface="Arial"/>
                <a:cs typeface="Arial"/>
              </a:rPr>
              <a:t>r</a:t>
            </a:r>
            <a:endParaRPr sz="1150">
              <a:latin typeface="Arial"/>
              <a:cs typeface="Arial"/>
            </a:endParaRPr>
          </a:p>
          <a:p>
            <a:pPr marL="12700" marR="21907">
              <a:lnSpc>
                <a:spcPts val="1322"/>
              </a:lnSpc>
              <a:spcBef>
                <a:spcPts val="251"/>
              </a:spcBef>
            </a:pP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.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cc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oun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t: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  </a:t>
            </a:r>
            <a:r>
              <a:rPr dirty="0" smtClean="0" sz="1150" spc="-54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u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m</a:t>
            </a:r>
            <a:r>
              <a:rPr dirty="0" smtClean="0" sz="1150" spc="0">
                <a:solidFill>
                  <a:srgbClr val="1A1324"/>
                </a:solidFill>
                <a:latin typeface="Arial"/>
                <a:cs typeface="Arial"/>
              </a:rPr>
              <a:t>b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r</a:t>
            </a:r>
            <a:r>
              <a:rPr dirty="0" smtClean="0" sz="1150" spc="0">
                <a:solidFill>
                  <a:srgbClr val="060219"/>
                </a:solidFill>
                <a:latin typeface="Arial"/>
                <a:cs typeface="Arial"/>
              </a:rPr>
              <a:t>=</a:t>
            </a:r>
            <a:r>
              <a:rPr dirty="0" smtClean="0" sz="1150" spc="129">
                <a:solidFill>
                  <a:srgbClr val="06021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C..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c</a:t>
            </a:r>
            <a:r>
              <a:rPr dirty="0" smtClean="0" baseline="77301" sz="225" spc="0">
                <a:solidFill>
                  <a:srgbClr val="E6AE69"/>
                </a:solidFill>
                <a:latin typeface="Times New Roman"/>
                <a:cs typeface="Times New Roman"/>
              </a:rPr>
              <a:t>1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c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u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     </a:t>
            </a:r>
            <a:r>
              <a:rPr dirty="0" smtClean="0" sz="1150" spc="-39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u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m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b</a:t>
            </a:r>
            <a:r>
              <a:rPr dirty="0" smtClean="0" sz="1150" spc="0">
                <a:solidFill>
                  <a:srgbClr val="1A1324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r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1808" y="4446326"/>
            <a:ext cx="1218083" cy="1181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907">
              <a:lnSpc>
                <a:spcPts val="1240"/>
              </a:lnSpc>
              <a:spcBef>
                <a:spcPts val="62"/>
              </a:spcBef>
            </a:pP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O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12700" marR="591348">
              <a:lnSpc>
                <a:spcPts val="1264"/>
              </a:lnSpc>
              <a:spcBef>
                <a:spcPts val="293"/>
              </a:spcBef>
            </a:pP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O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N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  <a:p>
            <a:pPr marL="12700" marR="591348">
              <a:lnSpc>
                <a:spcPts val="1264"/>
              </a:lnSpc>
              <a:spcBef>
                <a:spcPts val="318"/>
              </a:spcBef>
            </a:pP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W</a:t>
            </a:r>
            <a:r>
              <a:rPr dirty="0" smtClean="0" sz="1100">
                <a:solidFill>
                  <a:srgbClr val="1A1324"/>
                </a:solidFill>
                <a:latin typeface="Arial"/>
                <a:cs typeface="Arial"/>
              </a:rPr>
              <a:t>HE</a:t>
            </a: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R</a:t>
            </a:r>
            <a:r>
              <a:rPr dirty="0" smtClean="0" sz="1100">
                <a:solidFill>
                  <a:srgbClr val="E6AE69"/>
                </a:solidFill>
                <a:latin typeface="Arial"/>
                <a:cs typeface="Arial"/>
              </a:rPr>
              <a:t>I</a:t>
            </a:r>
            <a:r>
              <a:rPr dirty="0" smtClean="0" sz="1100">
                <a:solidFill>
                  <a:srgbClr val="060219"/>
                </a:solidFill>
                <a:latin typeface="Arial"/>
                <a:cs typeface="Arial"/>
              </a:rPr>
              <a:t>E</a:t>
            </a:r>
            <a:r>
              <a:rPr dirty="0" smtClean="0" sz="1100">
                <a:solidFill>
                  <a:srgbClr val="060219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  <a:p>
            <a:pPr marL="12700" marR="591348">
              <a:lnSpc>
                <a:spcPts val="1264"/>
              </a:lnSpc>
              <a:spcBef>
                <a:spcPts val="318"/>
              </a:spcBef>
            </a:pPr>
            <a:r>
              <a:rPr dirty="0" smtClean="0" sz="1100" spc="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dirty="0" smtClean="0" sz="1100" spc="0">
                <a:solidFill>
                  <a:srgbClr val="2E2B36"/>
                </a:solidFill>
                <a:latin typeface="Arial"/>
                <a:cs typeface="Arial"/>
              </a:rPr>
              <a:t>   </a:t>
            </a:r>
            <a:r>
              <a:rPr dirty="0" smtClean="0" sz="1100" spc="63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00" spc="0">
                <a:solidFill>
                  <a:srgbClr val="2E2B36"/>
                </a:solidFill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  <a:p>
            <a:pPr marL="12700" marR="21907">
              <a:lnSpc>
                <a:spcPts val="1295"/>
              </a:lnSpc>
              <a:spcBef>
                <a:spcPts val="383"/>
              </a:spcBef>
            </a:pP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OR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D</a:t>
            </a:r>
            <a:r>
              <a:rPr dirty="0" smtClean="0" sz="1150" spc="0">
                <a:solidFill>
                  <a:srgbClr val="1A1324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R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50" spc="141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250" spc="0">
                <a:solidFill>
                  <a:srgbClr val="1A1324"/>
                </a:solidFill>
                <a:latin typeface="Times New Roman"/>
                <a:cs typeface="Times New Roman"/>
              </a:rPr>
              <a:t>B</a:t>
            </a:r>
            <a:r>
              <a:rPr dirty="0" smtClean="0" sz="1250" spc="0">
                <a:solidFill>
                  <a:srgbClr val="2E2B36"/>
                </a:solidFill>
                <a:latin typeface="Times New Roman"/>
                <a:cs typeface="Times New Roman"/>
              </a:rPr>
              <a:t>Y</a:t>
            </a:r>
            <a:endParaRPr sz="1250">
              <a:latin typeface="Times New Roman"/>
              <a:cs typeface="Times New Roman"/>
            </a:endParaRPr>
          </a:p>
          <a:p>
            <a:pPr marL="21844">
              <a:lnSpc>
                <a:spcPct val="95825"/>
              </a:lnSpc>
              <a:spcBef>
                <a:spcPts val="205"/>
              </a:spcBef>
            </a:pP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.</a:t>
            </a:r>
            <a:r>
              <a:rPr dirty="0" smtClean="0" sz="1150">
                <a:solidFill>
                  <a:srgbClr val="1A1324"/>
                </a:solidFill>
                <a:latin typeface="Arial"/>
                <a:cs typeface="Arial"/>
              </a:rPr>
              <a:t>E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N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D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50" spc="-114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00" spc="0">
                <a:solidFill>
                  <a:srgbClr val="1A1324"/>
                </a:solidFill>
                <a:latin typeface="Arial"/>
                <a:cs typeface="Arial"/>
              </a:rPr>
              <a:t>E</a:t>
            </a:r>
            <a:r>
              <a:rPr dirty="0" smtClean="0" sz="1100" spc="0">
                <a:solidFill>
                  <a:srgbClr val="2E2B36"/>
                </a:solidFill>
                <a:latin typeface="Arial"/>
                <a:cs typeface="Arial"/>
              </a:rPr>
              <a:t>X</a:t>
            </a:r>
            <a:r>
              <a:rPr dirty="0" smtClean="0" sz="1100" spc="0">
                <a:solidFill>
                  <a:srgbClr val="2E2B36"/>
                </a:solidFill>
                <a:latin typeface="Arial"/>
                <a:cs typeface="Arial"/>
              </a:rPr>
              <a:t>P</a:t>
            </a:r>
            <a:r>
              <a:rPr dirty="0" smtClean="0" sz="1100" spc="0">
                <a:solidFill>
                  <a:srgbClr val="2E2B36"/>
                </a:solidFill>
                <a:latin typeface="Arial"/>
                <a:cs typeface="Arial"/>
              </a:rPr>
              <a:t>O</a:t>
            </a:r>
            <a:r>
              <a:rPr dirty="0" smtClean="0" sz="1100" spc="0">
                <a:solidFill>
                  <a:srgbClr val="2E2B36"/>
                </a:solidFill>
                <a:latin typeface="Arial"/>
                <a:cs typeface="Arial"/>
              </a:rPr>
              <a:t>R</a:t>
            </a:r>
            <a:r>
              <a:rPr dirty="0" smtClean="0" sz="1100" spc="0">
                <a:solidFill>
                  <a:srgbClr val="1A1324"/>
                </a:solidFill>
                <a:latin typeface="Arial"/>
                <a:cs typeface="Arial"/>
              </a:rPr>
              <a:t>T</a:t>
            </a:r>
            <a:r>
              <a:rPr dirty="0" smtClean="0" sz="1100" spc="0">
                <a:solidFill>
                  <a:srgbClr val="2E2B36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17129" y="4825339"/>
            <a:ext cx="1202016" cy="187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sz="1250" spc="0">
                <a:solidFill>
                  <a:srgbClr val="1A1324"/>
                </a:solidFill>
                <a:latin typeface="Arial"/>
                <a:cs typeface="Arial"/>
              </a:rPr>
              <a:t>=</a:t>
            </a:r>
            <a:r>
              <a:rPr dirty="0" smtClean="0" sz="1250" spc="39">
                <a:solidFill>
                  <a:srgbClr val="1A1324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05350"/>
                </a:solidFill>
                <a:latin typeface="Arial"/>
                <a:cs typeface="Arial"/>
              </a:rPr>
              <a:t>·</a:t>
            </a:r>
            <a:r>
              <a:rPr dirty="0" smtClean="0" sz="1150" spc="0">
                <a:solidFill>
                  <a:srgbClr val="2825D2"/>
                </a:solidFill>
                <a:latin typeface="Arial"/>
                <a:cs typeface="Arial"/>
              </a:rPr>
              <a:t>&amp;</a:t>
            </a:r>
            <a:r>
              <a:rPr dirty="0" smtClean="0" sz="1150" spc="0">
                <a:solidFill>
                  <a:srgbClr val="2825D2"/>
                </a:solidFill>
                <a:latin typeface="Arial"/>
                <a:cs typeface="Arial"/>
              </a:rPr>
              <a:t>c</a:t>
            </a:r>
            <a:r>
              <a:rPr dirty="0" smtClean="0" sz="1150" spc="0">
                <a:solidFill>
                  <a:srgbClr val="3E3DD4"/>
                </a:solidFill>
                <a:latin typeface="Arial"/>
                <a:cs typeface="Arial"/>
              </a:rPr>
              <a:t>i</a:t>
            </a:r>
            <a:r>
              <a:rPr dirty="0" smtClean="0" sz="1150" spc="0">
                <a:solidFill>
                  <a:srgbClr val="2825D2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2825D2"/>
                </a:solidFill>
                <a:latin typeface="Arial"/>
                <a:cs typeface="Arial"/>
              </a:rPr>
              <a:t>y</a:t>
            </a:r>
            <a:r>
              <a:rPr dirty="0" smtClean="0" sz="1150" spc="0">
                <a:solidFill>
                  <a:srgbClr val="2825D2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2825D2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2825D2"/>
                </a:solidFill>
                <a:latin typeface="Arial"/>
                <a:cs typeface="Arial"/>
              </a:rPr>
              <a:t>m</a:t>
            </a:r>
            <a:r>
              <a:rPr dirty="0" smtClean="0" sz="1150" spc="0">
                <a:solidFill>
                  <a:srgbClr val="2825D2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572836"/>
                </a:solidFill>
                <a:latin typeface="Arial"/>
                <a:cs typeface="Arial"/>
              </a:rPr>
              <a:t>·</a:t>
            </a:r>
            <a:r>
              <a:rPr dirty="0" smtClean="0" sz="1150" spc="0">
                <a:solidFill>
                  <a:srgbClr val="8ECEF1"/>
                </a:solidFill>
                <a:latin typeface="Arial"/>
                <a:cs typeface="Arial"/>
              </a:rPr>
              <a:t>·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22050" y="4830343"/>
            <a:ext cx="533691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0"/>
              </a:lnSpc>
              <a:spcBef>
                <a:spcPts val="68"/>
              </a:spcBef>
            </a:pPr>
            <a:r>
              <a:rPr dirty="0" smtClean="0" sz="1250">
                <a:solidFill>
                  <a:srgbClr val="2E2B36"/>
                </a:solidFill>
                <a:latin typeface="Times New Roman"/>
                <a:cs typeface="Times New Roman"/>
              </a:rPr>
              <a:t>A</a:t>
            </a:r>
            <a:r>
              <a:rPr dirty="0" smtClean="0" sz="1250">
                <a:solidFill>
                  <a:srgbClr val="2E2B36"/>
                </a:solidFill>
                <a:latin typeface="Times New Roman"/>
                <a:cs typeface="Times New Roman"/>
              </a:rPr>
              <a:t>.</a:t>
            </a:r>
            <a:r>
              <a:rPr dirty="0" smtClean="0" baseline="77301" sz="225">
                <a:solidFill>
                  <a:srgbClr val="F4BD7B"/>
                </a:solidFill>
                <a:latin typeface="Arial"/>
                <a:cs typeface="Arial"/>
              </a:rPr>
              <a:t>1</a:t>
            </a:r>
            <a:r>
              <a:rPr dirty="0" smtClean="0" sz="1250">
                <a:solidFill>
                  <a:srgbClr val="1A1324"/>
                </a:solidFill>
                <a:latin typeface="Times New Roman"/>
                <a:cs typeface="Times New Roman"/>
              </a:rPr>
              <a:t>C</a:t>
            </a:r>
            <a:r>
              <a:rPr dirty="0" smtClean="0" sz="1250">
                <a:solidFill>
                  <a:srgbClr val="2E2B36"/>
                </a:solidFill>
                <a:latin typeface="Times New Roman"/>
                <a:cs typeface="Times New Roman"/>
              </a:rPr>
              <a:t>i</a:t>
            </a:r>
            <a:r>
              <a:rPr dirty="0" smtClean="0" sz="1250">
                <a:solidFill>
                  <a:srgbClr val="2E2B36"/>
                </a:solidFill>
                <a:latin typeface="Times New Roman"/>
                <a:cs typeface="Times New Roman"/>
              </a:rPr>
              <a:t>t</a:t>
            </a:r>
            <a:r>
              <a:rPr dirty="0" smtClean="0" sz="1250">
                <a:solidFill>
                  <a:srgbClr val="2E2B36"/>
                </a:solidFill>
                <a:latin typeface="Times New Roman"/>
                <a:cs typeface="Times New Roman"/>
              </a:rPr>
              <a:t>y</a:t>
            </a:r>
            <a:r>
              <a:rPr dirty="0" smtClean="0" sz="1250">
                <a:solidFill>
                  <a:srgbClr val="8ECEF1"/>
                </a:solidFill>
                <a:latin typeface="Times New Roman"/>
                <a:cs typeface="Times New Roman"/>
              </a:rPr>
              <a:t>·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22050" y="5035651"/>
            <a:ext cx="2125660" cy="3975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A</a:t>
            </a:r>
            <a:r>
              <a:rPr dirty="0" smtClean="0" sz="1150" spc="-44">
                <a:solidFill>
                  <a:srgbClr val="2E2B36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.</a:t>
            </a:r>
            <a:r>
              <a:rPr dirty="0" smtClean="0" sz="1150" spc="19">
                <a:solidFill>
                  <a:srgbClr val="E6AE69"/>
                </a:solidFill>
                <a:latin typeface="Arial"/>
                <a:cs typeface="Arial"/>
              </a:rPr>
              <a:t>.</a:t>
            </a:r>
            <a:r>
              <a:rPr dirty="0" smtClean="0" sz="1150" spc="0">
                <a:solidFill>
                  <a:srgbClr val="1A1324"/>
                </a:solidFill>
                <a:latin typeface="Arial"/>
                <a:cs typeface="Arial"/>
              </a:rPr>
              <a:t>Z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i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p</a:t>
            </a:r>
            <a:r>
              <a:rPr dirty="0" smtClean="0" sz="1150" spc="0">
                <a:solidFill>
                  <a:srgbClr val="1A1324"/>
                </a:solidFill>
                <a:latin typeface="Arial"/>
                <a:cs typeface="Arial"/>
              </a:rPr>
              <a:t>_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C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2E2B36"/>
                </a:solidFill>
                <a:latin typeface="Arial"/>
                <a:cs typeface="Arial"/>
              </a:rPr>
              <a:t>d</a:t>
            </a:r>
            <a:r>
              <a:rPr dirty="0" smtClean="0" sz="1150" spc="0">
                <a:solidFill>
                  <a:srgbClr val="1A1324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1A1324"/>
                </a:solidFill>
                <a:latin typeface="Arial"/>
                <a:cs typeface="Arial"/>
              </a:rPr>
              <a:t>   </a:t>
            </a:r>
            <a:r>
              <a:rPr dirty="0" smtClean="0" sz="1150" spc="150">
                <a:solidFill>
                  <a:srgbClr val="1A1324"/>
                </a:solidFill>
                <a:latin typeface="Arial"/>
                <a:cs typeface="Arial"/>
              </a:rPr>
              <a:t> </a:t>
            </a:r>
            <a:r>
              <a:rPr dirty="0" smtClean="0" sz="1250" spc="0">
                <a:solidFill>
                  <a:srgbClr val="1A1324"/>
                </a:solidFill>
                <a:latin typeface="Arial"/>
                <a:cs typeface="Arial"/>
              </a:rPr>
              <a:t>=</a:t>
            </a:r>
            <a:r>
              <a:rPr dirty="0" smtClean="0" sz="1250" spc="340">
                <a:solidFill>
                  <a:srgbClr val="1A1324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F4BD7B"/>
                </a:solidFill>
                <a:latin typeface="Arial"/>
                <a:cs typeface="Arial"/>
              </a:rPr>
              <a:t>,</a:t>
            </a:r>
            <a:r>
              <a:rPr dirty="0" smtClean="0" sz="1150" spc="0">
                <a:solidFill>
                  <a:srgbClr val="D0232C"/>
                </a:solidFill>
                <a:latin typeface="Arial"/>
                <a:cs typeface="Arial"/>
              </a:rPr>
              <a:t>&amp;</a:t>
            </a:r>
            <a:r>
              <a:rPr dirty="0" smtClean="0" sz="1150" spc="0">
                <a:solidFill>
                  <a:srgbClr val="D0232C"/>
                </a:solidFill>
                <a:latin typeface="Arial"/>
                <a:cs typeface="Arial"/>
              </a:rPr>
              <a:t>Z</a:t>
            </a:r>
            <a:r>
              <a:rPr dirty="0" smtClean="0" sz="1150" spc="0">
                <a:solidFill>
                  <a:srgbClr val="D64141"/>
                </a:solidFill>
                <a:latin typeface="Arial"/>
                <a:cs typeface="Arial"/>
              </a:rPr>
              <a:t>i</a:t>
            </a:r>
            <a:r>
              <a:rPr dirty="0" smtClean="0" sz="1150" spc="0">
                <a:solidFill>
                  <a:srgbClr val="D0232C"/>
                </a:solidFill>
                <a:latin typeface="Arial"/>
                <a:cs typeface="Arial"/>
              </a:rPr>
              <a:t>p</a:t>
            </a:r>
            <a:r>
              <a:rPr dirty="0" smtClean="0" sz="1150" spc="0">
                <a:solidFill>
                  <a:srgbClr val="D0232C"/>
                </a:solidFill>
                <a:latin typeface="Arial"/>
                <a:cs typeface="Arial"/>
              </a:rPr>
              <a:t>C</a:t>
            </a:r>
            <a:r>
              <a:rPr dirty="0" smtClean="0" sz="1150" spc="0">
                <a:solidFill>
                  <a:srgbClr val="D0232C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D0232C"/>
                </a:solidFill>
                <a:latin typeface="Arial"/>
                <a:cs typeface="Arial"/>
              </a:rPr>
              <a:t>de</a:t>
            </a:r>
            <a:endParaRPr sz="1150">
              <a:latin typeface="Arial"/>
              <a:cs typeface="Arial"/>
            </a:endParaRPr>
          </a:p>
          <a:p>
            <a:pPr marL="21844" marR="24383">
              <a:lnSpc>
                <a:spcPts val="1264"/>
              </a:lnSpc>
              <a:spcBef>
                <a:spcPts val="250"/>
              </a:spcBef>
            </a:pPr>
            <a:r>
              <a:rPr dirty="0" smtClean="0" sz="1100">
                <a:solidFill>
                  <a:srgbClr val="2E2B36"/>
                </a:solidFill>
                <a:latin typeface="Arial"/>
                <a:cs typeface="Arial"/>
              </a:rPr>
              <a:t>1</a:t>
            </a:r>
            <a:r>
              <a:rPr dirty="0" smtClean="0" sz="1100" spc="-39">
                <a:solidFill>
                  <a:srgbClr val="2E2B36"/>
                </a:solidFill>
                <a:latin typeface="Arial"/>
                <a:cs typeface="Arial"/>
              </a:rPr>
              <a:t>"</a:t>
            </a:r>
            <a:r>
              <a:rPr dirty="0" smtClean="0" baseline="-15811" sz="825" spc="-264">
                <a:solidFill>
                  <a:srgbClr val="2E2B36"/>
                </a:solidFill>
                <a:latin typeface="Times New Roman"/>
                <a:cs typeface="Times New Roman"/>
              </a:rPr>
              <a:t>J</a:t>
            </a:r>
            <a:r>
              <a:rPr dirty="0" smtClean="0" sz="1100" spc="0">
                <a:solidFill>
                  <a:srgbClr val="2E2B36"/>
                </a:solidFill>
                <a:latin typeface="Arial"/>
                <a:cs typeface="Arial"/>
              </a:rPr>
              <a:t>'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1119" y="5515658"/>
            <a:ext cx="465738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dirty="0" smtClean="0" baseline="5449" sz="4050" spc="0">
                <a:solidFill>
                  <a:srgbClr val="4D4DD3"/>
                </a:solidFill>
                <a:latin typeface="Courier New"/>
                <a:cs typeface="Courier New"/>
              </a:rPr>
              <a:t>----+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5660" y="5632752"/>
            <a:ext cx="71183" cy="193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dirty="0" smtClean="0" sz="1300" spc="0">
                <a:solidFill>
                  <a:srgbClr val="2E2B36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0140" y="5645675"/>
            <a:ext cx="429127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dirty="0" smtClean="0" sz="1150">
                <a:solidFill>
                  <a:srgbClr val="1D2187"/>
                </a:solidFill>
                <a:latin typeface="Arial"/>
                <a:cs typeface="Arial"/>
              </a:rPr>
              <a:t>S</a:t>
            </a:r>
            <a:r>
              <a:rPr dirty="0" smtClean="0" sz="1150">
                <a:solidFill>
                  <a:srgbClr val="12118E"/>
                </a:solidFill>
                <a:latin typeface="Arial"/>
                <a:cs typeface="Arial"/>
              </a:rPr>
              <a:t>e</a:t>
            </a:r>
            <a:r>
              <a:rPr dirty="0" smtClean="0" sz="1150">
                <a:solidFill>
                  <a:srgbClr val="1D2187"/>
                </a:solidFill>
                <a:latin typeface="Arial"/>
                <a:cs typeface="Arial"/>
              </a:rPr>
              <a:t>n</a:t>
            </a:r>
            <a:r>
              <a:rPr dirty="0" smtClean="0" sz="1150">
                <a:solidFill>
                  <a:srgbClr val="12118E"/>
                </a:solidFill>
                <a:latin typeface="Arial"/>
                <a:cs typeface="Arial"/>
              </a:rPr>
              <a:t>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8230" y="5645675"/>
            <a:ext cx="694432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dirty="0" smtClean="0" sz="1150">
                <a:solidFill>
                  <a:srgbClr val="12118E"/>
                </a:solidFill>
                <a:latin typeface="Arial"/>
                <a:cs typeface="Arial"/>
              </a:rPr>
              <a:t>r</a:t>
            </a:r>
            <a:r>
              <a:rPr dirty="0" smtClean="0" sz="1150">
                <a:solidFill>
                  <a:srgbClr val="12118E"/>
                </a:solidFill>
                <a:latin typeface="Arial"/>
                <a:cs typeface="Arial"/>
              </a:rPr>
              <a:t>e</a:t>
            </a:r>
            <a:r>
              <a:rPr dirty="0" smtClean="0" sz="1150">
                <a:solidFill>
                  <a:srgbClr val="12118E"/>
                </a:solidFill>
                <a:latin typeface="Arial"/>
                <a:cs typeface="Arial"/>
              </a:rPr>
              <a:t>q</a:t>
            </a:r>
            <a:r>
              <a:rPr dirty="0" smtClean="0" sz="1150">
                <a:solidFill>
                  <a:srgbClr val="1D2187"/>
                </a:solidFill>
                <a:latin typeface="Arial"/>
                <a:cs typeface="Arial"/>
              </a:rPr>
              <a:t>u</a:t>
            </a:r>
            <a:r>
              <a:rPr dirty="0" smtClean="0" sz="1150">
                <a:solidFill>
                  <a:srgbClr val="12118E"/>
                </a:solidFill>
                <a:latin typeface="Arial"/>
                <a:cs typeface="Arial"/>
              </a:rPr>
              <a:t>e</a:t>
            </a:r>
            <a:r>
              <a:rPr dirty="0" smtClean="0" sz="1150">
                <a:solidFill>
                  <a:srgbClr val="12118E"/>
                </a:solidFill>
                <a:latin typeface="Arial"/>
                <a:cs typeface="Arial"/>
              </a:rPr>
              <a:t>s</a:t>
            </a:r>
            <a:r>
              <a:rPr dirty="0" smtClean="0" sz="1150">
                <a:solidFill>
                  <a:srgbClr val="12118E"/>
                </a:solidFill>
                <a:latin typeface="Arial"/>
                <a:cs typeface="Arial"/>
              </a:rPr>
              <a:t>t</a:t>
            </a:r>
            <a:r>
              <a:rPr dirty="0" smtClean="0" sz="1150">
                <a:solidFill>
                  <a:srgbClr val="3A2B86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7946" y="5771759"/>
            <a:ext cx="60508" cy="137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dirty="0" smtClean="0" sz="850" spc="0">
                <a:solidFill>
                  <a:srgbClr val="2E2B36"/>
                </a:solidFill>
                <a:latin typeface="Arial"/>
                <a:cs typeface="Arial"/>
              </a:rPr>
              <a:t>I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0953" y="5861588"/>
            <a:ext cx="817812" cy="17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.</a:t>
            </a:r>
            <a:r>
              <a:rPr dirty="0" smtClean="0" sz="1150">
                <a:solidFill>
                  <a:srgbClr val="1A1324"/>
                </a:solidFill>
                <a:latin typeface="Arial"/>
                <a:cs typeface="Arial"/>
              </a:rPr>
              <a:t>L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OG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O</a:t>
            </a:r>
            <a:r>
              <a:rPr dirty="0" smtClean="0" sz="1150">
                <a:solidFill>
                  <a:srgbClr val="1A1324"/>
                </a:solidFill>
                <a:latin typeface="Arial"/>
                <a:cs typeface="Arial"/>
              </a:rPr>
              <a:t>F</a:t>
            </a:r>
            <a:r>
              <a:rPr dirty="0" smtClean="0" sz="1150">
                <a:solidFill>
                  <a:srgbClr val="1A1324"/>
                </a:solidFill>
                <a:latin typeface="Arial"/>
                <a:cs typeface="Arial"/>
              </a:rPr>
              <a:t>F</a:t>
            </a:r>
            <a:r>
              <a:rPr dirty="0" smtClean="0" sz="1150">
                <a:solidFill>
                  <a:srgbClr val="2E2B36"/>
                </a:solidFill>
                <a:latin typeface="Arial"/>
                <a:cs typeface="Arial"/>
              </a:rPr>
              <a:t>;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6235" y="5959142"/>
            <a:ext cx="6316058" cy="36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dirty="0" smtClean="0" baseline="5449" sz="4050">
                <a:solidFill>
                  <a:srgbClr val="2E2B36"/>
                </a:solidFill>
                <a:latin typeface="Courier New"/>
                <a:cs typeface="Courier New"/>
              </a:rPr>
              <a:t>1</a:t>
            </a:r>
            <a:r>
              <a:rPr dirty="0" smtClean="0" baseline="5449" sz="4050">
                <a:solidFill>
                  <a:srgbClr val="B1B1B1"/>
                </a:solidFill>
                <a:latin typeface="Courier New"/>
                <a:cs typeface="Courier New"/>
              </a:rPr>
              <a:t>1</a:t>
            </a:r>
            <a:r>
              <a:rPr dirty="0" smtClean="0" baseline="5449" sz="4050">
                <a:solidFill>
                  <a:srgbClr val="2825D2"/>
                </a:solidFill>
                <a:latin typeface="Courier New"/>
                <a:cs typeface="Courier New"/>
              </a:rPr>
              <a:t>----+</a:t>
            </a:r>
            <a:r>
              <a:rPr dirty="0" smtClean="0" baseline="5449" sz="4050">
                <a:solidFill>
                  <a:srgbClr val="2E2B36"/>
                </a:solidFill>
                <a:latin typeface="Courier New"/>
                <a:cs typeface="Courier New"/>
              </a:rPr>
              <a:t>--</a:t>
            </a:r>
            <a:r>
              <a:rPr dirty="0" smtClean="0" baseline="5449" sz="4050">
                <a:solidFill>
                  <a:srgbClr val="2E2B36"/>
                </a:solidFill>
                <a:latin typeface="Courier New"/>
                <a:cs typeface="Courier New"/>
              </a:rPr>
              <a:t>----------------------------</a:t>
            </a:r>
            <a:r>
              <a:rPr dirty="0" smtClean="0" baseline="5449" sz="4050">
                <a:solidFill>
                  <a:srgbClr val="2E2B36"/>
                </a:solidFill>
                <a:latin typeface="Courier New"/>
                <a:cs typeface="Courier New"/>
              </a:rPr>
              <a:t>--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843" y="5968982"/>
            <a:ext cx="88321" cy="322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5"/>
              </a:lnSpc>
              <a:spcBef>
                <a:spcPts val="124"/>
              </a:spcBef>
            </a:pPr>
            <a:r>
              <a:rPr dirty="0" smtClean="0" sz="2350" spc="0">
                <a:solidFill>
                  <a:srgbClr val="2E2B36"/>
                </a:solidFill>
                <a:latin typeface="Arial"/>
                <a:cs typeface="Arial"/>
              </a:rPr>
              <a:t>I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87" y="6025151"/>
            <a:ext cx="1572186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dirty="0" smtClean="0" sz="1150">
                <a:solidFill>
                  <a:srgbClr val="12118E"/>
                </a:solidFill>
                <a:latin typeface="Arial"/>
                <a:cs typeface="Arial"/>
              </a:rPr>
              <a:t>T</a:t>
            </a:r>
            <a:r>
              <a:rPr dirty="0" smtClean="0" sz="1150">
                <a:solidFill>
                  <a:srgbClr val="12118E"/>
                </a:solidFill>
                <a:latin typeface="Arial"/>
                <a:cs typeface="Arial"/>
              </a:rPr>
              <a:t>e</a:t>
            </a:r>
            <a:r>
              <a:rPr dirty="0" smtClean="0" sz="1150">
                <a:solidFill>
                  <a:srgbClr val="3A2B86"/>
                </a:solidFill>
                <a:latin typeface="Arial"/>
                <a:cs typeface="Arial"/>
              </a:rPr>
              <a:t>r</a:t>
            </a:r>
            <a:r>
              <a:rPr dirty="0" smtClean="0" sz="1150">
                <a:solidFill>
                  <a:srgbClr val="1D2187"/>
                </a:solidFill>
                <a:latin typeface="Arial"/>
                <a:cs typeface="Arial"/>
              </a:rPr>
              <a:t>m</a:t>
            </a:r>
            <a:r>
              <a:rPr dirty="0" smtClean="0" sz="1150">
                <a:solidFill>
                  <a:srgbClr val="3A2B86"/>
                </a:solidFill>
                <a:latin typeface="Arial"/>
                <a:cs typeface="Arial"/>
              </a:rPr>
              <a:t>i</a:t>
            </a:r>
            <a:r>
              <a:rPr dirty="0" smtClean="0" sz="1150">
                <a:solidFill>
                  <a:srgbClr val="3A2B86"/>
                </a:solidFill>
                <a:latin typeface="Arial"/>
                <a:cs typeface="Arial"/>
              </a:rPr>
              <a:t>n</a:t>
            </a:r>
            <a:r>
              <a:rPr dirty="0" smtClean="0" sz="1150">
                <a:solidFill>
                  <a:srgbClr val="12118E"/>
                </a:solidFill>
                <a:latin typeface="Arial"/>
                <a:cs typeface="Arial"/>
              </a:rPr>
              <a:t>a</a:t>
            </a:r>
            <a:r>
              <a:rPr dirty="0" smtClean="0" sz="1150">
                <a:solidFill>
                  <a:srgbClr val="12118E"/>
                </a:solidFill>
                <a:latin typeface="Arial"/>
                <a:cs typeface="Arial"/>
              </a:rPr>
              <a:t>t</a:t>
            </a:r>
            <a:r>
              <a:rPr dirty="0" smtClean="0" sz="1150">
                <a:solidFill>
                  <a:srgbClr val="12118E"/>
                </a:solidFill>
                <a:latin typeface="Arial"/>
                <a:cs typeface="Arial"/>
              </a:rPr>
              <a:t>e</a:t>
            </a:r>
            <a:r>
              <a:rPr dirty="0" smtClean="0" sz="1150" spc="114">
                <a:solidFill>
                  <a:srgbClr val="12118E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s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1D2187"/>
                </a:solidFill>
                <a:latin typeface="Arial"/>
                <a:cs typeface="Arial"/>
              </a:rPr>
              <a:t>s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s</a:t>
            </a:r>
            <a:r>
              <a:rPr dirty="0" smtClean="0" sz="1150" spc="0">
                <a:solidFill>
                  <a:srgbClr val="3A2B86"/>
                </a:solidFill>
                <a:latin typeface="Arial"/>
                <a:cs typeface="Arial"/>
              </a:rPr>
              <a:t>i</a:t>
            </a:r>
            <a:r>
              <a:rPr dirty="0" smtClean="0" sz="1150" spc="0">
                <a:solidFill>
                  <a:srgbClr val="12118E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1D2187"/>
                </a:solidFill>
                <a:latin typeface="Arial"/>
                <a:cs typeface="Arial"/>
              </a:rPr>
              <a:t>ns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98" y="6450071"/>
            <a:ext cx="1423586" cy="34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777">
              <a:lnSpc>
                <a:spcPts val="1850"/>
              </a:lnSpc>
              <a:spcBef>
                <a:spcPts val="92"/>
              </a:spcBef>
            </a:pPr>
            <a:r>
              <a:rPr dirty="0" smtClean="0" sz="1700">
                <a:solidFill>
                  <a:srgbClr val="0A4D91"/>
                </a:solidFill>
                <a:latin typeface="Times New Roman"/>
                <a:cs typeface="Times New Roman"/>
              </a:rPr>
              <a:t>C</a:t>
            </a:r>
            <a:r>
              <a:rPr dirty="0" smtClean="0" sz="1700">
                <a:solidFill>
                  <a:srgbClr val="0A4D91"/>
                </a:solidFill>
                <a:latin typeface="Times New Roman"/>
                <a:cs typeface="Times New Roman"/>
              </a:rPr>
              <a:t>a</a:t>
            </a:r>
            <a:r>
              <a:rPr dirty="0" smtClean="0" sz="1700">
                <a:solidFill>
                  <a:srgbClr val="0A4D91"/>
                </a:solidFill>
                <a:latin typeface="Times New Roman"/>
                <a:cs typeface="Times New Roman"/>
              </a:rPr>
              <a:t>p</a:t>
            </a:r>
            <a:r>
              <a:rPr dirty="0" smtClean="0" sz="1700">
                <a:solidFill>
                  <a:srgbClr val="0398C9"/>
                </a:solidFill>
                <a:latin typeface="Times New Roman"/>
                <a:cs typeface="Times New Roman"/>
              </a:rPr>
              <a:t>g</a:t>
            </a:r>
            <a:r>
              <a:rPr dirty="0" smtClean="0" sz="1700">
                <a:solidFill>
                  <a:srgbClr val="0398C9"/>
                </a:solidFill>
                <a:latin typeface="Times New Roman"/>
                <a:cs typeface="Times New Roman"/>
              </a:rPr>
              <a:t>e</a:t>
            </a:r>
            <a:r>
              <a:rPr dirty="0" smtClean="0" sz="1700">
                <a:solidFill>
                  <a:srgbClr val="0398C9"/>
                </a:solidFill>
                <a:latin typeface="Times New Roman"/>
                <a:cs typeface="Times New Roman"/>
              </a:rPr>
              <a:t>mmi</a:t>
            </a:r>
            <a:endParaRPr sz="1700">
              <a:latin typeface="Times New Roman"/>
              <a:cs typeface="Times New Roman"/>
            </a:endParaRPr>
          </a:p>
          <a:p>
            <a:pPr marL="12700" marR="32766">
              <a:lnSpc>
                <a:spcPct val="95825"/>
              </a:lnSpc>
              <a:spcBef>
                <a:spcPts val="227"/>
              </a:spcBef>
            </a:pPr>
            <a:r>
              <a:rPr dirty="0" smtClean="0" sz="400">
                <a:solidFill>
                  <a:srgbClr val="28629D"/>
                </a:solidFill>
                <a:latin typeface="Arial"/>
                <a:cs typeface="Arial"/>
              </a:rPr>
              <a:t>C</a:t>
            </a:r>
            <a:r>
              <a:rPr dirty="0" smtClean="0" sz="400">
                <a:solidFill>
                  <a:srgbClr val="28629D"/>
                </a:solidFill>
                <a:latin typeface="Arial"/>
                <a:cs typeface="Arial"/>
              </a:rPr>
              <a:t>O</a:t>
            </a:r>
            <a:r>
              <a:rPr dirty="0" smtClean="0" sz="400">
                <a:solidFill>
                  <a:srgbClr val="28629D"/>
                </a:solidFill>
                <a:latin typeface="Arial"/>
                <a:cs typeface="Arial"/>
              </a:rPr>
              <a:t>N</a:t>
            </a:r>
            <a:r>
              <a:rPr dirty="0" smtClean="0" sz="400" spc="5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5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1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L</a:t>
            </a:r>
            <a:r>
              <a:rPr dirty="0" smtClean="0" sz="400" spc="0">
                <a:solidFill>
                  <a:srgbClr val="0A4D91"/>
                </a:solidFill>
                <a:latin typeface="Arial"/>
                <a:cs typeface="Arial"/>
              </a:rPr>
              <a:t>T</a:t>
            </a:r>
            <a:r>
              <a:rPr dirty="0" smtClean="0" sz="400" spc="50">
                <a:solidFill>
                  <a:srgbClr val="0A4D9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0A4D91"/>
                </a:solidFill>
                <a:latin typeface="Arial"/>
                <a:cs typeface="Arial"/>
              </a:rPr>
              <a:t>I</a:t>
            </a:r>
            <a:r>
              <a:rPr dirty="0" smtClean="0" sz="400" spc="0">
                <a:solidFill>
                  <a:srgbClr val="0A4D91"/>
                </a:solidFill>
                <a:latin typeface="Arial"/>
                <a:cs typeface="Arial"/>
              </a:rPr>
              <a:t>    </a:t>
            </a:r>
            <a:r>
              <a:rPr dirty="0" smtClean="0" sz="400" spc="4">
                <a:solidFill>
                  <a:srgbClr val="0A4D9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G</a:t>
            </a:r>
            <a:r>
              <a:rPr dirty="0" smtClean="0" sz="400" spc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dirty="0" smtClean="0" sz="400" spc="5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TE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C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H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2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O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L</a:t>
            </a:r>
            <a:r>
              <a:rPr dirty="0" smtClean="0" sz="400" spc="34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O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23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G</a:t>
            </a:r>
            <a:r>
              <a:rPr dirty="0" smtClean="0" sz="400" spc="63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Y</a:t>
            </a:r>
            <a:r>
              <a:rPr dirty="0" smtClean="0" sz="400" spc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dirty="0" smtClean="0" sz="400" spc="5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0</a:t>
            </a:r>
            <a:r>
              <a:rPr dirty="0" smtClean="0" sz="400" spc="43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T</a:t>
            </a:r>
            <a:r>
              <a:rPr dirty="0" smtClean="0" sz="400" spc="34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5</a:t>
            </a:r>
            <a:r>
              <a:rPr dirty="0" smtClean="0" sz="400" spc="65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0</a:t>
            </a:r>
            <a:r>
              <a:rPr dirty="0" smtClean="0" sz="400" spc="61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R</a:t>
            </a:r>
            <a:r>
              <a:rPr dirty="0" smtClean="0" sz="400" spc="5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C</a:t>
            </a:r>
            <a:r>
              <a:rPr dirty="0" smtClean="0" sz="400" spc="0">
                <a:solidFill>
                  <a:srgbClr val="0A4D91"/>
                </a:solidFill>
                <a:latin typeface="Arial"/>
                <a:cs typeface="Arial"/>
              </a:rPr>
              <a:t>I</a:t>
            </a:r>
            <a:r>
              <a:rPr dirty="0" smtClean="0" sz="400" spc="0">
                <a:solidFill>
                  <a:srgbClr val="0A4D91"/>
                </a:solidFill>
                <a:latin typeface="Arial"/>
                <a:cs typeface="Arial"/>
              </a:rPr>
              <a:t> </a:t>
            </a:r>
            <a:r>
              <a:rPr dirty="0" smtClean="0" sz="400" spc="-39">
                <a:solidFill>
                  <a:srgbClr val="0A4D9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G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1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1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11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181952" y="5445252"/>
            <a:ext cx="381791" cy="130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172808" y="4094226"/>
            <a:ext cx="3084051" cy="1056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181952" y="3801618"/>
            <a:ext cx="4181415" cy="1394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172808" y="2459736"/>
            <a:ext cx="3084051" cy="1058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181952" y="1911096"/>
            <a:ext cx="4181415" cy="3863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841312" y="2185416"/>
            <a:ext cx="64012" cy="36118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65788" y="1298448"/>
            <a:ext cx="9135558" cy="47640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484632"/>
            <a:ext cx="9894569" cy="7132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  <a:path w="9906000" h="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9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2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9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  <a:path w="9906000" h="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0"/>
            <a:ext cx="9906000" cy="6362700"/>
          </a:xfrm>
          <a:custGeom>
            <a:avLst/>
            <a:gdLst/>
            <a:ahLst/>
            <a:cxnLst/>
            <a:rect l="l" t="t" r="r" b="b"/>
            <a:pathLst>
              <a:path w="9906000" h="6362700">
                <a:moveTo>
                  <a:pt x="9906000" y="0"/>
                </a:moveTo>
                <a:lnTo>
                  <a:pt x="0" y="0"/>
                </a:lnTo>
                <a:lnTo>
                  <a:pt x="0" y="6362700"/>
                </a:lnTo>
                <a:lnTo>
                  <a:pt x="9906000" y="6362700"/>
                </a:lnTo>
                <a:lnTo>
                  <a:pt x="990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9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2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9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  <a:path w="9906000" h="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42926" y="6462522"/>
            <a:ext cx="1373991" cy="317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362699"/>
            <a:ext cx="9906000" cy="495298"/>
          </a:xfrm>
          <a:custGeom>
            <a:avLst/>
            <a:gdLst/>
            <a:ahLst/>
            <a:cxnLst/>
            <a:rect l="l" t="t" r="r" b="b"/>
            <a:pathLst>
              <a:path w="9906000" h="495298">
                <a:moveTo>
                  <a:pt x="9906000" y="0"/>
                </a:moveTo>
                <a:lnTo>
                  <a:pt x="0" y="0"/>
                </a:lnTo>
                <a:lnTo>
                  <a:pt x="0" y="495298"/>
                </a:lnTo>
                <a:lnTo>
                  <a:pt x="9906000" y="495298"/>
                </a:lnTo>
                <a:lnTo>
                  <a:pt x="990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105024" y="380403"/>
            <a:ext cx="387460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Mult</a:t>
            </a:r>
            <a:r>
              <a:rPr dirty="0" smtClean="0" sz="2400" spc="9" b="1">
                <a:solidFill>
                  <a:srgbClr val="0097C6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ple</a:t>
            </a:r>
            <a:r>
              <a:rPr dirty="0" smtClean="0" sz="2400" spc="-54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rt</a:t>
            </a:r>
            <a:r>
              <a:rPr dirty="0" smtClean="0" sz="2400" spc="9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in</a:t>
            </a:r>
            <a:r>
              <a:rPr dirty="0" smtClean="0" sz="2400" spc="-14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o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n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fast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3280" y="380403"/>
            <a:ext cx="103468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4" b="1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ort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41620" y="380403"/>
            <a:ext cx="93583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Script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3825" y="1898701"/>
            <a:ext cx="4216920" cy="404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240">
              <a:lnSpc>
                <a:spcPct val="95825"/>
              </a:lnSpc>
              <a:spcBef>
                <a:spcPts val="10"/>
              </a:spcBef>
            </a:pPr>
            <a:r>
              <a:rPr dirty="0" smtClean="0" sz="90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dirty="0" smtClean="0" sz="900">
                <a:solidFill>
                  <a:srgbClr val="3B4157"/>
                </a:solidFill>
                <a:latin typeface="Arial"/>
                <a:cs typeface="Arial"/>
              </a:rPr>
              <a:t>logtabl</a:t>
            </a:r>
            <a:r>
              <a:rPr dirty="0" smtClean="0" sz="900">
                <a:solidFill>
                  <a:srgbClr val="3B4157"/>
                </a:solidFill>
                <a:latin typeface="Arial"/>
                <a:cs typeface="Arial"/>
              </a:rPr>
              <a:t>e</a:t>
            </a:r>
            <a:r>
              <a:rPr dirty="0" smtClean="0" sz="900" spc="39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850" spc="-19">
                <a:solidFill>
                  <a:srgbClr val="3B4157"/>
                </a:solidFill>
                <a:latin typeface="Arial"/>
                <a:cs typeface="Arial"/>
              </a:rPr>
              <a:t>U</a:t>
            </a:r>
            <a:r>
              <a:rPr dirty="0" smtClean="0" sz="850" spc="-34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QUA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L2</a:t>
            </a:r>
            <a:r>
              <a:rPr dirty="0" smtClean="0" sz="900" spc="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t11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o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g;</a:t>
            </a:r>
            <a:endParaRPr sz="900">
              <a:latin typeface="Arial"/>
              <a:cs typeface="Arial"/>
            </a:endParaRPr>
          </a:p>
          <a:p>
            <a:pPr marL="12700" marR="19240">
              <a:lnSpc>
                <a:spcPts val="969"/>
              </a:lnSpc>
              <a:spcBef>
                <a:spcPts val="48"/>
              </a:spcBef>
            </a:pPr>
            <a:r>
              <a:rPr dirty="0" smtClean="0" sz="90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dirty="0" smtClean="0" sz="900">
                <a:solidFill>
                  <a:srgbClr val="3B4157"/>
                </a:solidFill>
                <a:latin typeface="Arial"/>
                <a:cs typeface="Arial"/>
              </a:rPr>
              <a:t>log</a:t>
            </a:r>
            <a:r>
              <a:rPr dirty="0" smtClean="0" sz="900">
                <a:solidFill>
                  <a:srgbClr val="3B4157"/>
                </a:solidFill>
                <a:latin typeface="Arial"/>
                <a:cs typeface="Arial"/>
              </a:rPr>
              <a:t>on</a:t>
            </a:r>
            <a:r>
              <a:rPr dirty="0" smtClean="0" sz="900" spc="54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1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0</a:t>
            </a:r>
            <a:r>
              <a:rPr dirty="0" smtClean="0" sz="900" spc="95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6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7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.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180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.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1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94/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U</a:t>
            </a:r>
            <a:r>
              <a:rPr dirty="0" smtClean="0" sz="900" spc="-34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QUA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U,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U</a:t>
            </a:r>
            <a:r>
              <a:rPr dirty="0" smtClean="0" sz="900" spc="-19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Q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U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A</a:t>
            </a:r>
            <a:r>
              <a:rPr dirty="0" smtClean="0" sz="900" spc="34">
                <a:solidFill>
                  <a:srgbClr val="3B4157"/>
                </a:solidFill>
                <a:latin typeface="Arial"/>
                <a:cs typeface="Arial"/>
              </a:rPr>
              <a:t>U</a:t>
            </a:r>
            <a:r>
              <a:rPr dirty="0" smtClean="0" sz="900" spc="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90"/>
              </a:lnSpc>
              <a:spcBef>
                <a:spcPts val="6"/>
              </a:spcBef>
            </a:pPr>
            <a:r>
              <a:rPr dirty="0" smtClean="0" sz="90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r>
              <a:rPr dirty="0" smtClean="0" sz="900" spc="-159">
                <a:solidFill>
                  <a:srgbClr val="4B5670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DI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SPL</a:t>
            </a:r>
            <a:r>
              <a:rPr dirty="0" smtClean="0" sz="900" spc="-4">
                <a:solidFill>
                  <a:srgbClr val="3B4157"/>
                </a:solidFill>
                <a:latin typeface="Arial"/>
                <a:cs typeface="Arial"/>
              </a:rPr>
              <a:t>A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Y</a:t>
            </a:r>
            <a:r>
              <a:rPr dirty="0" smtClean="0" sz="900" spc="-66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4B5670"/>
                </a:solidFill>
                <a:latin typeface="Times New Roman"/>
                <a:cs typeface="Times New Roman"/>
              </a:rPr>
              <a:t>'</a:t>
            </a:r>
            <a:r>
              <a:rPr dirty="0" smtClean="0" sz="1000" spc="0">
                <a:solidFill>
                  <a:srgbClr val="3B4157"/>
                </a:solidFill>
                <a:latin typeface="Times New Roman"/>
                <a:cs typeface="Times New Roman"/>
              </a:rPr>
              <a:t>Export</a:t>
            </a:r>
            <a:r>
              <a:rPr dirty="0" smtClean="0" sz="1000" spc="-5">
                <a:solidFill>
                  <a:srgbClr val="3B4157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0">
                <a:solidFill>
                  <a:srgbClr val="3B4157"/>
                </a:solidFill>
                <a:latin typeface="Times New Roman"/>
                <a:cs typeface="Times New Roman"/>
              </a:rPr>
              <a:t>ng</a:t>
            </a:r>
            <a:r>
              <a:rPr dirty="0" smtClean="0" sz="1000" spc="-31">
                <a:solidFill>
                  <a:srgbClr val="3B4157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f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ex</a:t>
            </a:r>
            <a:r>
              <a:rPr dirty="0" smtClean="0" sz="900" spc="-54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out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1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.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txt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-&amp;SYS</a:t>
            </a:r>
            <a:r>
              <a:rPr dirty="0" smtClean="0" sz="900" spc="-4">
                <a:solidFill>
                  <a:srgbClr val="3B4157"/>
                </a:solidFill>
                <a:latin typeface="Arial"/>
                <a:cs typeface="Arial"/>
              </a:rPr>
              <a:t>O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A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T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E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4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4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T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O</a:t>
            </a:r>
            <a:r>
              <a:rPr dirty="0" smtClean="0" sz="900" spc="95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F</a:t>
            </a:r>
            <a:r>
              <a:rPr dirty="0" smtClean="0" sz="900" spc="27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LE</a:t>
            </a:r>
            <a:r>
              <a:rPr dirty="0" smtClean="0" sz="900" spc="117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D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: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\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Sa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nd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ee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p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\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a</a:t>
            </a:r>
            <a:r>
              <a:rPr dirty="0" smtClean="0" sz="900" spc="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tx</a:t>
            </a:r>
            <a:r>
              <a:rPr dirty="0" smtClean="0" sz="900" spc="34">
                <a:solidFill>
                  <a:srgbClr val="3B4157"/>
                </a:solidFill>
                <a:latin typeface="Arial"/>
                <a:cs typeface="Arial"/>
              </a:rPr>
              <a:t>t</a:t>
            </a:r>
            <a:r>
              <a:rPr dirty="0" smtClean="0" sz="900" spc="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3825" y="2439832"/>
            <a:ext cx="3110766" cy="153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sz="90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r>
              <a:rPr dirty="0" smtClean="0" sz="900" spc="-175">
                <a:solidFill>
                  <a:srgbClr val="4B5670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e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xport</a:t>
            </a:r>
            <a:r>
              <a:rPr dirty="0" smtClean="0" sz="900" spc="-69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o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utfi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le</a:t>
            </a:r>
            <a:r>
              <a:rPr dirty="0" smtClean="0" sz="900" spc="3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fex</a:t>
            </a:r>
            <a:r>
              <a:rPr dirty="0" smtClean="0" sz="900" spc="-34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out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1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.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txt</a:t>
            </a:r>
            <a:r>
              <a:rPr dirty="0" smtClean="0" sz="900" spc="34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mode</a:t>
            </a:r>
            <a:r>
              <a:rPr dirty="0" smtClean="0" sz="900" spc="-69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rec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o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rd</a:t>
            </a:r>
            <a:r>
              <a:rPr dirty="0" smtClean="0" sz="900" spc="-132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format</a:t>
            </a:r>
            <a:r>
              <a:rPr dirty="0" smtClean="0" sz="900" spc="8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3B4157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0">
                <a:solidFill>
                  <a:srgbClr val="3B4157"/>
                </a:solidFill>
                <a:latin typeface="Times New Roman"/>
                <a:cs typeface="Times New Roman"/>
              </a:rPr>
              <a:t>ext;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4680" y="2705008"/>
            <a:ext cx="1946054" cy="813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558" marR="7015">
              <a:lnSpc>
                <a:spcPts val="1130"/>
              </a:lnSpc>
              <a:spcBef>
                <a:spcPts val="56"/>
              </a:spcBef>
            </a:pPr>
            <a:r>
              <a:rPr dirty="0" smtClean="0" sz="1000">
                <a:solidFill>
                  <a:srgbClr val="3B4157"/>
                </a:solidFill>
                <a:latin typeface="Times New Roman"/>
                <a:cs typeface="Times New Roman"/>
              </a:rPr>
              <a:t>se</a:t>
            </a:r>
            <a:r>
              <a:rPr dirty="0" smtClean="0" sz="1000">
                <a:solidFill>
                  <a:srgbClr val="3B4157"/>
                </a:solidFill>
                <a:latin typeface="Times New Roman"/>
                <a:cs typeface="Times New Roman"/>
              </a:rPr>
              <a:t>lect</a:t>
            </a:r>
            <a:endParaRPr sz="1000">
              <a:latin typeface="Times New Roman"/>
              <a:cs typeface="Times New Roman"/>
            </a:endParaRPr>
          </a:p>
          <a:p>
            <a:pPr marL="202452" marR="7015">
              <a:lnSpc>
                <a:spcPts val="1019"/>
              </a:lnSpc>
            </a:pP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co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urse</a:t>
            </a:r>
            <a:r>
              <a:rPr dirty="0" smtClean="0" sz="900" spc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id</a:t>
            </a:r>
            <a:r>
              <a:rPr dirty="0" smtClean="0" sz="900" spc="37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(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c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ha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r{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t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))</a:t>
            </a:r>
            <a:r>
              <a:rPr dirty="0" smtClean="0" sz="900" spc="0">
                <a:solidFill>
                  <a:srgbClr val="4B5670"/>
                </a:solidFill>
                <a:latin typeface="Arial"/>
                <a:cs typeface="Arial"/>
              </a:rPr>
              <a:t>,</a:t>
            </a:r>
            <a:endParaRPr sz="900">
              <a:latin typeface="Arial"/>
              <a:cs typeface="Arial"/>
            </a:endParaRPr>
          </a:p>
          <a:p>
            <a:pPr marL="202452">
              <a:lnSpc>
                <a:spcPct val="96687"/>
              </a:lnSpc>
            </a:pP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co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urse</a:t>
            </a:r>
            <a:r>
              <a:rPr dirty="0" smtClean="0" sz="900" spc="-39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na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m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e</a:t>
            </a:r>
            <a:r>
              <a:rPr dirty="0" smtClean="0" sz="900" spc="-1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(V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A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ROIA</a:t>
            </a:r>
            <a:r>
              <a:rPr dirty="0" smtClean="0" sz="900" spc="-4">
                <a:solidFill>
                  <a:srgbClr val="3B4157"/>
                </a:solidFill>
                <a:latin typeface="Arial"/>
                <a:cs typeface="Arial"/>
              </a:rPr>
              <a:t>R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(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20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))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,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a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ed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it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(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cha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r{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3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))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,.</a:t>
            </a:r>
            <a:endParaRPr sz="900">
              <a:latin typeface="Arial"/>
              <a:cs typeface="Arial"/>
            </a:endParaRPr>
          </a:p>
          <a:p>
            <a:pPr marL="202452" marR="7015">
              <a:lnSpc>
                <a:spcPts val="1060"/>
              </a:lnSpc>
              <a:spcBef>
                <a:spcPts val="53"/>
              </a:spcBef>
            </a:pP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seats</a:t>
            </a:r>
            <a:r>
              <a:rPr dirty="0" smtClean="0" sz="900" spc="191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3B4157"/>
                </a:solidFill>
                <a:latin typeface="Times New Roman"/>
                <a:cs typeface="Times New Roman"/>
              </a:rPr>
              <a:t>(</a:t>
            </a:r>
            <a:r>
              <a:rPr dirty="0" smtClean="0" sz="1000" spc="0">
                <a:solidFill>
                  <a:srgbClr val="3B4157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0">
                <a:solidFill>
                  <a:srgbClr val="3B4157"/>
                </a:solidFill>
                <a:latin typeface="Times New Roman"/>
                <a:cs typeface="Times New Roman"/>
              </a:rPr>
              <a:t>ha</a:t>
            </a:r>
            <a:r>
              <a:rPr dirty="0" smtClean="0" sz="1000" spc="0">
                <a:solidFill>
                  <a:srgbClr val="3B4157"/>
                </a:solidFill>
                <a:latin typeface="Times New Roman"/>
                <a:cs typeface="Times New Roman"/>
              </a:rPr>
              <a:t>r(</a:t>
            </a:r>
            <a:r>
              <a:rPr dirty="0" smtClean="0" sz="1000" spc="0">
                <a:solidFill>
                  <a:srgbClr val="3B4157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0">
                <a:solidFill>
                  <a:srgbClr val="3B4157"/>
                </a:solidFill>
                <a:latin typeface="Times New Roman"/>
                <a:cs typeface="Times New Roman"/>
              </a:rPr>
              <a:t>))</a:t>
            </a:r>
            <a:endParaRPr sz="1000">
              <a:latin typeface="Times New Roman"/>
              <a:cs typeface="Times New Roman"/>
            </a:endParaRPr>
          </a:p>
          <a:p>
            <a:pPr marL="12700" marR="7015">
              <a:lnSpc>
                <a:spcPts val="1019"/>
              </a:lnSpc>
            </a:pP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fr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om</a:t>
            </a:r>
            <a:r>
              <a:rPr dirty="0" smtClean="0" sz="900" spc="-84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co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urse</a:t>
            </a:r>
            <a:r>
              <a:rPr dirty="0" smtClean="0" sz="900" spc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t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abl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e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1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;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3825" y="3793144"/>
            <a:ext cx="4216920" cy="153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sz="90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dirty="0" smtClean="0" sz="900">
                <a:solidFill>
                  <a:srgbClr val="3B4157"/>
                </a:solidFill>
                <a:latin typeface="Arial"/>
                <a:cs typeface="Arial"/>
              </a:rPr>
              <a:t>DI</a:t>
            </a:r>
            <a:r>
              <a:rPr dirty="0" smtClean="0" sz="900">
                <a:solidFill>
                  <a:srgbClr val="3B4157"/>
                </a:solidFill>
                <a:latin typeface="Arial"/>
                <a:cs typeface="Arial"/>
              </a:rPr>
              <a:t>SPL</a:t>
            </a:r>
            <a:r>
              <a:rPr dirty="0" smtClean="0" sz="900" spc="-4">
                <a:solidFill>
                  <a:srgbClr val="3B4157"/>
                </a:solidFill>
                <a:latin typeface="Arial"/>
                <a:cs typeface="Arial"/>
              </a:rPr>
              <a:t>A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Y</a:t>
            </a:r>
            <a:r>
              <a:rPr dirty="0" smtClean="0" sz="900" spc="-14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4B5670"/>
                </a:solidFill>
                <a:latin typeface="Times New Roman"/>
                <a:cs typeface="Times New Roman"/>
              </a:rPr>
              <a:t>'</a:t>
            </a:r>
            <a:r>
              <a:rPr dirty="0" smtClean="0" sz="1000" spc="0">
                <a:solidFill>
                  <a:srgbClr val="3B4157"/>
                </a:solidFill>
                <a:latin typeface="Times New Roman"/>
                <a:cs typeface="Times New Roman"/>
              </a:rPr>
              <a:t>Export</a:t>
            </a:r>
            <a:r>
              <a:rPr dirty="0" smtClean="0" sz="1000" spc="-5">
                <a:solidFill>
                  <a:srgbClr val="3B4157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0">
                <a:solidFill>
                  <a:srgbClr val="3B4157"/>
                </a:solidFill>
                <a:latin typeface="Times New Roman"/>
                <a:cs typeface="Times New Roman"/>
              </a:rPr>
              <a:t>ng</a:t>
            </a:r>
            <a:r>
              <a:rPr dirty="0" smtClean="0" sz="1000" spc="-31">
                <a:solidFill>
                  <a:srgbClr val="3B4157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f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ex</a:t>
            </a:r>
            <a:r>
              <a:rPr dirty="0" smtClean="0" sz="900" spc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out2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.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txt</a:t>
            </a:r>
            <a:r>
              <a:rPr dirty="0" smtClean="0" sz="900" spc="0">
                <a:solidFill>
                  <a:srgbClr val="27282C"/>
                </a:solidFill>
                <a:latin typeface="Arial"/>
                <a:cs typeface="Arial"/>
              </a:rPr>
              <a:t>-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&amp;SYSO</a:t>
            </a:r>
            <a:r>
              <a:rPr dirty="0" smtClean="0" sz="900" spc="-4">
                <a:solidFill>
                  <a:srgbClr val="3B4157"/>
                </a:solidFill>
                <a:latin typeface="Arial"/>
                <a:cs typeface="Arial"/>
              </a:rPr>
              <a:t>A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T</a:t>
            </a:r>
            <a:r>
              <a:rPr dirty="0" smtClean="0" sz="900" spc="0">
                <a:solidFill>
                  <a:srgbClr val="27282C"/>
                </a:solidFill>
                <a:latin typeface="Arial"/>
                <a:cs typeface="Arial"/>
              </a:rPr>
              <a:t>E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4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4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T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O</a:t>
            </a:r>
            <a:r>
              <a:rPr dirty="0" smtClean="0" sz="900" spc="95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F</a:t>
            </a:r>
            <a:r>
              <a:rPr dirty="0" smtClean="0" sz="900" spc="27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LE</a:t>
            </a:r>
            <a:r>
              <a:rPr dirty="0" smtClean="0" sz="900" spc="117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D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: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\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Sa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nd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ee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p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\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a</a:t>
            </a:r>
            <a:r>
              <a:rPr dirty="0" smtClean="0" sz="900" spc="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tx</a:t>
            </a:r>
            <a:r>
              <a:rPr dirty="0" smtClean="0" sz="900" spc="34">
                <a:solidFill>
                  <a:srgbClr val="3B4157"/>
                </a:solidFill>
                <a:latin typeface="Arial"/>
                <a:cs typeface="Arial"/>
              </a:rPr>
              <a:t>t</a:t>
            </a:r>
            <a:r>
              <a:rPr dirty="0" smtClean="0" sz="900" spc="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3825" y="4074322"/>
            <a:ext cx="3110766" cy="153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dirty="0" smtClean="0" sz="900">
                <a:solidFill>
                  <a:srgbClr val="4B5670"/>
                </a:solidFill>
                <a:latin typeface="Arial"/>
                <a:cs typeface="Arial"/>
              </a:rPr>
              <a:t>•</a:t>
            </a:r>
            <a:r>
              <a:rPr dirty="0" smtClean="0" sz="900" spc="-175">
                <a:solidFill>
                  <a:srgbClr val="4B5670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e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xport</a:t>
            </a:r>
            <a:r>
              <a:rPr dirty="0" smtClean="0" sz="900" spc="-69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o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utfi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le</a:t>
            </a:r>
            <a:r>
              <a:rPr dirty="0" smtClean="0" sz="900" spc="3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fex</a:t>
            </a:r>
            <a:r>
              <a:rPr dirty="0" smtClean="0" sz="900" spc="-34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out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2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.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txt</a:t>
            </a:r>
            <a:r>
              <a:rPr dirty="0" smtClean="0" sz="900" spc="34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mode</a:t>
            </a:r>
            <a:r>
              <a:rPr dirty="0" smtClean="0" sz="900" spc="-19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rec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o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rd</a:t>
            </a:r>
            <a:r>
              <a:rPr dirty="0" smtClean="0" sz="900" spc="-76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50" spc="0">
                <a:solidFill>
                  <a:srgbClr val="3B4157"/>
                </a:solidFill>
                <a:latin typeface="Arial"/>
                <a:cs typeface="Arial"/>
              </a:rPr>
              <a:t>format</a:t>
            </a:r>
            <a:r>
              <a:rPr dirty="0" smtClean="0" sz="950" spc="-5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3B4157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0">
                <a:solidFill>
                  <a:srgbClr val="3B4157"/>
                </a:solidFill>
                <a:latin typeface="Times New Roman"/>
                <a:cs typeface="Times New Roman"/>
              </a:rPr>
              <a:t>ext;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4680" y="4339498"/>
            <a:ext cx="1946054" cy="813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558" marR="7015">
              <a:lnSpc>
                <a:spcPts val="1130"/>
              </a:lnSpc>
              <a:spcBef>
                <a:spcPts val="56"/>
              </a:spcBef>
            </a:pPr>
            <a:r>
              <a:rPr dirty="0" smtClean="0" sz="1000">
                <a:solidFill>
                  <a:srgbClr val="3B4157"/>
                </a:solidFill>
                <a:latin typeface="Times New Roman"/>
                <a:cs typeface="Times New Roman"/>
              </a:rPr>
              <a:t>se</a:t>
            </a:r>
            <a:r>
              <a:rPr dirty="0" smtClean="0" sz="1000">
                <a:solidFill>
                  <a:srgbClr val="3B4157"/>
                </a:solidFill>
                <a:latin typeface="Times New Roman"/>
                <a:cs typeface="Times New Roman"/>
              </a:rPr>
              <a:t>lect</a:t>
            </a:r>
            <a:endParaRPr sz="1000">
              <a:latin typeface="Times New Roman"/>
              <a:cs typeface="Times New Roman"/>
            </a:endParaRPr>
          </a:p>
          <a:p>
            <a:pPr marL="202452" marR="7015">
              <a:lnSpc>
                <a:spcPts val="1019"/>
              </a:lnSpc>
            </a:pP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co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urse</a:t>
            </a:r>
            <a:r>
              <a:rPr dirty="0" smtClean="0" sz="900" spc="0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id</a:t>
            </a:r>
            <a:r>
              <a:rPr dirty="0" smtClean="0" sz="900" spc="37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(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c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ha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r{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t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))</a:t>
            </a:r>
            <a:r>
              <a:rPr dirty="0" smtClean="0" sz="900" spc="0">
                <a:solidFill>
                  <a:srgbClr val="4B5670"/>
                </a:solidFill>
                <a:latin typeface="Arial"/>
                <a:cs typeface="Arial"/>
              </a:rPr>
              <a:t>,</a:t>
            </a:r>
            <a:endParaRPr sz="900">
              <a:latin typeface="Arial"/>
              <a:cs typeface="Arial"/>
            </a:endParaRPr>
          </a:p>
          <a:p>
            <a:pPr marL="202452">
              <a:lnSpc>
                <a:spcPct val="96687"/>
              </a:lnSpc>
            </a:pP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co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urse</a:t>
            </a:r>
            <a:r>
              <a:rPr dirty="0" smtClean="0" sz="900" spc="-39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na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m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e</a:t>
            </a:r>
            <a:r>
              <a:rPr dirty="0" smtClean="0" sz="900" spc="-1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(V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A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ROIA</a:t>
            </a:r>
            <a:r>
              <a:rPr dirty="0" smtClean="0" sz="900" spc="-4">
                <a:solidFill>
                  <a:srgbClr val="3B4157"/>
                </a:solidFill>
                <a:latin typeface="Arial"/>
                <a:cs typeface="Arial"/>
              </a:rPr>
              <a:t>R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(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20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))</a:t>
            </a:r>
            <a:r>
              <a:rPr dirty="0" smtClean="0" sz="900" spc="0">
                <a:solidFill>
                  <a:srgbClr val="4B5670"/>
                </a:solidFill>
                <a:latin typeface="Arial"/>
                <a:cs typeface="Arial"/>
              </a:rPr>
              <a:t>,</a:t>
            </a:r>
            <a:r>
              <a:rPr dirty="0" smtClean="0" sz="900" spc="0">
                <a:solidFill>
                  <a:srgbClr val="4B5670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a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ed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it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(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cha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r{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3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))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,.</a:t>
            </a:r>
            <a:endParaRPr sz="900">
              <a:latin typeface="Arial"/>
              <a:cs typeface="Arial"/>
            </a:endParaRPr>
          </a:p>
          <a:p>
            <a:pPr marL="202452" marR="7015">
              <a:lnSpc>
                <a:spcPts val="1045"/>
              </a:lnSpc>
              <a:spcBef>
                <a:spcPts val="52"/>
              </a:spcBef>
            </a:pP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seats</a:t>
            </a:r>
            <a:r>
              <a:rPr dirty="0" smtClean="0" sz="900" spc="191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3B4157"/>
                </a:solidFill>
                <a:latin typeface="Times New Roman"/>
                <a:cs typeface="Times New Roman"/>
              </a:rPr>
              <a:t>(</a:t>
            </a:r>
            <a:r>
              <a:rPr dirty="0" smtClean="0" sz="1000" spc="0">
                <a:solidFill>
                  <a:srgbClr val="3B4157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0">
                <a:solidFill>
                  <a:srgbClr val="3B4157"/>
                </a:solidFill>
                <a:latin typeface="Times New Roman"/>
                <a:cs typeface="Times New Roman"/>
              </a:rPr>
              <a:t>ha</a:t>
            </a:r>
            <a:r>
              <a:rPr dirty="0" smtClean="0" sz="1000" spc="0">
                <a:solidFill>
                  <a:srgbClr val="3B4157"/>
                </a:solidFill>
                <a:latin typeface="Times New Roman"/>
                <a:cs typeface="Times New Roman"/>
              </a:rPr>
              <a:t>r(</a:t>
            </a:r>
            <a:r>
              <a:rPr dirty="0" smtClean="0" sz="1000" spc="0">
                <a:solidFill>
                  <a:srgbClr val="3B4157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0">
                <a:solidFill>
                  <a:srgbClr val="3B4157"/>
                </a:solidFill>
                <a:latin typeface="Times New Roman"/>
                <a:cs typeface="Times New Roman"/>
              </a:rPr>
              <a:t>))</a:t>
            </a:r>
            <a:endParaRPr sz="1000">
              <a:latin typeface="Times New Roman"/>
              <a:cs typeface="Times New Roman"/>
            </a:endParaRPr>
          </a:p>
          <a:p>
            <a:pPr marL="12700" marR="7015">
              <a:lnSpc>
                <a:spcPct val="95825"/>
              </a:lnSpc>
            </a:pP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fr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om</a:t>
            </a:r>
            <a:r>
              <a:rPr dirty="0" smtClean="0" sz="900" spc="-84">
                <a:solidFill>
                  <a:srgbClr val="3B415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co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urse</a:t>
            </a:r>
            <a:r>
              <a:rPr dirty="0" smtClean="0" sz="900" spc="-89">
                <a:solidFill>
                  <a:srgbClr val="27282C"/>
                </a:solidFill>
                <a:latin typeface="Arial"/>
                <a:cs typeface="Arial"/>
              </a:rPr>
              <a:t>_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t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abl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e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2</a:t>
            </a:r>
            <a:r>
              <a:rPr dirty="0" smtClean="0" sz="900" spc="0">
                <a:solidFill>
                  <a:srgbClr val="3B4157"/>
                </a:solidFill>
                <a:latin typeface="Arial"/>
                <a:cs typeface="Arial"/>
              </a:rPr>
              <a:t>;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3825" y="5432857"/>
            <a:ext cx="416032" cy="143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dirty="0" smtClean="0" sz="900">
                <a:solidFill>
                  <a:srgbClr val="4B5670"/>
                </a:solidFill>
                <a:latin typeface="Arial"/>
                <a:cs typeface="Arial"/>
              </a:rPr>
              <a:t>.</a:t>
            </a:r>
            <a:r>
              <a:rPr dirty="0" smtClean="0" sz="900">
                <a:solidFill>
                  <a:srgbClr val="3B4157"/>
                </a:solidFill>
                <a:latin typeface="Arial"/>
                <a:cs typeface="Arial"/>
              </a:rPr>
              <a:t>log</a:t>
            </a:r>
            <a:r>
              <a:rPr dirty="0" smtClean="0" sz="900">
                <a:solidFill>
                  <a:srgbClr val="3B4157"/>
                </a:solidFill>
                <a:latin typeface="Arial"/>
                <a:cs typeface="Arial"/>
              </a:rPr>
              <a:t>off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98" y="6450071"/>
            <a:ext cx="1423586" cy="34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777">
              <a:lnSpc>
                <a:spcPts val="1850"/>
              </a:lnSpc>
              <a:spcBef>
                <a:spcPts val="92"/>
              </a:spcBef>
            </a:pP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C</a:t>
            </a: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a</a:t>
            </a: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p</a:t>
            </a:r>
            <a:r>
              <a:rPr dirty="0" smtClean="0" sz="1700">
                <a:solidFill>
                  <a:srgbClr val="0699CB"/>
                </a:solidFill>
                <a:latin typeface="Times New Roman"/>
                <a:cs typeface="Times New Roman"/>
              </a:rPr>
              <a:t>g</a:t>
            </a:r>
            <a:r>
              <a:rPr dirty="0" smtClean="0" sz="1700">
                <a:solidFill>
                  <a:srgbClr val="0699CB"/>
                </a:solidFill>
                <a:latin typeface="Times New Roman"/>
                <a:cs typeface="Times New Roman"/>
              </a:rPr>
              <a:t>e</a:t>
            </a:r>
            <a:r>
              <a:rPr dirty="0" smtClean="0" sz="1700">
                <a:solidFill>
                  <a:srgbClr val="0699CB"/>
                </a:solidFill>
                <a:latin typeface="Times New Roman"/>
                <a:cs typeface="Times New Roman"/>
              </a:rPr>
              <a:t>mmi</a:t>
            </a:r>
            <a:endParaRPr sz="1700">
              <a:latin typeface="Times New Roman"/>
              <a:cs typeface="Times New Roman"/>
            </a:endParaRPr>
          </a:p>
          <a:p>
            <a:pPr marL="12700" marR="32766">
              <a:lnSpc>
                <a:spcPct val="95825"/>
              </a:lnSpc>
              <a:spcBef>
                <a:spcPts val="227"/>
              </a:spcBef>
            </a:pP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1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L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I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   </a:t>
            </a:r>
            <a:r>
              <a:rPr dirty="0" smtClean="0" sz="400" spc="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dirty="0" smtClean="0" sz="400" spc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dirty="0" smtClean="0" sz="400" spc="5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TE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H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2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L</a:t>
            </a:r>
            <a:r>
              <a:rPr dirty="0" smtClean="0" sz="400" spc="3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2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dirty="0" smtClean="0" sz="400" spc="6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Y</a:t>
            </a:r>
            <a:r>
              <a:rPr dirty="0" smtClean="0" sz="400" spc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dirty="0" smtClean="0" sz="400" spc="5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dirty="0" smtClean="0" sz="400" spc="4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</a:t>
            </a:r>
            <a:r>
              <a:rPr dirty="0" smtClean="0" sz="400" spc="3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dirty="0" smtClean="0" sz="400" spc="65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dirty="0" smtClean="0" sz="400" spc="61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R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 spc="0">
                <a:solidFill>
                  <a:srgbClr val="04498E"/>
                </a:solidFill>
                <a:latin typeface="Arial"/>
                <a:cs typeface="Arial"/>
              </a:rPr>
              <a:t>I</a:t>
            </a:r>
            <a:r>
              <a:rPr dirty="0" smtClean="0" sz="400" spc="0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dirty="0" smtClean="0" sz="400" spc="-39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12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8387979" y="3701033"/>
            <a:ext cx="608122" cy="2446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8397123" y="3399281"/>
            <a:ext cx="722431" cy="96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8397123" y="3088385"/>
            <a:ext cx="628698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8193654" y="2834639"/>
            <a:ext cx="1261969" cy="7955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8454278" y="1657349"/>
            <a:ext cx="731576" cy="859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6947688" y="4736591"/>
            <a:ext cx="649273" cy="4069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949974" y="4242815"/>
            <a:ext cx="585261" cy="429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6693922" y="4251959"/>
            <a:ext cx="1298547" cy="19476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6949974" y="3858767"/>
            <a:ext cx="576116" cy="2834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6947688" y="3701033"/>
            <a:ext cx="294916" cy="982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947688" y="3088385"/>
            <a:ext cx="580688" cy="4069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693922" y="2834639"/>
            <a:ext cx="1261969" cy="12984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6890534" y="1657349"/>
            <a:ext cx="637843" cy="5554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6693922" y="1440179"/>
            <a:ext cx="1261969" cy="13030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5386230" y="3399281"/>
            <a:ext cx="370360" cy="960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386230" y="3088385"/>
            <a:ext cx="427514" cy="960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5185046" y="2834639"/>
            <a:ext cx="1252824" cy="13075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3843061" y="4882895"/>
            <a:ext cx="448090" cy="2606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3806482" y="1805939"/>
            <a:ext cx="580688" cy="71094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3685315" y="1444751"/>
            <a:ext cx="1261969" cy="12984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8193654" y="4242815"/>
            <a:ext cx="1307692" cy="195681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8202798" y="4105655"/>
            <a:ext cx="1243679" cy="3657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5185046" y="4242815"/>
            <a:ext cx="1307692" cy="195681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5185046" y="1440179"/>
            <a:ext cx="1252824" cy="13030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3685315" y="2834639"/>
            <a:ext cx="1261969" cy="130759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9144" y="768095"/>
            <a:ext cx="9547070" cy="547725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768155" y="749807"/>
            <a:ext cx="8833783" cy="1554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1" y="86460"/>
                </a:lnTo>
                <a:lnTo>
                  <a:pt x="9905192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2" y="1378"/>
                </a:lnTo>
                <a:lnTo>
                  <a:pt x="9902681" y="8222"/>
                </a:lnTo>
                <a:lnTo>
                  <a:pt x="9898341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9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2" y="118038"/>
                </a:lnTo>
                <a:lnTo>
                  <a:pt x="9892039" y="100778"/>
                </a:lnTo>
                <a:lnTo>
                  <a:pt x="9898339" y="86491"/>
                </a:lnTo>
                <a:lnTo>
                  <a:pt x="9905190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90" y="1382"/>
                </a:lnTo>
                <a:lnTo>
                  <a:pt x="9902679" y="8236"/>
                </a:lnTo>
                <a:lnTo>
                  <a:pt x="9898339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9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1" y="86460"/>
                </a:lnTo>
                <a:lnTo>
                  <a:pt x="9905192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2" y="1378"/>
                </a:lnTo>
                <a:lnTo>
                  <a:pt x="9902681" y="8222"/>
                </a:lnTo>
                <a:lnTo>
                  <a:pt x="9898341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  <a:path w="9906000" h="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  <a:path w="9906000" h="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0"/>
            <a:ext cx="9906000" cy="6362700"/>
          </a:xfrm>
          <a:custGeom>
            <a:avLst/>
            <a:gdLst/>
            <a:ahLst/>
            <a:cxnLst/>
            <a:rect l="l" t="t" r="r" b="b"/>
            <a:pathLst>
              <a:path w="9906000" h="6362700">
                <a:moveTo>
                  <a:pt x="9906000" y="0"/>
                </a:moveTo>
                <a:lnTo>
                  <a:pt x="0" y="0"/>
                </a:lnTo>
                <a:lnTo>
                  <a:pt x="0" y="6362700"/>
                </a:lnTo>
                <a:lnTo>
                  <a:pt x="9906000" y="6362700"/>
                </a:lnTo>
                <a:lnTo>
                  <a:pt x="990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9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2" y="118038"/>
                </a:lnTo>
                <a:lnTo>
                  <a:pt x="9892039" y="100778"/>
                </a:lnTo>
                <a:lnTo>
                  <a:pt x="9898339" y="86491"/>
                </a:lnTo>
                <a:lnTo>
                  <a:pt x="9905190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90" y="1382"/>
                </a:lnTo>
                <a:lnTo>
                  <a:pt x="9902679" y="8236"/>
                </a:lnTo>
                <a:lnTo>
                  <a:pt x="9898339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9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  <a:path w="9906000" h="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1" y="86460"/>
                </a:lnTo>
                <a:lnTo>
                  <a:pt x="9905192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2" y="1378"/>
                </a:lnTo>
                <a:lnTo>
                  <a:pt x="9902681" y="8222"/>
                </a:lnTo>
                <a:lnTo>
                  <a:pt x="9898341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42926" y="6462521"/>
            <a:ext cx="1373991" cy="317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6362700"/>
            <a:ext cx="9905999" cy="495298"/>
          </a:xfrm>
          <a:custGeom>
            <a:avLst/>
            <a:gdLst/>
            <a:ahLst/>
            <a:cxnLst/>
            <a:rect l="l" t="t" r="r" b="b"/>
            <a:pathLst>
              <a:path w="9905999" h="495298">
                <a:moveTo>
                  <a:pt x="9905999" y="0"/>
                </a:moveTo>
                <a:lnTo>
                  <a:pt x="0" y="0"/>
                </a:lnTo>
                <a:lnTo>
                  <a:pt x="0" y="495298"/>
                </a:lnTo>
                <a:lnTo>
                  <a:pt x="9905999" y="495298"/>
                </a:lnTo>
                <a:lnTo>
                  <a:pt x="9905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477006" y="418503"/>
            <a:ext cx="154085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h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dirty="0" smtClean="0" sz="2400" spc="-19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SO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R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31515" y="418503"/>
            <a:ext cx="157716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Pr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d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u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07822" y="1421029"/>
            <a:ext cx="181817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dirty="0" smtClean="0" sz="1200" spc="0" i="1">
                <a:solidFill>
                  <a:srgbClr val="D63336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30173" y="1421029"/>
            <a:ext cx="316537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dirty="0" smtClean="0" sz="1200">
                <a:solidFill>
                  <a:srgbClr val="D63336"/>
                </a:solidFill>
                <a:latin typeface="Arial"/>
                <a:cs typeface="Arial"/>
              </a:rPr>
              <a:t>P</a:t>
            </a:r>
            <a:r>
              <a:rPr dirty="0" smtClean="0" sz="1200">
                <a:solidFill>
                  <a:srgbClr val="F6BD99"/>
                </a:solidFill>
                <a:latin typeface="Arial"/>
                <a:cs typeface="Arial"/>
              </a:rPr>
              <a:t>.</a:t>
            </a:r>
            <a:r>
              <a:rPr dirty="0" smtClean="0" sz="1200">
                <a:solidFill>
                  <a:srgbClr val="D63336"/>
                </a:solidFill>
                <a:latin typeface="Arial"/>
                <a:cs typeface="Arial"/>
              </a:rPr>
              <a:t>2</a:t>
            </a:r>
            <a:r>
              <a:rPr dirty="0" smtClean="0" sz="1200">
                <a:solidFill>
                  <a:srgbClr val="DAA8E1"/>
                </a:solidFill>
                <a:latin typeface="Arial"/>
                <a:cs typeface="Arial"/>
              </a:rPr>
              <a:t>'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82406" y="1421029"/>
            <a:ext cx="672847" cy="818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28" marR="377100" algn="ctr">
              <a:lnSpc>
                <a:spcPts val="1360"/>
              </a:lnSpc>
              <a:spcBef>
                <a:spcPts val="68"/>
              </a:spcBef>
            </a:pPr>
            <a:r>
              <a:rPr dirty="0" smtClean="0" sz="1200" spc="0" i="1">
                <a:solidFill>
                  <a:srgbClr val="D63336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18619">
              <a:lnSpc>
                <a:spcPts val="1034"/>
              </a:lnSpc>
              <a:spcBef>
                <a:spcPts val="307"/>
              </a:spcBef>
            </a:pP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B</a:t>
            </a:r>
            <a:r>
              <a:rPr dirty="0" smtClean="0" baseline="57975" sz="450">
                <a:solidFill>
                  <a:srgbClr val="D3B387"/>
                </a:solidFill>
                <a:latin typeface="Times New Roman"/>
                <a:cs typeface="Times New Roman"/>
              </a:rPr>
              <a:t>1</a:t>
            </a:r>
            <a:r>
              <a:rPr dirty="0" smtClean="0" sz="900">
                <a:solidFill>
                  <a:srgbClr val="332830"/>
                </a:solidFill>
                <a:latin typeface="Arial"/>
                <a:cs typeface="Arial"/>
              </a:rPr>
              <a:t>0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Y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C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  <a:p>
            <a:pPr marL="12700" marR="18619">
              <a:lnSpc>
                <a:spcPct val="95825"/>
              </a:lnSpc>
              <a:spcBef>
                <a:spcPts val="160"/>
              </a:spcBef>
            </a:pP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C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H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A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R</a:t>
            </a:r>
            <a:r>
              <a:rPr dirty="0" smtClean="0" sz="850">
                <a:solidFill>
                  <a:srgbClr val="332830"/>
                </a:solidFill>
                <a:latin typeface="Arial"/>
                <a:cs typeface="Arial"/>
              </a:rPr>
              <a:t>L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  <a:p>
            <a:pPr marL="35561">
              <a:lnSpc>
                <a:spcPct val="95825"/>
              </a:lnSpc>
              <a:spcBef>
                <a:spcPts val="120"/>
              </a:spcBef>
            </a:pPr>
            <a:r>
              <a:rPr dirty="0" smtClean="0" sz="950" spc="0">
                <a:solidFill>
                  <a:srgbClr val="8EC1E8"/>
                </a:solidFill>
                <a:latin typeface="Times New Roman"/>
                <a:cs typeface="Times New Roman"/>
              </a:rPr>
              <a:t>'</a:t>
            </a:r>
            <a:r>
              <a:rPr dirty="0" smtClean="0" sz="950" spc="0">
                <a:solidFill>
                  <a:srgbClr val="8EC1E8"/>
                </a:solidFill>
                <a:latin typeface="Times New Roman"/>
                <a:cs typeface="Times New Roman"/>
              </a:rPr>
              <a:t>       </a:t>
            </a:r>
            <a:r>
              <a:rPr dirty="0" smtClean="0" sz="950" spc="3">
                <a:solidFill>
                  <a:srgbClr val="8EC1E8"/>
                </a:solidFill>
                <a:latin typeface="Times New Roman"/>
                <a:cs typeface="Times New Roman"/>
              </a:rPr>
              <a:t> </a:t>
            </a:r>
            <a:r>
              <a:rPr dirty="0" smtClean="0" sz="950" spc="0">
                <a:solidFill>
                  <a:srgbClr val="453E45"/>
                </a:solidFill>
                <a:latin typeface="Times New Roman"/>
                <a:cs typeface="Times New Roman"/>
              </a:rPr>
              <a:t>E</a:t>
            </a:r>
            <a:r>
              <a:rPr dirty="0" smtClean="0" sz="950" spc="0">
                <a:solidFill>
                  <a:srgbClr val="453E45"/>
                </a:solidFill>
                <a:latin typeface="Times New Roman"/>
                <a:cs typeface="Times New Roman"/>
              </a:rPr>
              <a:t>RB</a:t>
            </a:r>
            <a:r>
              <a:rPr dirty="0" smtClean="0" sz="950" spc="0">
                <a:solidFill>
                  <a:srgbClr val="453E45"/>
                </a:solidFill>
                <a:latin typeface="Times New Roman"/>
                <a:cs typeface="Times New Roman"/>
              </a:rPr>
              <a:t>E</a:t>
            </a:r>
            <a:r>
              <a:rPr dirty="0" smtClean="0" sz="950" spc="0">
                <a:solidFill>
                  <a:srgbClr val="453E45"/>
                </a:solidFill>
                <a:latin typeface="Times New Roman"/>
                <a:cs typeface="Times New Roman"/>
              </a:rPr>
              <a:t>  </a:t>
            </a:r>
            <a:r>
              <a:rPr dirty="0" smtClean="0" sz="950" spc="201">
                <a:solidFill>
                  <a:srgbClr val="453E45"/>
                </a:solidFill>
                <a:latin typeface="Times New Roman"/>
                <a:cs typeface="Times New Roman"/>
              </a:rPr>
              <a:t> </a:t>
            </a:r>
            <a:r>
              <a:rPr dirty="0" smtClean="0" sz="950" spc="0">
                <a:solidFill>
                  <a:srgbClr val="8EC1E8"/>
                </a:solidFill>
                <a:latin typeface="Times New Roman"/>
                <a:cs typeface="Times New Roman"/>
              </a:rPr>
              <a:t>·</a:t>
            </a:r>
            <a:r>
              <a:rPr dirty="0" smtClean="0" sz="950" spc="0">
                <a:solidFill>
                  <a:srgbClr val="453E45"/>
                </a:solidFill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  <a:p>
            <a:pPr marL="12700" marR="18619">
              <a:lnSpc>
                <a:spcPts val="977"/>
              </a:lnSpc>
              <a:spcBef>
                <a:spcPts val="254"/>
              </a:spcBef>
            </a:pPr>
            <a:r>
              <a:rPr dirty="0" smtClean="0" sz="850">
                <a:solidFill>
                  <a:srgbClr val="332830"/>
                </a:solidFill>
                <a:latin typeface="Arial"/>
                <a:cs typeface="Arial"/>
              </a:rPr>
              <a:t>P</a:t>
            </a:r>
            <a:r>
              <a:rPr dirty="0" smtClean="0" baseline="57975" sz="225">
                <a:solidFill>
                  <a:srgbClr val="DBAA66"/>
                </a:solidFill>
                <a:latin typeface="Arial"/>
                <a:cs typeface="Arial"/>
              </a:rPr>
              <a:t>1</a:t>
            </a:r>
            <a:r>
              <a:rPr dirty="0" smtClean="0" sz="850">
                <a:solidFill>
                  <a:srgbClr val="332830"/>
                </a:solidFill>
                <a:latin typeface="Arial"/>
                <a:cs typeface="Arial"/>
              </a:rPr>
              <a:t>0</a:t>
            </a:r>
            <a:r>
              <a:rPr dirty="0" smtClean="0" sz="850">
                <a:solidFill>
                  <a:srgbClr val="332830"/>
                </a:solidFill>
                <a:latin typeface="Arial"/>
                <a:cs typeface="Arial"/>
              </a:rPr>
              <a:t>TT</a:t>
            </a:r>
            <a:r>
              <a:rPr dirty="0" smtClean="0" sz="850" spc="-4">
                <a:solidFill>
                  <a:srgbClr val="332830"/>
                </a:solidFill>
                <a:latin typeface="Arial"/>
                <a:cs typeface="Arial"/>
              </a:rPr>
              <a:t>E</a:t>
            </a:r>
            <a:r>
              <a:rPr dirty="0" smtClean="0" sz="850" spc="0">
                <a:solidFill>
                  <a:srgbClr val="8EC1E8"/>
                </a:solidFill>
                <a:latin typeface="Arial"/>
                <a:cs typeface="Arial"/>
              </a:rPr>
              <a:t>.</a:t>
            </a:r>
            <a:r>
              <a:rPr dirty="0" smtClean="0" sz="850" spc="0">
                <a:solidFill>
                  <a:srgbClr val="453E45"/>
                </a:solidFill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551314" y="1421029"/>
            <a:ext cx="181817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dirty="0" smtClean="0" sz="1200" spc="0" i="1">
                <a:solidFill>
                  <a:srgbClr val="D63336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64520" y="1421029"/>
            <a:ext cx="307391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dirty="0" smtClean="0" sz="1200">
                <a:solidFill>
                  <a:srgbClr val="D63336"/>
                </a:solidFill>
                <a:latin typeface="Arial"/>
                <a:cs typeface="Arial"/>
              </a:rPr>
              <a:t>P</a:t>
            </a:r>
            <a:r>
              <a:rPr dirty="0" smtClean="0" sz="1200">
                <a:solidFill>
                  <a:srgbClr val="DAA8E1"/>
                </a:solidFill>
                <a:latin typeface="Arial"/>
                <a:cs typeface="Arial"/>
              </a:rPr>
              <a:t>'</a:t>
            </a:r>
            <a:r>
              <a:rPr dirty="0" smtClean="0" sz="1200">
                <a:solidFill>
                  <a:srgbClr val="D63336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8236" y="1543937"/>
            <a:ext cx="2425736" cy="400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dirty="0" smtClean="0" sz="1300">
                <a:solidFill>
                  <a:srgbClr val="2827D3"/>
                </a:solidFill>
                <a:latin typeface="Arial"/>
                <a:cs typeface="Arial"/>
              </a:rPr>
              <a:t>R</a:t>
            </a:r>
            <a:r>
              <a:rPr dirty="0" smtClean="0" sz="1300">
                <a:solidFill>
                  <a:srgbClr val="2827D3"/>
                </a:solidFill>
                <a:latin typeface="Arial"/>
                <a:cs typeface="Arial"/>
              </a:rPr>
              <a:t>e</a:t>
            </a:r>
            <a:r>
              <a:rPr dirty="0" smtClean="0" sz="1300">
                <a:solidFill>
                  <a:srgbClr val="8EC1E8"/>
                </a:solidFill>
                <a:latin typeface="Arial"/>
                <a:cs typeface="Arial"/>
              </a:rPr>
              <a:t>·</a:t>
            </a:r>
            <a:r>
              <a:rPr dirty="0" smtClean="0" sz="1300">
                <a:solidFill>
                  <a:srgbClr val="2827D3"/>
                </a:solidFill>
                <a:latin typeface="Arial"/>
                <a:cs typeface="Arial"/>
              </a:rPr>
              <a:t>s</a:t>
            </a:r>
            <a:r>
              <a:rPr dirty="0" smtClean="0" sz="1300">
                <a:solidFill>
                  <a:srgbClr val="2827D3"/>
                </a:solidFill>
                <a:latin typeface="Arial"/>
                <a:cs typeface="Arial"/>
              </a:rPr>
              <a:t>p</a:t>
            </a:r>
            <a:r>
              <a:rPr dirty="0" smtClean="0" sz="1300">
                <a:solidFill>
                  <a:srgbClr val="2827D3"/>
                </a:solidFill>
                <a:latin typeface="Arial"/>
                <a:cs typeface="Arial"/>
              </a:rPr>
              <a:t>o</a:t>
            </a:r>
            <a:r>
              <a:rPr dirty="0" smtClean="0" sz="1300">
                <a:solidFill>
                  <a:srgbClr val="3737D6"/>
                </a:solidFill>
                <a:latin typeface="Arial"/>
                <a:cs typeface="Arial"/>
              </a:rPr>
              <a:t>n</a:t>
            </a:r>
            <a:r>
              <a:rPr dirty="0" smtClean="0" sz="1300">
                <a:solidFill>
                  <a:srgbClr val="2827D3"/>
                </a:solidFill>
                <a:latin typeface="Arial"/>
                <a:cs typeface="Arial"/>
              </a:rPr>
              <a:t>s.</a:t>
            </a:r>
            <a:r>
              <a:rPr dirty="0" smtClean="0" baseline="34785" sz="375">
                <a:solidFill>
                  <a:srgbClr val="B692DD"/>
                </a:solidFill>
                <a:latin typeface="Times New Roman"/>
                <a:cs typeface="Times New Roman"/>
              </a:rPr>
              <a:t>1</a:t>
            </a:r>
            <a:r>
              <a:rPr dirty="0" smtClean="0" sz="1300">
                <a:solidFill>
                  <a:srgbClr val="2827D3"/>
                </a:solidFill>
                <a:latin typeface="Arial"/>
                <a:cs typeface="Arial"/>
              </a:rPr>
              <a:t>e</a:t>
            </a:r>
            <a:r>
              <a:rPr dirty="0" smtClean="0" sz="1300" spc="159">
                <a:solidFill>
                  <a:srgbClr val="2827D3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DAA8E1"/>
                </a:solidFill>
                <a:latin typeface="Times New Roman"/>
                <a:cs typeface="Times New Roman"/>
              </a:rPr>
              <a:t>1</a:t>
            </a:r>
            <a:r>
              <a:rPr dirty="0" smtClean="0" sz="1000" spc="0">
                <a:solidFill>
                  <a:srgbClr val="2827D3"/>
                </a:solidFill>
                <a:latin typeface="Times New Roman"/>
                <a:cs typeface="Times New Roman"/>
              </a:rPr>
              <a:t>1"</a:t>
            </a:r>
            <a:r>
              <a:rPr dirty="0" smtClean="0" sz="1000" spc="0">
                <a:solidFill>
                  <a:srgbClr val="2827D3"/>
                </a:solidFill>
                <a:latin typeface="Times New Roman"/>
                <a:cs typeface="Times New Roman"/>
              </a:rPr>
              <a:t>0</a:t>
            </a:r>
            <a:r>
              <a:rPr dirty="0" smtClean="0" baseline="46380" sz="375" spc="0">
                <a:solidFill>
                  <a:srgbClr val="8EC1E8"/>
                </a:solidFill>
                <a:latin typeface="Times New Roman"/>
                <a:cs typeface="Times New Roman"/>
              </a:rPr>
              <a:t>1</a:t>
            </a:r>
            <a:r>
              <a:rPr dirty="0" smtClean="0" sz="1300" spc="0">
                <a:solidFill>
                  <a:srgbClr val="3737D6"/>
                </a:solidFill>
                <a:latin typeface="Arial"/>
                <a:cs typeface="Arial"/>
              </a:rPr>
              <a:t>w</a:t>
            </a:r>
            <a:r>
              <a:rPr dirty="0" smtClean="0" sz="1300" spc="0">
                <a:solidFill>
                  <a:srgbClr val="2827D3"/>
                </a:solidFill>
                <a:latin typeface="Arial"/>
                <a:cs typeface="Arial"/>
              </a:rPr>
              <a:t>s</a:t>
            </a:r>
            <a:r>
              <a:rPr dirty="0" smtClean="0" sz="1300" spc="0">
                <a:solidFill>
                  <a:srgbClr val="2827D3"/>
                </a:solidFill>
                <a:latin typeface="Arial"/>
                <a:cs typeface="Arial"/>
              </a:rPr>
              <a:t> </a:t>
            </a:r>
            <a:r>
              <a:rPr dirty="0" smtClean="0" sz="1300" spc="-19">
                <a:solidFill>
                  <a:srgbClr val="2827D3"/>
                </a:solidFill>
                <a:latin typeface="Arial"/>
                <a:cs typeface="Arial"/>
              </a:rPr>
              <a:t> </a:t>
            </a:r>
            <a:r>
              <a:rPr dirty="0" smtClean="0" sz="1500" spc="0">
                <a:solidFill>
                  <a:srgbClr val="B6B6F0"/>
                </a:solidFill>
                <a:latin typeface="Times New Roman"/>
                <a:cs typeface="Times New Roman"/>
              </a:rPr>
              <a:t>_</a:t>
            </a:r>
            <a:r>
              <a:rPr dirty="0" smtClean="0" sz="1500" spc="0">
                <a:solidFill>
                  <a:srgbClr val="2827D3"/>
                </a:solidFill>
                <a:latin typeface="Times New Roman"/>
                <a:cs typeface="Times New Roman"/>
              </a:rPr>
              <a:t>o</a:t>
            </a:r>
            <a:r>
              <a:rPr dirty="0" smtClean="0" sz="1500" spc="0">
                <a:solidFill>
                  <a:srgbClr val="2827D3"/>
                </a:solidFill>
                <a:latin typeface="Times New Roman"/>
                <a:cs typeface="Times New Roman"/>
              </a:rPr>
              <a:t>ca</a:t>
            </a:r>
            <a:r>
              <a:rPr dirty="0" smtClean="0" sz="1500" spc="0">
                <a:solidFill>
                  <a:srgbClr val="2827D3"/>
                </a:solidFill>
                <a:latin typeface="Times New Roman"/>
                <a:cs typeface="Times New Roman"/>
              </a:rPr>
              <a:t>l</a:t>
            </a:r>
            <a:r>
              <a:rPr dirty="0" smtClean="0" sz="1500" spc="0">
                <a:solidFill>
                  <a:srgbClr val="B6B6F0"/>
                </a:solidFill>
                <a:latin typeface="Times New Roman"/>
                <a:cs typeface="Times New Roman"/>
              </a:rPr>
              <a:t>_</a:t>
            </a:r>
            <a:r>
              <a:rPr dirty="0" smtClean="0" sz="1500" spc="0">
                <a:solidFill>
                  <a:srgbClr val="3737D6"/>
                </a:solidFill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  <a:p>
            <a:pPr marL="12700" marR="29572">
              <a:lnSpc>
                <a:spcPts val="1445"/>
              </a:lnSpc>
            </a:pPr>
            <a:r>
              <a:rPr dirty="0" smtClean="0" sz="1300">
                <a:solidFill>
                  <a:srgbClr val="2827D3"/>
                </a:solidFill>
                <a:latin typeface="Arial"/>
                <a:cs typeface="Arial"/>
              </a:rPr>
              <a:t>s</a:t>
            </a:r>
            <a:r>
              <a:rPr dirty="0" smtClean="0" sz="1300">
                <a:solidFill>
                  <a:srgbClr val="2827D3"/>
                </a:solidFill>
                <a:latin typeface="Arial"/>
                <a:cs typeface="Arial"/>
              </a:rPr>
              <a:t>o</a:t>
            </a:r>
            <a:r>
              <a:rPr dirty="0" smtClean="0" sz="1300">
                <a:solidFill>
                  <a:srgbClr val="3737D6"/>
                </a:solidFill>
                <a:latin typeface="Arial"/>
                <a:cs typeface="Arial"/>
              </a:rPr>
              <a:t>n</a:t>
            </a:r>
            <a:r>
              <a:rPr dirty="0" smtClean="0" sz="1300">
                <a:solidFill>
                  <a:srgbClr val="DAA8E1"/>
                </a:solidFill>
                <a:latin typeface="Arial"/>
                <a:cs typeface="Arial"/>
              </a:rPr>
              <a:t>,</a:t>
            </a:r>
            <a:r>
              <a:rPr dirty="0" smtClean="0" sz="1300">
                <a:solidFill>
                  <a:srgbClr val="2827D3"/>
                </a:solidFill>
                <a:latin typeface="Arial"/>
                <a:cs typeface="Arial"/>
              </a:rPr>
              <a:t>e</a:t>
            </a:r>
            <a:r>
              <a:rPr dirty="0" smtClean="0" sz="1300">
                <a:solidFill>
                  <a:srgbClr val="2827D3"/>
                </a:solidFill>
                <a:latin typeface="Arial"/>
                <a:cs typeface="Arial"/>
              </a:rPr>
              <a:t>d</a:t>
            </a:r>
            <a:r>
              <a:rPr dirty="0" smtClean="0" sz="1300">
                <a:solidFill>
                  <a:srgbClr val="2827D3"/>
                </a:solidFill>
                <a:latin typeface="Arial"/>
                <a:cs typeface="Arial"/>
              </a:rPr>
              <a:t> </a:t>
            </a:r>
            <a:r>
              <a:rPr dirty="0" smtClean="0" sz="1300" spc="-109">
                <a:solidFill>
                  <a:srgbClr val="2827D3"/>
                </a:solidFill>
                <a:latin typeface="Arial"/>
                <a:cs typeface="Arial"/>
              </a:rPr>
              <a:t> </a:t>
            </a:r>
            <a:r>
              <a:rPr dirty="0" smtClean="0" sz="1350" spc="0">
                <a:solidFill>
                  <a:srgbClr val="4949DA"/>
                </a:solidFill>
                <a:latin typeface="Times New Roman"/>
                <a:cs typeface="Times New Roman"/>
              </a:rPr>
              <a:t>i</a:t>
            </a:r>
            <a:r>
              <a:rPr dirty="0" smtClean="0" sz="1350" spc="0">
                <a:solidFill>
                  <a:srgbClr val="B6B6F0"/>
                </a:solidFill>
                <a:latin typeface="Times New Roman"/>
                <a:cs typeface="Times New Roman"/>
              </a:rPr>
              <a:t>-</a:t>
            </a:r>
            <a:r>
              <a:rPr dirty="0" smtClean="0" sz="1350" spc="0">
                <a:solidFill>
                  <a:srgbClr val="B6B6F0"/>
                </a:solidFill>
                <a:latin typeface="Times New Roman"/>
                <a:cs typeface="Times New Roman"/>
              </a:rPr>
              <a:t>-</a:t>
            </a:r>
            <a:r>
              <a:rPr dirty="0" smtClean="0" sz="1350" spc="0">
                <a:solidFill>
                  <a:srgbClr val="B6B6F0"/>
                </a:solidFill>
                <a:latin typeface="Times New Roman"/>
                <a:cs typeface="Times New Roman"/>
              </a:rPr>
              <a:t> </a:t>
            </a:r>
            <a:r>
              <a:rPr dirty="0" smtClean="0" sz="1350" spc="154">
                <a:solidFill>
                  <a:srgbClr val="B6B6F0"/>
                </a:solidFill>
                <a:latin typeface="Times New Roman"/>
                <a:cs typeface="Times New Roman"/>
              </a:rPr>
              <a:t> </a:t>
            </a:r>
            <a:r>
              <a:rPr dirty="0" smtClean="0" sz="1350" spc="0">
                <a:solidFill>
                  <a:srgbClr val="2827D3"/>
                </a:solidFill>
                <a:latin typeface="Times New Roman"/>
                <a:cs typeface="Times New Roman"/>
              </a:rPr>
              <a:t>S</a:t>
            </a:r>
            <a:r>
              <a:rPr dirty="0" smtClean="0" sz="1350" spc="0">
                <a:solidFill>
                  <a:srgbClr val="8EC1E8"/>
                </a:solidFill>
                <a:latin typeface="Times New Roman"/>
                <a:cs typeface="Times New Roman"/>
              </a:rPr>
              <a:t>1</a:t>
            </a:r>
            <a:r>
              <a:rPr dirty="0" smtClean="0" sz="1350" spc="0">
                <a:solidFill>
                  <a:srgbClr val="2827D3"/>
                </a:solidFill>
                <a:latin typeface="Times New Roman"/>
                <a:cs typeface="Times New Roman"/>
              </a:rPr>
              <a:t>P</a:t>
            </a:r>
            <a:r>
              <a:rPr dirty="0" smtClean="0" sz="1350" spc="0">
                <a:solidFill>
                  <a:srgbClr val="2827D3"/>
                </a:solidFill>
                <a:latin typeface="Times New Roman"/>
                <a:cs typeface="Times New Roman"/>
              </a:rPr>
              <a:t>0</a:t>
            </a:r>
            <a:r>
              <a:rPr dirty="0" smtClean="0" sz="1350" spc="0">
                <a:solidFill>
                  <a:srgbClr val="2827D3"/>
                </a:solidFill>
                <a:latin typeface="Times New Roman"/>
                <a:cs typeface="Times New Roman"/>
              </a:rPr>
              <a:t>0</a:t>
            </a:r>
            <a:r>
              <a:rPr dirty="0" smtClean="0" baseline="77301" sz="225" spc="0">
                <a:solidFill>
                  <a:srgbClr val="79C1FA"/>
                </a:solidFill>
                <a:latin typeface="Times New Roman"/>
                <a:cs typeface="Times New Roman"/>
              </a:rPr>
              <a:t>1</a:t>
            </a:r>
            <a:r>
              <a:rPr dirty="0" smtClean="0" sz="1300" spc="0">
                <a:solidFill>
                  <a:srgbClr val="2827D3"/>
                </a:solidFill>
                <a:latin typeface="Arial"/>
                <a:cs typeface="Arial"/>
              </a:rPr>
              <a:t>L</a:t>
            </a:r>
            <a:r>
              <a:rPr dirty="0" smtClean="0" sz="1300" spc="0">
                <a:solidFill>
                  <a:srgbClr val="4949DA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68957" y="1641412"/>
            <a:ext cx="650108" cy="1060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188960" algn="just">
              <a:lnSpc>
                <a:spcPts val="1034"/>
              </a:lnSpc>
            </a:pP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B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A</a:t>
            </a:r>
            <a:r>
              <a:rPr dirty="0" smtClean="0" sz="900">
                <a:solidFill>
                  <a:srgbClr val="332830"/>
                </a:solidFill>
                <a:latin typeface="Arial"/>
                <a:cs typeface="Arial"/>
              </a:rPr>
              <a:t>T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S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  <a:p>
            <a:pPr marL="21844" marR="188960" algn="just">
              <a:lnSpc>
                <a:spcPts val="1034"/>
              </a:lnSpc>
              <a:spcBef>
                <a:spcPts val="131"/>
              </a:spcBef>
            </a:pP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D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A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V</a:t>
            </a:r>
            <a:r>
              <a:rPr dirty="0" smtClean="0" sz="900">
                <a:solidFill>
                  <a:srgbClr val="332830"/>
                </a:solidFill>
                <a:latin typeface="Arial"/>
                <a:cs typeface="Arial"/>
              </a:rPr>
              <a:t>I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S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marL="21844" marR="188960" algn="just">
              <a:lnSpc>
                <a:spcPts val="1092"/>
              </a:lnSpc>
              <a:spcBef>
                <a:spcPts val="131"/>
              </a:spcBef>
            </a:pPr>
            <a:r>
              <a:rPr dirty="0" smtClean="0" sz="950" spc="0">
                <a:solidFill>
                  <a:srgbClr val="453E45"/>
                </a:solidFill>
                <a:latin typeface="Times New Roman"/>
                <a:cs typeface="Times New Roman"/>
              </a:rPr>
              <a:t>K</a:t>
            </a:r>
            <a:r>
              <a:rPr dirty="0" smtClean="0" sz="950" spc="0">
                <a:solidFill>
                  <a:srgbClr val="332830"/>
                </a:solidFill>
                <a:latin typeface="Times New Roman"/>
                <a:cs typeface="Times New Roman"/>
              </a:rPr>
              <a:t>l</a:t>
            </a:r>
            <a:r>
              <a:rPr dirty="0" smtClean="0" sz="950" spc="-77">
                <a:solidFill>
                  <a:srgbClr val="332830"/>
                </a:solidFill>
                <a:latin typeface="Times New Roman"/>
                <a:cs typeface="Times New Roman"/>
              </a:rPr>
              <a:t> </a:t>
            </a:r>
            <a:r>
              <a:rPr dirty="0" smtClean="0" sz="950" spc="0">
                <a:solidFill>
                  <a:srgbClr val="453E45"/>
                </a:solidFill>
                <a:latin typeface="Times New Roman"/>
                <a:cs typeface="Times New Roman"/>
              </a:rPr>
              <a:t>E</a:t>
            </a:r>
            <a:r>
              <a:rPr dirty="0" smtClean="0" sz="950" spc="0">
                <a:solidFill>
                  <a:srgbClr val="453E45"/>
                </a:solidFill>
                <a:latin typeface="Times New Roman"/>
                <a:cs typeface="Times New Roman"/>
              </a:rPr>
              <a:t>l</a:t>
            </a:r>
            <a:endParaRPr sz="950">
              <a:latin typeface="Times New Roman"/>
              <a:cs typeface="Times New Roman"/>
            </a:endParaRPr>
          </a:p>
          <a:p>
            <a:pPr marL="30989" algn="just">
              <a:lnSpc>
                <a:spcPts val="969"/>
              </a:lnSpc>
              <a:spcBef>
                <a:spcPts val="187"/>
              </a:spcBef>
            </a:pPr>
            <a:r>
              <a:rPr dirty="0" smtClean="0" sz="900" spc="0">
                <a:solidFill>
                  <a:srgbClr val="ABB2B9"/>
                </a:solidFill>
                <a:latin typeface="Times New Roman"/>
                <a:cs typeface="Times New Roman"/>
              </a:rPr>
              <a:t>-</a:t>
            </a:r>
            <a:r>
              <a:rPr dirty="0" smtClean="0" sz="900" spc="0">
                <a:solidFill>
                  <a:srgbClr val="ABB2B9"/>
                </a:solidFill>
                <a:latin typeface="Times New Roman"/>
                <a:cs typeface="Times New Roman"/>
              </a:rPr>
              <a:t>    </a:t>
            </a:r>
            <a:r>
              <a:rPr dirty="0" smtClean="0" sz="900" spc="57">
                <a:solidFill>
                  <a:srgbClr val="ABB2B9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0">
                <a:solidFill>
                  <a:srgbClr val="453E45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0">
                <a:solidFill>
                  <a:srgbClr val="332830"/>
                </a:solidFill>
                <a:latin typeface="Times New Roman"/>
                <a:cs typeface="Times New Roman"/>
              </a:rPr>
              <a:t>C</a:t>
            </a:r>
            <a:r>
              <a:rPr dirty="0" smtClean="0" sz="900" spc="0">
                <a:solidFill>
                  <a:srgbClr val="453E45"/>
                </a:solidFill>
                <a:latin typeface="Times New Roman"/>
                <a:cs typeface="Times New Roman"/>
              </a:rPr>
              <a:t>H</a:t>
            </a:r>
            <a:r>
              <a:rPr dirty="0" smtClean="0" sz="900" spc="0">
                <a:solidFill>
                  <a:srgbClr val="332830"/>
                </a:solidFill>
                <a:latin typeface="Times New Roman"/>
                <a:cs typeface="Times New Roman"/>
              </a:rPr>
              <a:t>O</a:t>
            </a:r>
            <a:r>
              <a:rPr dirty="0" smtClean="0" sz="900" spc="0">
                <a:solidFill>
                  <a:srgbClr val="453E45"/>
                </a:solidFill>
                <a:latin typeface="Times New Roman"/>
                <a:cs typeface="Times New Roman"/>
              </a:rPr>
              <a:t>LS</a:t>
            </a:r>
            <a:endParaRPr sz="900">
              <a:latin typeface="Times New Roman"/>
              <a:cs typeface="Times New Roman"/>
            </a:endParaRPr>
          </a:p>
          <a:p>
            <a:pPr marL="21844" marR="105343" algn="just">
              <a:lnSpc>
                <a:spcPct val="95825"/>
              </a:lnSpc>
              <a:spcBef>
                <a:spcPts val="291"/>
              </a:spcBef>
            </a:pP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P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ET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RS</a:t>
            </a:r>
            <a:endParaRPr sz="850">
              <a:latin typeface="Arial"/>
              <a:cs typeface="Arial"/>
            </a:endParaRPr>
          </a:p>
          <a:p>
            <a:pPr marL="12700" marR="225392" algn="just">
              <a:lnSpc>
                <a:spcPct val="95825"/>
              </a:lnSpc>
              <a:spcBef>
                <a:spcPts val="240"/>
              </a:spcBef>
            </a:pP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Ti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l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B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BS</a:t>
            </a:r>
            <a:endParaRPr sz="800">
              <a:latin typeface="Arial"/>
              <a:cs typeface="Arial"/>
            </a:endParaRPr>
          </a:p>
          <a:p>
            <a:pPr marL="12700" marR="200726" algn="just">
              <a:lnSpc>
                <a:spcPct val="95825"/>
              </a:lnSpc>
              <a:spcBef>
                <a:spcPts val="165"/>
              </a:spcBef>
            </a:pP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T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O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M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46150" y="1640383"/>
            <a:ext cx="575921" cy="143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A</a:t>
            </a:r>
            <a:r>
              <a:rPr dirty="0" smtClean="0" sz="900" spc="54">
                <a:solidFill>
                  <a:srgbClr val="453E45"/>
                </a:solidFill>
                <a:latin typeface="Arial"/>
                <a:cs typeface="Arial"/>
              </a:rPr>
              <a:t>D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A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IMS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47334" y="1682141"/>
            <a:ext cx="33877" cy="46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5825"/>
              </a:lnSpc>
              <a:spcBef>
                <a:spcPts val="95"/>
              </a:spcBef>
            </a:pPr>
            <a:r>
              <a:rPr dirty="0" smtClean="0" sz="150" spc="0">
                <a:solidFill>
                  <a:srgbClr val="8EC1E8"/>
                </a:solidFill>
                <a:latin typeface="Times New Roman"/>
                <a:cs typeface="Times New Roman"/>
              </a:rPr>
              <a:t>1</a:t>
            </a:r>
            <a:endParaRPr sz="1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07499" y="1781275"/>
            <a:ext cx="479321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>
                <a:solidFill>
                  <a:srgbClr val="453E45"/>
                </a:solidFill>
                <a:latin typeface="Times New Roman"/>
                <a:cs typeface="Times New Roman"/>
              </a:rPr>
              <a:t>B</a:t>
            </a:r>
            <a:r>
              <a:rPr dirty="0" smtClean="0" sz="900">
                <a:solidFill>
                  <a:srgbClr val="9FC1D2"/>
                </a:solidFill>
                <a:latin typeface="Times New Roman"/>
                <a:cs typeface="Times New Roman"/>
              </a:rPr>
              <a:t>,</a:t>
            </a:r>
            <a:r>
              <a:rPr dirty="0" smtClean="0" sz="900">
                <a:solidFill>
                  <a:srgbClr val="453E45"/>
                </a:solidFill>
                <a:latin typeface="Times New Roman"/>
                <a:cs typeface="Times New Roman"/>
              </a:rPr>
              <a:t>OYC</a:t>
            </a:r>
            <a:r>
              <a:rPr dirty="0" smtClean="0" sz="900">
                <a:solidFill>
                  <a:srgbClr val="453E45"/>
                </a:solidFill>
                <a:latin typeface="Times New Roman"/>
                <a:cs typeface="Times New Roman"/>
              </a:rPr>
              <a:t>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46150" y="1789775"/>
            <a:ext cx="753904" cy="755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5919">
              <a:lnSpc>
                <a:spcPts val="1019"/>
              </a:lnSpc>
              <a:spcBef>
                <a:spcPts val="51"/>
              </a:spcBef>
            </a:pP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D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A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V</a:t>
            </a:r>
            <a:r>
              <a:rPr dirty="0" smtClean="0" sz="900">
                <a:solidFill>
                  <a:srgbClr val="614C4F"/>
                </a:solidFill>
                <a:latin typeface="Arial"/>
                <a:cs typeface="Arial"/>
              </a:rPr>
              <a:t>I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  <a:p>
            <a:pPr marL="21844" indent="-9144">
              <a:lnSpc>
                <a:spcPts val="977"/>
              </a:lnSpc>
              <a:spcBef>
                <a:spcPts val="184"/>
              </a:spcBef>
            </a:pP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G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O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R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G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 </a:t>
            </a:r>
            <a:endParaRPr sz="850">
              <a:latin typeface="Arial"/>
              <a:cs typeface="Arial"/>
            </a:endParaRPr>
          </a:p>
          <a:p>
            <a:pPr marL="21844">
              <a:lnSpc>
                <a:spcPts val="977"/>
              </a:lnSpc>
              <a:spcBef>
                <a:spcPts val="229"/>
              </a:spcBef>
            </a:pP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HA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N</a:t>
            </a:r>
            <a:r>
              <a:rPr dirty="0" smtClean="0" sz="850">
                <a:solidFill>
                  <a:srgbClr val="8EC1E8"/>
                </a:solidFill>
                <a:latin typeface="Arial"/>
                <a:cs typeface="Arial"/>
              </a:rPr>
              <a:t>l</a:t>
            </a:r>
            <a:r>
              <a:rPr dirty="0" smtClean="0" sz="850">
                <a:solidFill>
                  <a:srgbClr val="C49966"/>
                </a:solidFill>
                <a:latin typeface="Arial"/>
                <a:cs typeface="Arial"/>
              </a:rPr>
              <a:t>1</a:t>
            </a:r>
            <a:r>
              <a:rPr dirty="0" smtClean="0" sz="850">
                <a:solidFill>
                  <a:srgbClr val="332830"/>
                </a:solidFill>
                <a:latin typeface="Arial"/>
                <a:cs typeface="Arial"/>
              </a:rPr>
              <a:t>C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O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C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K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 </a:t>
            </a:r>
            <a:endParaRPr sz="850">
              <a:latin typeface="Arial"/>
              <a:cs typeface="Arial"/>
            </a:endParaRPr>
          </a:p>
          <a:p>
            <a:pPr marL="21844">
              <a:lnSpc>
                <a:spcPts val="977"/>
              </a:lnSpc>
              <a:spcBef>
                <a:spcPts val="229"/>
              </a:spcBef>
            </a:pP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H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dirty="0" smtClean="0" sz="850">
                <a:solidFill>
                  <a:srgbClr val="ABA89C"/>
                </a:solidFill>
                <a:latin typeface="Arial"/>
                <a:cs typeface="Arial"/>
              </a:rPr>
              <a:t>-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B</a:t>
            </a:r>
            <a:r>
              <a:rPr dirty="0" smtClean="0" sz="850">
                <a:solidFill>
                  <a:srgbClr val="79C1FA"/>
                </a:solidFill>
                <a:latin typeface="Arial"/>
                <a:cs typeface="Arial"/>
              </a:rPr>
              <a:t>,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RT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 </a:t>
            </a:r>
            <a:endParaRPr sz="850">
              <a:latin typeface="Times New Roman"/>
              <a:cs typeface="Times New Roman"/>
            </a:endParaRPr>
          </a:p>
          <a:p>
            <a:pPr marL="21844">
              <a:lnSpc>
                <a:spcPts val="977"/>
              </a:lnSpc>
              <a:spcBef>
                <a:spcPts val="229"/>
              </a:spcBef>
            </a:pPr>
            <a:r>
              <a:rPr dirty="0" smtClean="0" sz="850">
                <a:solidFill>
                  <a:srgbClr val="453E45"/>
                </a:solidFill>
                <a:latin typeface="Times New Roman"/>
                <a:cs typeface="Times New Roman"/>
              </a:rPr>
              <a:t>M</a:t>
            </a:r>
            <a:r>
              <a:rPr dirty="0" smtClean="0" sz="850">
                <a:solidFill>
                  <a:srgbClr val="332830"/>
                </a:solidFill>
                <a:latin typeface="Times New Roman"/>
                <a:cs typeface="Times New Roman"/>
              </a:rPr>
              <a:t>E</a:t>
            </a:r>
            <a:r>
              <a:rPr dirty="0" smtClean="0" sz="850">
                <a:solidFill>
                  <a:srgbClr val="332830"/>
                </a:solidFill>
                <a:latin typeface="Times New Roman"/>
                <a:cs typeface="Times New Roman"/>
              </a:rPr>
              <a:t>R</a:t>
            </a:r>
            <a:r>
              <a:rPr dirty="0" smtClean="0" sz="850">
                <a:solidFill>
                  <a:srgbClr val="332830"/>
                </a:solidFill>
                <a:latin typeface="Times New Roman"/>
                <a:cs typeface="Times New Roman"/>
              </a:rPr>
              <a:t>iC</a:t>
            </a:r>
            <a:r>
              <a:rPr dirty="0" smtClean="0" sz="850">
                <a:solidFill>
                  <a:srgbClr val="D3B387"/>
                </a:solidFill>
                <a:latin typeface="Times New Roman"/>
                <a:cs typeface="Times New Roman"/>
              </a:rPr>
              <a:t>!</a:t>
            </a:r>
            <a:r>
              <a:rPr dirty="0" smtClean="0" sz="850">
                <a:solidFill>
                  <a:srgbClr val="332830"/>
                </a:solidFill>
                <a:latin typeface="Times New Roman"/>
                <a:cs typeface="Times New Roman"/>
              </a:rPr>
              <a:t>E</a:t>
            </a:r>
            <a:r>
              <a:rPr dirty="0" smtClean="0" sz="850">
                <a:solidFill>
                  <a:srgbClr val="332830"/>
                </a:solidFill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07499" y="1945223"/>
            <a:ext cx="223282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F</a:t>
            </a:r>
            <a:r>
              <a:rPr dirty="0" smtClean="0" sz="900">
                <a:solidFill>
                  <a:srgbClr val="332830"/>
                </a:solidFill>
                <a:latin typeface="Arial"/>
                <a:cs typeface="Arial"/>
              </a:rPr>
              <a:t>I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81840" y="1945223"/>
            <a:ext cx="138566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84"/>
              </a:lnSpc>
            </a:pPr>
            <a:r>
              <a:rPr dirty="0" smtClean="0" baseline="-16104" sz="1350">
                <a:solidFill>
                  <a:srgbClr val="453E45"/>
                </a:solidFill>
                <a:latin typeface="Arial"/>
                <a:cs typeface="Arial"/>
              </a:rPr>
              <a:t>D</a:t>
            </a:r>
            <a:r>
              <a:rPr dirty="0" smtClean="0" sz="150">
                <a:solidFill>
                  <a:srgbClr val="8EC1E8"/>
                </a:solidFill>
                <a:latin typeface="Arial"/>
                <a:cs typeface="Arial"/>
              </a:rPr>
              <a:t>1</a:t>
            </a:r>
            <a:endParaRPr sz="1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8355" y="2093677"/>
            <a:ext cx="605078" cy="449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4"/>
              </a:lnSpc>
              <a:spcBef>
                <a:spcPts val="5"/>
              </a:spcBef>
            </a:pPr>
            <a:r>
              <a:rPr dirty="0" smtClean="0" sz="900">
                <a:solidFill>
                  <a:srgbClr val="453E45"/>
                </a:solidFill>
                <a:latin typeface="Times New Roman"/>
                <a:cs typeface="Times New Roman"/>
              </a:rPr>
              <a:t>J</a:t>
            </a:r>
            <a:r>
              <a:rPr dirty="0" smtClean="0" sz="900">
                <a:solidFill>
                  <a:srgbClr val="453E45"/>
                </a:solidFill>
                <a:latin typeface="Times New Roman"/>
                <a:cs typeface="Times New Roman"/>
              </a:rPr>
              <a:t>ON</a:t>
            </a:r>
            <a:r>
              <a:rPr dirty="0" smtClean="0" sz="900">
                <a:solidFill>
                  <a:srgbClr val="332830"/>
                </a:solidFill>
                <a:latin typeface="Times New Roman"/>
                <a:cs typeface="Times New Roman"/>
              </a:rPr>
              <a:t>E</a:t>
            </a:r>
            <a:r>
              <a:rPr dirty="0" smtClean="0" sz="900">
                <a:solidFill>
                  <a:srgbClr val="332830"/>
                </a:solidFill>
                <a:latin typeface="Times New Roman"/>
                <a:cs typeface="Times New Roman"/>
              </a:rPr>
              <a:t>S</a:t>
            </a:r>
            <a:r>
              <a:rPr dirty="0" smtClean="0" sz="900">
                <a:solidFill>
                  <a:srgbClr val="8EC1E8"/>
                </a:solidFill>
                <a:latin typeface="Times New Roman"/>
                <a:cs typeface="Times New Roman"/>
              </a:rPr>
              <a:t>.</a:t>
            </a:r>
            <a:r>
              <a:rPr dirty="0" smtClean="0" sz="900">
                <a:solidFill>
                  <a:srgbClr val="8EC1E8"/>
                </a:solid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1092"/>
              </a:lnSpc>
              <a:spcBef>
                <a:spcPts val="190"/>
              </a:spcBef>
            </a:pP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S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M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IT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 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9"/>
              </a:lnSpc>
              <a:spcBef>
                <a:spcPts val="201"/>
              </a:spcBef>
            </a:pPr>
            <a:r>
              <a:rPr dirty="0" smtClean="0" sz="800">
                <a:solidFill>
                  <a:srgbClr val="453E45"/>
                </a:solidFill>
                <a:latin typeface="Arial"/>
                <a:cs typeface="Arial"/>
              </a:rPr>
              <a:t>W</a:t>
            </a:r>
            <a:r>
              <a:rPr dirty="0" smtClean="0" sz="800">
                <a:solidFill>
                  <a:srgbClr val="D3B387"/>
                </a:solidFill>
                <a:latin typeface="Arial"/>
                <a:cs typeface="Arial"/>
              </a:rPr>
              <a:t>I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I</a:t>
            </a:r>
            <a:r>
              <a:rPr dirty="0" smtClean="0" sz="800">
                <a:solidFill>
                  <a:srgbClr val="441A16"/>
                </a:solidFill>
                <a:latin typeface="Arial"/>
                <a:cs typeface="Arial"/>
              </a:rPr>
              <a:t>I</a:t>
            </a:r>
            <a:r>
              <a:rPr dirty="0" smtClean="0" sz="800">
                <a:solidFill>
                  <a:srgbClr val="243D4C"/>
                </a:solidFill>
                <a:latin typeface="Arial"/>
                <a:cs typeface="Arial"/>
              </a:rPr>
              <a:t>L</a:t>
            </a:r>
            <a:r>
              <a:rPr dirty="0" smtClean="0" sz="800">
                <a:solidFill>
                  <a:srgbClr val="453E45"/>
                </a:solidFill>
                <a:latin typeface="Arial"/>
                <a:cs typeface="Arial"/>
              </a:rPr>
              <a:t>S.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O</a:t>
            </a:r>
            <a:r>
              <a:rPr dirty="0" smtClean="0" sz="800">
                <a:solidFill>
                  <a:srgbClr val="453E45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9091" y="2914698"/>
            <a:ext cx="830175" cy="193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dirty="0" smtClean="0" sz="1300">
                <a:solidFill>
                  <a:srgbClr val="3737D6"/>
                </a:solidFill>
                <a:latin typeface="Arial"/>
                <a:cs typeface="Arial"/>
              </a:rPr>
              <a:t>V</a:t>
            </a:r>
            <a:r>
              <a:rPr dirty="0" smtClean="0" sz="1300">
                <a:solidFill>
                  <a:srgbClr val="2827D3"/>
                </a:solidFill>
                <a:latin typeface="Arial"/>
                <a:cs typeface="Arial"/>
              </a:rPr>
              <a:t>e</a:t>
            </a:r>
            <a:r>
              <a:rPr dirty="0" smtClean="0" sz="1300">
                <a:solidFill>
                  <a:srgbClr val="3737D6"/>
                </a:solidFill>
                <a:latin typeface="Arial"/>
                <a:cs typeface="Arial"/>
              </a:rPr>
              <a:t>n</a:t>
            </a:r>
            <a:r>
              <a:rPr dirty="0" smtClean="0" sz="1300">
                <a:solidFill>
                  <a:srgbClr val="3737D6"/>
                </a:solidFill>
                <a:latin typeface="Arial"/>
                <a:cs typeface="Arial"/>
              </a:rPr>
              <a:t>i</a:t>
            </a:r>
            <a:r>
              <a:rPr dirty="0" smtClean="0" sz="1300">
                <a:solidFill>
                  <a:srgbClr val="3737D6"/>
                </a:solidFill>
                <a:latin typeface="Arial"/>
                <a:cs typeface="Arial"/>
              </a:rPr>
              <a:t>c</a:t>
            </a:r>
            <a:r>
              <a:rPr dirty="0" smtClean="0" sz="1300">
                <a:solidFill>
                  <a:srgbClr val="2827D3"/>
                </a:solidFill>
                <a:latin typeface="Arial"/>
                <a:cs typeface="Arial"/>
              </a:rPr>
              <a:t>a</a:t>
            </a:r>
            <a:r>
              <a:rPr dirty="0" smtClean="0" sz="1300">
                <a:solidFill>
                  <a:srgbClr val="3737D6"/>
                </a:solidFill>
                <a:latin typeface="Arial"/>
                <a:cs typeface="Arial"/>
              </a:rPr>
              <a:t>l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26407" y="2914698"/>
            <a:ext cx="460032" cy="193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dirty="0" smtClean="0" sz="1300">
                <a:solidFill>
                  <a:srgbClr val="D289D3"/>
                </a:solidFill>
                <a:latin typeface="Arial"/>
                <a:cs typeface="Arial"/>
              </a:rPr>
              <a:t>I</a:t>
            </a:r>
            <a:r>
              <a:rPr dirty="0" smtClean="0" sz="1300">
                <a:solidFill>
                  <a:srgbClr val="2827D3"/>
                </a:solidFill>
                <a:latin typeface="Arial"/>
                <a:cs typeface="Arial"/>
              </a:rPr>
              <a:t>D</a:t>
            </a:r>
            <a:r>
              <a:rPr dirty="0" smtClean="0" baseline="77301" sz="225">
                <a:solidFill>
                  <a:srgbClr val="79C1FA"/>
                </a:solidFill>
                <a:latin typeface="Times New Roman"/>
                <a:cs typeface="Times New Roman"/>
              </a:rPr>
              <a:t>1</a:t>
            </a:r>
            <a:r>
              <a:rPr dirty="0" smtClean="0" sz="1300">
                <a:solidFill>
                  <a:srgbClr val="7378E4"/>
                </a:solidFill>
                <a:latin typeface="Arial"/>
                <a:cs typeface="Arial"/>
              </a:rPr>
              <a:t>"'</a:t>
            </a:r>
            <a:r>
              <a:rPr dirty="0" smtClean="0" sz="1300">
                <a:solidFill>
                  <a:srgbClr val="2827D3"/>
                </a:solidFill>
                <a:latin typeface="Arial"/>
                <a:cs typeface="Arial"/>
              </a:rPr>
              <a:t>s</a:t>
            </a:r>
            <a:r>
              <a:rPr dirty="0" smtClean="0" sz="1300">
                <a:solidFill>
                  <a:srgbClr val="2827D3"/>
                </a:solidFill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43674" y="2911611"/>
            <a:ext cx="718879" cy="196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0"/>
              </a:lnSpc>
              <a:spcBef>
                <a:spcPts val="74"/>
              </a:spcBef>
            </a:pPr>
            <a:r>
              <a:rPr dirty="0" smtClean="0" sz="1300" spc="0">
                <a:solidFill>
                  <a:srgbClr val="B6B6F0"/>
                </a:solidFill>
                <a:latin typeface="Arial"/>
                <a:cs typeface="Arial"/>
              </a:rPr>
              <a:t>-</a:t>
            </a:r>
            <a:r>
              <a:rPr dirty="0" smtClean="0" sz="1300" spc="0">
                <a:solidFill>
                  <a:srgbClr val="B6B6F0"/>
                </a:solidFill>
                <a:latin typeface="Arial"/>
                <a:cs typeface="Arial"/>
              </a:rPr>
              <a:t> </a:t>
            </a:r>
            <a:r>
              <a:rPr dirty="0" smtClean="0" sz="1300" spc="117">
                <a:solidFill>
                  <a:srgbClr val="B6B6F0"/>
                </a:solidFill>
                <a:latin typeface="Arial"/>
                <a:cs typeface="Arial"/>
              </a:rPr>
              <a:t> </a:t>
            </a:r>
            <a:r>
              <a:rPr dirty="0" smtClean="0" sz="1350" spc="0">
                <a:solidFill>
                  <a:srgbClr val="2827D3"/>
                </a:solidFill>
                <a:latin typeface="Arial"/>
                <a:cs typeface="Arial"/>
              </a:rPr>
              <a:t>u</a:t>
            </a:r>
            <a:r>
              <a:rPr dirty="0" smtClean="0" sz="1350" spc="0">
                <a:solidFill>
                  <a:srgbClr val="2827D3"/>
                </a:solidFill>
                <a:latin typeface="Arial"/>
                <a:cs typeface="Arial"/>
              </a:rPr>
              <a:t>t</a:t>
            </a:r>
            <a:r>
              <a:rPr dirty="0" smtClean="0" sz="1350" spc="0">
                <a:solidFill>
                  <a:srgbClr val="4949DA"/>
                </a:solidFill>
                <a:latin typeface="Arial"/>
                <a:cs typeface="Arial"/>
              </a:rPr>
              <a:t>t</a:t>
            </a:r>
            <a:r>
              <a:rPr dirty="0" smtClean="0" sz="1350" spc="0">
                <a:solidFill>
                  <a:srgbClr val="2827D3"/>
                </a:solidFill>
                <a:latin typeface="Arial"/>
                <a:cs typeface="Arial"/>
              </a:rPr>
              <a:t>o</a:t>
            </a:r>
            <a:r>
              <a:rPr dirty="0" smtClean="0" sz="1350" spc="0">
                <a:solidFill>
                  <a:srgbClr val="3737D6"/>
                </a:solidFill>
                <a:latin typeface="Arial"/>
                <a:cs typeface="Arial"/>
              </a:rPr>
              <a:t>n</a:t>
            </a:r>
            <a:r>
              <a:rPr dirty="0" smtClean="0" sz="1350" spc="0">
                <a:solidFill>
                  <a:srgbClr val="3737D6"/>
                </a:solidFill>
                <a:latin typeface="Arial"/>
                <a:cs typeface="Arial"/>
              </a:rPr>
              <a:t>: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98355" y="2914351"/>
            <a:ext cx="682084" cy="1209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0554">
              <a:lnSpc>
                <a:spcPts val="1034"/>
              </a:lnSpc>
              <a:spcBef>
                <a:spcPts val="5"/>
              </a:spcBef>
            </a:pPr>
            <a:r>
              <a:rPr dirty="0" smtClean="0" sz="900">
                <a:solidFill>
                  <a:srgbClr val="453E45"/>
                </a:solidFill>
                <a:latin typeface="Times New Roman"/>
                <a:cs typeface="Times New Roman"/>
              </a:rPr>
              <a:t>A</a:t>
            </a:r>
            <a:r>
              <a:rPr dirty="0" smtClean="0" sz="900">
                <a:solidFill>
                  <a:srgbClr val="453E45"/>
                </a:solidFill>
                <a:latin typeface="Times New Roman"/>
                <a:cs typeface="Times New Roman"/>
              </a:rPr>
              <a:t>DA</a:t>
            </a:r>
            <a:r>
              <a:rPr dirty="0" smtClean="0" sz="900">
                <a:solidFill>
                  <a:srgbClr val="453E45"/>
                </a:solidFill>
                <a:latin typeface="Times New Roman"/>
                <a:cs typeface="Times New Roman"/>
              </a:rPr>
              <a:t>M</a:t>
            </a:r>
            <a:r>
              <a:rPr dirty="0" smtClean="0" sz="900">
                <a:solidFill>
                  <a:srgbClr val="453E45"/>
                </a:solidFill>
                <a:latin typeface="Times New Roman"/>
                <a:cs typeface="Times New Roman"/>
              </a:rPr>
              <a:t>iS</a:t>
            </a:r>
            <a:r>
              <a:rPr dirty="0" smtClean="0" sz="900">
                <a:solidFill>
                  <a:srgbClr val="453E45"/>
                </a:solid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marL="12700" marR="10554">
              <a:lnSpc>
                <a:spcPts val="1092"/>
              </a:lnSpc>
              <a:spcBef>
                <a:spcPts val="138"/>
              </a:spcBef>
            </a:pP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A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DA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M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S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marL="12700" marR="10554">
              <a:lnSpc>
                <a:spcPts val="1092"/>
              </a:lnSpc>
              <a:spcBef>
                <a:spcPts val="146"/>
              </a:spcBef>
            </a:pP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D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A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V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I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S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 </a:t>
            </a:r>
            <a:endParaRPr sz="900">
              <a:latin typeface="Times New Roman"/>
              <a:cs typeface="Times New Roman"/>
            </a:endParaRPr>
          </a:p>
          <a:p>
            <a:pPr marL="12700" marR="10554">
              <a:lnSpc>
                <a:spcPts val="1034"/>
              </a:lnSpc>
              <a:spcBef>
                <a:spcPts val="146"/>
              </a:spcBef>
            </a:pPr>
            <a:r>
              <a:rPr dirty="0" smtClean="0" sz="900">
                <a:solidFill>
                  <a:srgbClr val="453E45"/>
                </a:solidFill>
                <a:latin typeface="Times New Roman"/>
                <a:cs typeface="Times New Roman"/>
              </a:rPr>
              <a:t>DA</a:t>
            </a:r>
            <a:r>
              <a:rPr dirty="0" smtClean="0" sz="900">
                <a:solidFill>
                  <a:srgbClr val="453E45"/>
                </a:solidFill>
                <a:latin typeface="Times New Roman"/>
                <a:cs typeface="Times New Roman"/>
              </a:rPr>
              <a:t>:V</a:t>
            </a:r>
            <a:r>
              <a:rPr dirty="0" smtClean="0" sz="900">
                <a:solidFill>
                  <a:srgbClr val="332830"/>
                </a:solidFill>
                <a:latin typeface="Times New Roman"/>
                <a:cs typeface="Times New Roman"/>
              </a:rPr>
              <a:t>l</a:t>
            </a:r>
            <a:r>
              <a:rPr dirty="0" smtClean="0" sz="900">
                <a:solidFill>
                  <a:srgbClr val="453E45"/>
                </a:solidFill>
                <a:latin typeface="Times New Roman"/>
                <a:cs typeface="Times New Roman"/>
              </a:rPr>
              <a:t>rs</a:t>
            </a:r>
            <a:r>
              <a:rPr dirty="0" smtClean="0" sz="900">
                <a:solidFill>
                  <a:srgbClr val="453E45"/>
                </a:solidFill>
                <a:latin typeface="Times New Roman"/>
                <a:cs typeface="Times New Roman"/>
              </a:rPr>
              <a:t> </a:t>
            </a:r>
            <a:endParaRPr sz="800">
              <a:latin typeface="Arial"/>
              <a:cs typeface="Arial"/>
            </a:endParaRPr>
          </a:p>
          <a:p>
            <a:pPr marL="12700" marR="10554">
              <a:lnSpc>
                <a:spcPts val="919"/>
              </a:lnSpc>
              <a:spcBef>
                <a:spcPts val="138"/>
              </a:spcBef>
            </a:pP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H</a:t>
            </a:r>
            <a:r>
              <a:rPr dirty="0" smtClean="0" sz="80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dirty="0" smtClean="0" sz="800">
                <a:solidFill>
                  <a:srgbClr val="453E45"/>
                </a:solidFill>
                <a:latin typeface="Arial"/>
                <a:cs typeface="Arial"/>
              </a:rPr>
              <a:t>A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B:</a:t>
            </a:r>
            <a:r>
              <a:rPr dirty="0" smtClean="0" sz="800">
                <a:solidFill>
                  <a:srgbClr val="D3B387"/>
                </a:solidFill>
                <a:latin typeface="Arial"/>
                <a:cs typeface="Arial"/>
              </a:rPr>
              <a:t>r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E: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R</a:t>
            </a:r>
            <a:r>
              <a:rPr dirty="0" smtClean="0" sz="800">
                <a:solidFill>
                  <a:srgbClr val="453E45"/>
                </a:solidFill>
                <a:latin typeface="Arial"/>
                <a:cs typeface="Arial"/>
              </a:rPr>
              <a:t>:T</a:t>
            </a:r>
            <a:endParaRPr sz="800">
              <a:latin typeface="Arial"/>
              <a:cs typeface="Arial"/>
            </a:endParaRPr>
          </a:p>
          <a:p>
            <a:pPr marL="21844">
              <a:lnSpc>
                <a:spcPct val="95825"/>
              </a:lnSpc>
              <a:spcBef>
                <a:spcPts val="278"/>
              </a:spcBef>
            </a:pPr>
            <a:r>
              <a:rPr dirty="0" smtClean="0" sz="900" spc="0">
                <a:solidFill>
                  <a:srgbClr val="453E45"/>
                </a:solidFill>
                <a:latin typeface="Times New Roman"/>
                <a:cs typeface="Times New Roman"/>
              </a:rPr>
              <a:t>H</a:t>
            </a:r>
            <a:r>
              <a:rPr dirty="0" smtClean="0" sz="900" spc="0">
                <a:solidFill>
                  <a:srgbClr val="453E45"/>
                </a:solidFill>
                <a:latin typeface="Times New Roman"/>
                <a:cs typeface="Times New Roman"/>
              </a:rPr>
              <a:t>E</a:t>
            </a:r>
            <a:r>
              <a:rPr dirty="0" smtClean="0" sz="900" spc="0">
                <a:solidFill>
                  <a:srgbClr val="453E45"/>
                </a:solidFill>
                <a:latin typeface="Times New Roman"/>
                <a:cs typeface="Times New Roman"/>
              </a:rPr>
              <a:t>   </a:t>
            </a:r>
            <a:r>
              <a:rPr dirty="0" smtClean="0" sz="900" spc="144">
                <a:solidFill>
                  <a:srgbClr val="453E45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0">
                <a:solidFill>
                  <a:srgbClr val="453E45"/>
                </a:solidFill>
                <a:latin typeface="Times New Roman"/>
                <a:cs typeface="Times New Roman"/>
              </a:rPr>
              <a:t>B</a:t>
            </a:r>
            <a:r>
              <a:rPr dirty="0" smtClean="0" sz="900" spc="0">
                <a:solidFill>
                  <a:srgbClr val="453E45"/>
                </a:solidFill>
                <a:latin typeface="Times New Roman"/>
                <a:cs typeface="Times New Roman"/>
              </a:rPr>
              <a:t>E</a:t>
            </a:r>
            <a:r>
              <a:rPr dirty="0" smtClean="0" sz="900" spc="0">
                <a:solidFill>
                  <a:srgbClr val="453E45"/>
                </a:solidFill>
                <a:latin typeface="Times New Roman"/>
                <a:cs typeface="Times New Roman"/>
              </a:rPr>
              <a:t>  </a:t>
            </a:r>
            <a:r>
              <a:rPr dirty="0" smtClean="0" sz="900" spc="150">
                <a:solidFill>
                  <a:srgbClr val="453E45"/>
                </a:solidFill>
                <a:latin typeface="Times New Roman"/>
                <a:cs typeface="Times New Roman"/>
              </a:rPr>
              <a:t> </a:t>
            </a:r>
            <a:r>
              <a:rPr dirty="0" smtClean="0" sz="950" spc="0">
                <a:solidFill>
                  <a:srgbClr val="453E45"/>
                </a:solidFill>
                <a:latin typeface="Times New Roman"/>
                <a:cs typeface="Times New Roman"/>
              </a:rPr>
              <a:t>:T</a:t>
            </a:r>
            <a:endParaRPr sz="950">
              <a:latin typeface="Times New Roman"/>
              <a:cs typeface="Times New Roman"/>
            </a:endParaRPr>
          </a:p>
          <a:p>
            <a:pPr marL="113595" marR="29431" algn="ctr">
              <a:lnSpc>
                <a:spcPct val="95825"/>
              </a:lnSpc>
              <a:spcBef>
                <a:spcPts val="150"/>
              </a:spcBef>
            </a:pPr>
            <a:r>
              <a:rPr dirty="0" smtClean="0" sz="850">
                <a:solidFill>
                  <a:srgbClr val="614C4F"/>
                </a:solidFill>
                <a:latin typeface="Times New Roman"/>
                <a:cs typeface="Times New Roman"/>
              </a:rPr>
              <a:t>I</a:t>
            </a:r>
            <a:r>
              <a:rPr dirty="0" smtClean="0" sz="850">
                <a:solidFill>
                  <a:srgbClr val="453E45"/>
                </a:solidFill>
                <a:latin typeface="Times New Roman"/>
                <a:cs typeface="Times New Roman"/>
              </a:rPr>
              <a:t>C</a:t>
            </a:r>
            <a:r>
              <a:rPr dirty="0" smtClean="0" sz="850">
                <a:solidFill>
                  <a:srgbClr val="332830"/>
                </a:solidFill>
                <a:latin typeface="Times New Roman"/>
                <a:cs typeface="Times New Roman"/>
              </a:rPr>
              <a:t>H</a:t>
            </a:r>
            <a:r>
              <a:rPr dirty="0" smtClean="0" sz="850">
                <a:solidFill>
                  <a:srgbClr val="453E45"/>
                </a:solidFill>
                <a:latin typeface="Times New Roman"/>
                <a:cs typeface="Times New Roman"/>
              </a:rPr>
              <a:t>O</a:t>
            </a:r>
            <a:r>
              <a:rPr dirty="0" smtClean="0" sz="850">
                <a:solidFill>
                  <a:srgbClr val="453E45"/>
                </a:solidFill>
                <a:latin typeface="Times New Roman"/>
                <a:cs typeface="Times New Roman"/>
              </a:rPr>
              <a:t>LS</a:t>
            </a:r>
            <a:endParaRPr sz="850">
              <a:latin typeface="Times New Roman"/>
              <a:cs typeface="Times New Roman"/>
            </a:endParaRPr>
          </a:p>
          <a:p>
            <a:pPr marL="12700" marR="18664">
              <a:lnSpc>
                <a:spcPct val="95825"/>
              </a:lnSpc>
              <a:spcBef>
                <a:spcPts val="160"/>
              </a:spcBef>
            </a:pP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T</a:t>
            </a:r>
            <a:r>
              <a:rPr dirty="0" smtClean="0" sz="900">
                <a:solidFill>
                  <a:srgbClr val="332830"/>
                </a:solidFill>
                <a:latin typeface="Arial"/>
                <a:cs typeface="Arial"/>
              </a:rPr>
              <a:t>I</a:t>
            </a:r>
            <a:r>
              <a:rPr dirty="0" smtClean="0" sz="900">
                <a:solidFill>
                  <a:srgbClr val="8EC1E8"/>
                </a:solidFill>
                <a:latin typeface="Arial"/>
                <a:cs typeface="Arial"/>
              </a:rPr>
              <a:t>J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B</a:t>
            </a:r>
            <a:r>
              <a:rPr dirty="0" smtClean="0" sz="900">
                <a:solidFill>
                  <a:srgbClr val="79C1FA"/>
                </a:solidFill>
                <a:latin typeface="Arial"/>
                <a:cs typeface="Arial"/>
              </a:rPr>
              <a:t>,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B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39560" y="3067756"/>
            <a:ext cx="614214" cy="452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145">
              <a:lnSpc>
                <a:spcPts val="1070"/>
              </a:lnSpc>
              <a:spcBef>
                <a:spcPts val="53"/>
              </a:spcBef>
            </a:pP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B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OYC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E</a:t>
            </a:r>
            <a:endParaRPr sz="950">
              <a:latin typeface="Times New Roman"/>
              <a:cs typeface="Times New Roman"/>
            </a:endParaRPr>
          </a:p>
          <a:p>
            <a:pPr marL="12700" marR="17145">
              <a:lnSpc>
                <a:spcPct val="95825"/>
              </a:lnSpc>
              <a:spcBef>
                <a:spcPts val="21"/>
              </a:spcBef>
            </a:pPr>
            <a:r>
              <a:rPr dirty="0" smtClean="0" sz="950">
                <a:solidFill>
                  <a:srgbClr val="332830"/>
                </a:solidFill>
                <a:latin typeface="Times New Roman"/>
                <a:cs typeface="Times New Roman"/>
              </a:rPr>
              <a:t>B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OY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C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E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10"/>
              </a:spcBef>
            </a:pP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G</a:t>
            </a:r>
            <a:r>
              <a:rPr dirty="0" smtClean="0" sz="900">
                <a:solidFill>
                  <a:srgbClr val="C49966"/>
                </a:solidFill>
                <a:latin typeface="Arial"/>
                <a:cs typeface="Arial"/>
              </a:rPr>
              <a:t>I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dirty="0" smtClean="0" sz="900">
                <a:solidFill>
                  <a:srgbClr val="8EC1E8"/>
                </a:solidFill>
                <a:latin typeface="Arial"/>
                <a:cs typeface="Arial"/>
              </a:rPr>
              <a:t>.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O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R</a:t>
            </a:r>
            <a:r>
              <a:rPr dirty="0" smtClean="0" sz="900">
                <a:solidFill>
                  <a:srgbClr val="F0B675"/>
                </a:solidFill>
                <a:latin typeface="Arial"/>
                <a:cs typeface="Arial"/>
              </a:rPr>
              <a:t>·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G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8996" y="3067756"/>
            <a:ext cx="663074" cy="146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70"/>
              </a:lnSpc>
              <a:spcBef>
                <a:spcPts val="53"/>
              </a:spcBef>
            </a:pP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C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H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A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R</a:t>
            </a:r>
            <a:r>
              <a:rPr dirty="0" smtClean="0" sz="950">
                <a:solidFill>
                  <a:srgbClr val="332830"/>
                </a:solidFill>
                <a:latin typeface="Times New Roman"/>
                <a:cs typeface="Times New Roman"/>
              </a:rPr>
              <a:t>L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JE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78102" y="3074279"/>
            <a:ext cx="460656" cy="137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dirty="0" smtClean="0" sz="850">
                <a:solidFill>
                  <a:srgbClr val="332830"/>
                </a:solidFill>
                <a:latin typeface="Arial"/>
                <a:cs typeface="Arial"/>
              </a:rPr>
              <a:t>B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A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T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78102" y="3385175"/>
            <a:ext cx="403403" cy="137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FI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L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D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88996" y="3382889"/>
            <a:ext cx="755471" cy="137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H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A</a:t>
            </a:r>
            <a:r>
              <a:rPr dirty="0" smtClean="0" sz="850">
                <a:solidFill>
                  <a:srgbClr val="8EC1E8"/>
                </a:solidFill>
                <a:latin typeface="Arial"/>
                <a:cs typeface="Arial"/>
              </a:rPr>
              <a:t>.</a:t>
            </a:r>
            <a:r>
              <a:rPr dirty="0" smtClean="0" sz="850">
                <a:solidFill>
                  <a:srgbClr val="8EC1E8"/>
                </a:solidFill>
                <a:latin typeface="Arial"/>
                <a:cs typeface="Arial"/>
              </a:rPr>
              <a:t>r</a:t>
            </a:r>
            <a:r>
              <a:rPr dirty="0" smtClean="0" sz="850">
                <a:solidFill>
                  <a:srgbClr val="8EC1E8"/>
                </a:solidFill>
                <a:latin typeface="Arial"/>
                <a:cs typeface="Arial"/>
              </a:rPr>
              <a:t>  </a:t>
            </a:r>
            <a:r>
              <a:rPr dirty="0" smtClean="0" sz="850" spc="-94">
                <a:solidFill>
                  <a:srgbClr val="8EC1E8"/>
                </a:solidFill>
                <a:latin typeface="Arial"/>
                <a:cs typeface="Arial"/>
              </a:rPr>
              <a:t> </a:t>
            </a:r>
            <a:r>
              <a:rPr dirty="0" smtClean="0" sz="850" spc="0">
                <a:solidFill>
                  <a:srgbClr val="453E45"/>
                </a:solidFill>
                <a:latin typeface="Arial"/>
                <a:cs typeface="Arial"/>
              </a:rPr>
              <a:t>C</a:t>
            </a:r>
            <a:r>
              <a:rPr dirty="0" smtClean="0" sz="850" spc="0">
                <a:solidFill>
                  <a:srgbClr val="453E45"/>
                </a:solidFill>
                <a:latin typeface="Arial"/>
                <a:cs typeface="Arial"/>
              </a:rPr>
              <a:t>O</a:t>
            </a:r>
            <a:r>
              <a:rPr dirty="0" smtClean="0" sz="850" spc="0">
                <a:solidFill>
                  <a:srgbClr val="453E45"/>
                </a:solidFill>
                <a:latin typeface="Arial"/>
                <a:cs typeface="Arial"/>
              </a:rPr>
              <a:t>C</a:t>
            </a:r>
            <a:r>
              <a:rPr dirty="0" smtClean="0" sz="850" spc="0">
                <a:solidFill>
                  <a:srgbClr val="453E45"/>
                </a:solidFill>
                <a:latin typeface="Arial"/>
                <a:cs typeface="Arial"/>
              </a:rPr>
              <a:t>K</a:t>
            </a:r>
            <a:r>
              <a:rPr dirty="0" smtClean="0" sz="850" spc="0">
                <a:solidFill>
                  <a:srgbClr val="8EC1E8"/>
                </a:solidFill>
                <a:latin typeface="Arial"/>
                <a:cs typeface="Arial"/>
              </a:rPr>
              <a:t>: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8957" y="3674810"/>
            <a:ext cx="560750" cy="455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810">
              <a:lnSpc>
                <a:spcPts val="1080"/>
              </a:lnSpc>
              <a:spcBef>
                <a:spcPts val="54"/>
              </a:spcBef>
            </a:pP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J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0</a:t>
            </a:r>
            <a:r>
              <a:rPr dirty="0" smtClean="0" sz="950">
                <a:solidFill>
                  <a:srgbClr val="78A8CC"/>
                </a:solidFill>
                <a:latin typeface="Times New Roman"/>
                <a:cs typeface="Times New Roman"/>
              </a:rPr>
              <a:t>1</a:t>
            </a:r>
            <a:r>
              <a:rPr dirty="0" smtClean="0" sz="950">
                <a:solidFill>
                  <a:srgbClr val="78A8CC"/>
                </a:solidFill>
                <a:latin typeface="Times New Roman"/>
                <a:cs typeface="Times New Roman"/>
              </a:rPr>
              <a:t>   </a:t>
            </a:r>
            <a:r>
              <a:rPr dirty="0" smtClean="0" sz="950" spc="19">
                <a:solidFill>
                  <a:srgbClr val="78A8CC"/>
                </a:solidFill>
                <a:latin typeface="Times New Roman"/>
                <a:cs typeface="Times New Roman"/>
              </a:rPr>
              <a:t> </a:t>
            </a:r>
            <a:r>
              <a:rPr dirty="0" smtClean="0" sz="950" spc="0">
                <a:solidFill>
                  <a:srgbClr val="453E45"/>
                </a:solidFill>
                <a:latin typeface="Times New Roman"/>
                <a:cs typeface="Times New Roman"/>
              </a:rPr>
              <a:t>ES</a:t>
            </a:r>
            <a:endParaRPr sz="950">
              <a:latin typeface="Times New Roman"/>
              <a:cs typeface="Times New Roman"/>
            </a:endParaRPr>
          </a:p>
          <a:p>
            <a:pPr marL="21844">
              <a:lnSpc>
                <a:spcPct val="95825"/>
              </a:lnSpc>
              <a:spcBef>
                <a:spcPts val="196"/>
              </a:spcBef>
            </a:pP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P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E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T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E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RS</a:t>
            </a:r>
            <a:endParaRPr sz="800">
              <a:latin typeface="Arial"/>
              <a:cs typeface="Arial"/>
            </a:endParaRPr>
          </a:p>
          <a:p>
            <a:pPr marL="12700" marR="20810">
              <a:lnSpc>
                <a:spcPct val="95825"/>
              </a:lnSpc>
              <a:spcBef>
                <a:spcPts val="165"/>
              </a:spcBef>
            </a:pP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T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O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M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39560" y="3679495"/>
            <a:ext cx="328905" cy="143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dirty="0" smtClean="0" sz="900" spc="0">
                <a:solidFill>
                  <a:srgbClr val="D3B387"/>
                </a:solidFill>
                <a:latin typeface="Arial"/>
                <a:cs typeface="Arial"/>
              </a:rPr>
              <a:t>I</a:t>
            </a:r>
            <a:r>
              <a:rPr dirty="0" smtClean="0" sz="900" spc="0">
                <a:solidFill>
                  <a:srgbClr val="D3B387"/>
                </a:solidFill>
                <a:latin typeface="Arial"/>
                <a:cs typeface="Arial"/>
              </a:rPr>
              <a:t>              </a:t>
            </a:r>
            <a:r>
              <a:rPr dirty="0" smtClean="0" sz="900" spc="15">
                <a:solidFill>
                  <a:srgbClr val="D3B38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dirty="0" smtClean="0" sz="900" spc="0">
                <a:solidFill>
                  <a:srgbClr val="D3B387"/>
                </a:solidFill>
                <a:latin typeface="Arial"/>
                <a:cs typeface="Arial"/>
              </a:rPr>
              <a:t>I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8996" y="3687799"/>
            <a:ext cx="175256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53E45"/>
                </a:solidFill>
                <a:latin typeface="Times New Roman"/>
                <a:cs typeface="Times New Roman"/>
              </a:rPr>
              <a:t>Ml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11347" y="3687799"/>
            <a:ext cx="310184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dirty="0" smtClean="0" sz="900">
                <a:solidFill>
                  <a:srgbClr val="453E45"/>
                </a:solidFill>
                <a:latin typeface="Times New Roman"/>
                <a:cs typeface="Times New Roman"/>
              </a:rPr>
              <a:t>C</a:t>
            </a:r>
            <a:r>
              <a:rPr dirty="0" smtClean="0" sz="900">
                <a:solidFill>
                  <a:srgbClr val="453E45"/>
                </a:solidFill>
                <a:latin typeface="Times New Roman"/>
                <a:cs typeface="Times New Roman"/>
              </a:rPr>
              <a:t>E</a:t>
            </a:r>
            <a:r>
              <a:rPr dirty="0" smtClean="0" sz="900">
                <a:solidFill>
                  <a:srgbClr val="453E45"/>
                </a:solidFill>
                <a:latin typeface="Times New Roman"/>
                <a:cs typeface="Times New Roman"/>
              </a:rPr>
              <a:t>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79851" y="3835125"/>
            <a:ext cx="499613" cy="138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0"/>
              </a:lnSpc>
              <a:spcBef>
                <a:spcPts val="50"/>
              </a:spcBef>
            </a:pPr>
            <a:r>
              <a:rPr dirty="0" smtClean="0" sz="900">
                <a:solidFill>
                  <a:srgbClr val="332830"/>
                </a:solidFill>
                <a:latin typeface="Times New Roman"/>
                <a:cs typeface="Times New Roman"/>
              </a:rPr>
              <a:t>S</a:t>
            </a:r>
            <a:r>
              <a:rPr dirty="0" smtClean="0" sz="900">
                <a:solidFill>
                  <a:srgbClr val="453E45"/>
                </a:solidFill>
                <a:latin typeface="Times New Roman"/>
                <a:cs typeface="Times New Roman"/>
              </a:rPr>
              <a:t>M</a:t>
            </a:r>
            <a:r>
              <a:rPr dirty="0" smtClean="0" sz="900">
                <a:solidFill>
                  <a:srgbClr val="453E45"/>
                </a:solidFill>
                <a:latin typeface="Times New Roman"/>
                <a:cs typeface="Times New Roman"/>
              </a:rPr>
              <a:t>IT</a:t>
            </a:r>
            <a:r>
              <a:rPr dirty="0" smtClean="0" sz="900">
                <a:solidFill>
                  <a:srgbClr val="453E45"/>
                </a:solidFill>
                <a:latin typeface="Times New Roman"/>
                <a:cs typeface="Times New Roman"/>
              </a:rPr>
              <a:t>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8957" y="4384730"/>
            <a:ext cx="661242" cy="786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7015">
              <a:lnSpc>
                <a:spcPct val="95825"/>
              </a:lnSpc>
              <a:spcBef>
                <a:spcPts val="20"/>
              </a:spcBef>
            </a:pP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B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L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O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C.</a:t>
            </a:r>
            <a:r>
              <a:rPr dirty="0" smtClean="0" sz="800">
                <a:solidFill>
                  <a:srgbClr val="453E45"/>
                </a:solidFill>
                <a:latin typeface="Arial"/>
                <a:cs typeface="Arial"/>
              </a:rPr>
              <a:t>K</a:t>
            </a:r>
            <a:r>
              <a:rPr dirty="0" smtClean="0" sz="800" spc="84">
                <a:solidFill>
                  <a:srgbClr val="453E45"/>
                </a:solidFill>
                <a:latin typeface="Arial"/>
                <a:cs typeface="Arial"/>
              </a:rPr>
              <a:t> </a:t>
            </a:r>
            <a:r>
              <a:rPr dirty="0" smtClean="0" sz="800" spc="0">
                <a:solidFill>
                  <a:srgbClr val="3328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21844" marR="7015">
              <a:lnSpc>
                <a:spcPct val="95825"/>
              </a:lnSpc>
              <a:spcBef>
                <a:spcPts val="135"/>
              </a:spcBef>
            </a:pPr>
            <a:r>
              <a:rPr dirty="0" smtClean="0" sz="1150">
                <a:solidFill>
                  <a:srgbClr val="453E45"/>
                </a:solidFill>
                <a:latin typeface="Arial"/>
                <a:cs typeface="Arial"/>
              </a:rPr>
              <a:t>a</a:t>
            </a:r>
            <a:r>
              <a:rPr dirty="0" smtClean="0" sz="1150">
                <a:solidFill>
                  <a:srgbClr val="C49966"/>
                </a:solidFill>
                <a:latin typeface="Arial"/>
                <a:cs typeface="Arial"/>
              </a:rPr>
              <a:t>,</a:t>
            </a:r>
            <a:r>
              <a:rPr dirty="0" smtClean="0" sz="1150">
                <a:solidFill>
                  <a:srgbClr val="453E45"/>
                </a:solidFill>
                <a:latin typeface="Arial"/>
                <a:cs typeface="Arial"/>
              </a:rPr>
              <a:t>o</a:t>
            </a:r>
            <a:r>
              <a:rPr dirty="0" smtClean="0" sz="1150">
                <a:solidFill>
                  <a:srgbClr val="453E45"/>
                </a:solidFill>
                <a:latin typeface="Arial"/>
                <a:cs typeface="Arial"/>
              </a:rPr>
              <a:t>vc</a:t>
            </a:r>
            <a:r>
              <a:rPr dirty="0" smtClean="0" sz="1150">
                <a:solidFill>
                  <a:srgbClr val="453E45"/>
                </a:solidFill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  <a:p>
            <a:pPr marL="21844" indent="-9144">
              <a:lnSpc>
                <a:spcPts val="1034"/>
              </a:lnSpc>
              <a:spcBef>
                <a:spcPts val="190"/>
              </a:spcBef>
            </a:pPr>
            <a:r>
              <a:rPr dirty="0" smtClean="0" sz="900">
                <a:solidFill>
                  <a:srgbClr val="DBAA66"/>
                </a:solidFill>
                <a:latin typeface="Arial"/>
                <a:cs typeface="Arial"/>
              </a:rPr>
              <a:t>1</a:t>
            </a:r>
            <a:r>
              <a:rPr dirty="0" smtClean="0" sz="900">
                <a:solidFill>
                  <a:srgbClr val="332830"/>
                </a:solidFill>
                <a:latin typeface="Arial"/>
                <a:cs typeface="Arial"/>
              </a:rPr>
              <a:t>C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H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A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R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  </a:t>
            </a:r>
            <a:r>
              <a:rPr dirty="0" smtClean="0" sz="900" spc="-100">
                <a:solidFill>
                  <a:srgbClr val="453E45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S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  <a:p>
            <a:pPr marL="21844">
              <a:lnSpc>
                <a:spcPts val="1034"/>
              </a:lnSpc>
              <a:spcBef>
                <a:spcPts val="206"/>
              </a:spcBef>
            </a:pP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D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A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V</a:t>
            </a:r>
            <a:r>
              <a:rPr dirty="0" smtClean="0" sz="900" spc="0">
                <a:solidFill>
                  <a:srgbClr val="332830"/>
                </a:solidFill>
                <a:latin typeface="Arial"/>
                <a:cs typeface="Arial"/>
              </a:rPr>
              <a:t>I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S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  <a:p>
            <a:pPr marL="21844">
              <a:lnSpc>
                <a:spcPts val="1034"/>
              </a:lnSpc>
              <a:spcBef>
                <a:spcPts val="206"/>
              </a:spcBef>
            </a:pP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D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A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V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I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79851" y="4381187"/>
            <a:ext cx="670377" cy="787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7015">
              <a:lnSpc>
                <a:spcPct val="95825"/>
              </a:lnSpc>
              <a:spcBef>
                <a:spcPts val="15"/>
              </a:spcBef>
            </a:pP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B</a:t>
            </a:r>
            <a:r>
              <a:rPr dirty="0" smtClean="0" sz="800">
                <a:solidFill>
                  <a:srgbClr val="79C1FA"/>
                </a:solidFill>
                <a:latin typeface="Arial"/>
                <a:cs typeface="Arial"/>
              </a:rPr>
              <a:t>,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IL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JO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iC</a:t>
            </a:r>
            <a:r>
              <a:rPr dirty="0" smtClean="0" sz="800">
                <a:solidFill>
                  <a:srgbClr val="453E45"/>
                </a:solidFill>
                <a:latin typeface="Arial"/>
                <a:cs typeface="Arial"/>
              </a:rPr>
              <a:t>K</a:t>
            </a:r>
            <a:r>
              <a:rPr dirty="0" smtClean="0" sz="800" spc="64">
                <a:solidFill>
                  <a:srgbClr val="453E45"/>
                </a:solidFill>
                <a:latin typeface="Arial"/>
                <a:cs typeface="Arial"/>
              </a:rPr>
              <a:t> </a:t>
            </a:r>
            <a:r>
              <a:rPr dirty="0" smtClean="0" sz="800" spc="0">
                <a:solidFill>
                  <a:srgbClr val="3328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  <a:p>
            <a:pPr marL="12700" indent="9144">
              <a:lnSpc>
                <a:spcPts val="1092"/>
              </a:lnSpc>
              <a:spcBef>
                <a:spcPts val="455"/>
              </a:spcBef>
            </a:pP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H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E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R.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B</a:t>
            </a:r>
            <a:r>
              <a:rPr dirty="0" smtClean="0" baseline="96626" sz="225">
                <a:solidFill>
                  <a:srgbClr val="D3B387"/>
                </a:solidFill>
                <a:latin typeface="Times New Roman"/>
                <a:cs typeface="Times New Roman"/>
              </a:rPr>
              <a:t>1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E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R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T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 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77"/>
              </a:lnSpc>
              <a:spcBef>
                <a:spcPts val="209"/>
              </a:spcBef>
            </a:pP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J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O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N</a:t>
            </a:r>
            <a:r>
              <a:rPr dirty="0" smtClean="0" sz="850">
                <a:solidFill>
                  <a:srgbClr val="332830"/>
                </a:solidFill>
                <a:latin typeface="Arial"/>
                <a:cs typeface="Arial"/>
              </a:rPr>
              <a:t>E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S</a:t>
            </a:r>
            <a:r>
              <a:rPr dirty="0" smtClean="0" sz="850">
                <a:solidFill>
                  <a:srgbClr val="8EC1E8"/>
                </a:solidFill>
                <a:latin typeface="Arial"/>
                <a:cs typeface="Arial"/>
              </a:rPr>
              <a:t>,</a:t>
            </a:r>
            <a:r>
              <a:rPr dirty="0" smtClean="0" sz="850">
                <a:solidFill>
                  <a:srgbClr val="8EC1E8"/>
                </a:solidFill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34"/>
              </a:lnSpc>
              <a:spcBef>
                <a:spcPts val="187"/>
              </a:spcBef>
            </a:pP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K</a:t>
            </a:r>
            <a:r>
              <a:rPr dirty="0" smtClean="0" sz="900">
                <a:solidFill>
                  <a:srgbClr val="78A8CC"/>
                </a:solidFill>
                <a:latin typeface="Arial"/>
                <a:cs typeface="Arial"/>
              </a:rPr>
              <a:t>I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L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34"/>
              </a:lnSpc>
              <a:spcBef>
                <a:spcPts val="198"/>
              </a:spcBef>
            </a:pP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M</a:t>
            </a:r>
            <a:r>
              <a:rPr dirty="0" smtClean="0" sz="900">
                <a:solidFill>
                  <a:srgbClr val="78A8CC"/>
                </a:solidFill>
                <a:latin typeface="Arial"/>
                <a:cs typeface="Arial"/>
              </a:rPr>
              <a:t>I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R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C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9560" y="4718141"/>
            <a:ext cx="682793" cy="450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145">
              <a:lnSpc>
                <a:spcPts val="919"/>
              </a:lnSpc>
              <a:spcBef>
                <a:spcPts val="46"/>
              </a:spcBef>
            </a:pPr>
            <a:r>
              <a:rPr dirty="0" smtClean="0" baseline="-6441" sz="1350">
                <a:solidFill>
                  <a:srgbClr val="453E45"/>
                </a:solidFill>
                <a:latin typeface="Arial"/>
                <a:cs typeface="Arial"/>
              </a:rPr>
              <a:t>G</a:t>
            </a:r>
            <a:r>
              <a:rPr dirty="0" smtClean="0" baseline="-6441" sz="135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dirty="0" smtClean="0" baseline="-6441" sz="1350">
                <a:solidFill>
                  <a:srgbClr val="332830"/>
                </a:solidFill>
                <a:latin typeface="Arial"/>
                <a:cs typeface="Arial"/>
              </a:rPr>
              <a:t>O</a:t>
            </a:r>
            <a:r>
              <a:rPr dirty="0" smtClean="0" baseline="-6441" sz="1350">
                <a:solidFill>
                  <a:srgbClr val="453E45"/>
                </a:solidFill>
                <a:latin typeface="Arial"/>
                <a:cs typeface="Arial"/>
              </a:rPr>
              <a:t>R</a:t>
            </a:r>
            <a:r>
              <a:rPr dirty="0" smtClean="0" baseline="-6441" sz="1350">
                <a:solidFill>
                  <a:srgbClr val="453E45"/>
                </a:solidFill>
                <a:latin typeface="Arial"/>
                <a:cs typeface="Arial"/>
              </a:rPr>
              <a:t>Ei</a:t>
            </a:r>
            <a:r>
              <a:rPr dirty="0" smtClean="0" baseline="-6441" sz="1350">
                <a:solidFill>
                  <a:srgbClr val="8EC1E8"/>
                </a:solidFill>
                <a:latin typeface="Arial"/>
                <a:cs typeface="Arial"/>
              </a:rPr>
              <a:t>'</a:t>
            </a:r>
            <a:r>
              <a:rPr dirty="0" smtClean="0" baseline="-6441" sz="1350">
                <a:solidFill>
                  <a:srgbClr val="453E45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  <a:p>
            <a:pPr marL="12700" marR="17145">
              <a:lnSpc>
                <a:spcPts val="1330"/>
              </a:lnSpc>
              <a:spcBef>
                <a:spcPts val="20"/>
              </a:spcBef>
            </a:pPr>
            <a:r>
              <a:rPr dirty="0" smtClean="0" baseline="3220" sz="1350" spc="0">
                <a:solidFill>
                  <a:srgbClr val="453E45"/>
                </a:solidFill>
                <a:latin typeface="Arial"/>
                <a:cs typeface="Arial"/>
              </a:rPr>
              <a:t>HA</a:t>
            </a:r>
            <a:r>
              <a:rPr dirty="0" smtClean="0" baseline="3220" sz="1350" spc="0">
                <a:solidFill>
                  <a:srgbClr val="453E45"/>
                </a:solidFill>
                <a:latin typeface="Arial"/>
                <a:cs typeface="Arial"/>
              </a:rPr>
              <a:t> </a:t>
            </a:r>
            <a:r>
              <a:rPr dirty="0" smtClean="0" baseline="3220" sz="1350" spc="9">
                <a:solidFill>
                  <a:srgbClr val="453E45"/>
                </a:solidFill>
                <a:latin typeface="Arial"/>
                <a:cs typeface="Arial"/>
              </a:rPr>
              <a:t> </a:t>
            </a:r>
            <a:r>
              <a:rPr dirty="0" smtClean="0" baseline="2070" sz="2100" spc="0">
                <a:solidFill>
                  <a:srgbClr val="ABB2B9"/>
                </a:solidFill>
                <a:latin typeface="Times New Roman"/>
                <a:cs typeface="Times New Roman"/>
              </a:rPr>
              <a:t>·</a:t>
            </a:r>
            <a:r>
              <a:rPr dirty="0" smtClean="0" baseline="2070" sz="2100" spc="0">
                <a:solidFill>
                  <a:srgbClr val="453E45"/>
                </a:solidFill>
                <a:latin typeface="Times New Roman"/>
                <a:cs typeface="Times New Roman"/>
              </a:rPr>
              <a:t>c</a:t>
            </a:r>
            <a:r>
              <a:rPr dirty="0" smtClean="0" baseline="2070" sz="2100" spc="0">
                <a:solidFill>
                  <a:srgbClr val="453E45"/>
                </a:solidFill>
                <a:latin typeface="Times New Roman"/>
                <a:cs typeface="Times New Roman"/>
              </a:rPr>
              <a:t>o</a:t>
            </a:r>
            <a:r>
              <a:rPr dirty="0" smtClean="0" baseline="2070" sz="2100" spc="0">
                <a:solidFill>
                  <a:srgbClr val="453E45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  <a:p>
            <a:pPr marL="46992">
              <a:lnSpc>
                <a:spcPct val="95825"/>
              </a:lnSpc>
              <a:spcBef>
                <a:spcPts val="118"/>
              </a:spcBef>
            </a:pPr>
            <a:r>
              <a:rPr dirty="0" smtClean="0" sz="900">
                <a:solidFill>
                  <a:srgbClr val="ABB2B9"/>
                </a:solidFill>
                <a:latin typeface="Arial"/>
                <a:cs typeface="Arial"/>
              </a:rPr>
              <a:t>-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R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B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R</a:t>
            </a:r>
            <a:r>
              <a:rPr dirty="0" smtClean="0" sz="900">
                <a:solidFill>
                  <a:srgbClr val="332830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4933" y="4850956"/>
            <a:ext cx="481239" cy="3195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763">
              <a:lnSpc>
                <a:spcPct val="95825"/>
              </a:lnSpc>
            </a:pPr>
            <a:r>
              <a:rPr dirty="0" smtClean="0" sz="900">
                <a:solidFill>
                  <a:srgbClr val="453E45"/>
                </a:solidFill>
                <a:latin typeface="Arial"/>
                <a:cs typeface="Arial"/>
              </a:rPr>
              <a:t>B</a:t>
            </a:r>
            <a:r>
              <a:rPr dirty="0" smtClean="0" sz="900">
                <a:solidFill>
                  <a:srgbClr val="78A8CC"/>
                </a:solidFill>
                <a:latin typeface="Arial"/>
                <a:cs typeface="Arial"/>
              </a:rPr>
              <a:t>,</a:t>
            </a:r>
            <a:r>
              <a:rPr dirty="0" smtClean="0" sz="900" spc="39">
                <a:solidFill>
                  <a:srgbClr val="78A8CC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ABA89C"/>
                </a:solidFill>
                <a:latin typeface="Arial"/>
                <a:cs typeface="Arial"/>
              </a:rPr>
              <a:t>-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T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E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15"/>
              </a:spcBef>
            </a:pP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B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O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YC</a:t>
            </a:r>
            <a:r>
              <a:rPr dirty="0" smtClean="0" sz="850">
                <a:solidFill>
                  <a:srgbClr val="453E45"/>
                </a:solidFill>
                <a:latin typeface="Arial"/>
                <a:cs typeface="Arial"/>
              </a:rPr>
              <a:t>E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8957" y="5335361"/>
            <a:ext cx="610554" cy="621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algn="just">
              <a:lnSpc>
                <a:spcPts val="1019"/>
              </a:lnSpc>
              <a:spcBef>
                <a:spcPts val="51"/>
              </a:spcBef>
            </a:pP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B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L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O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C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  </a:t>
            </a:r>
            <a:r>
              <a:rPr dirty="0" smtClean="0" sz="900" spc="123">
                <a:solidFill>
                  <a:srgbClr val="453E45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453E45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  <a:p>
            <a:pPr marL="12700" marR="119782" algn="just">
              <a:lnSpc>
                <a:spcPts val="919"/>
              </a:lnSpc>
              <a:spcBef>
                <a:spcPts val="409"/>
              </a:spcBef>
            </a:pP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Ti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l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B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B</a:t>
            </a:r>
            <a:r>
              <a:rPr dirty="0" smtClean="0" sz="800">
                <a:solidFill>
                  <a:srgbClr val="453E45"/>
                </a:solidFill>
                <a:latin typeface="Arial"/>
                <a:cs typeface="Arial"/>
              </a:rPr>
              <a:t>S</a:t>
            </a:r>
            <a:r>
              <a:rPr dirty="0" smtClean="0" sz="800">
                <a:solidFill>
                  <a:srgbClr val="453E45"/>
                </a:solidFill>
                <a:latin typeface="Arial"/>
                <a:cs typeface="Arial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 marL="12700" marR="119782" algn="just">
              <a:lnSpc>
                <a:spcPts val="1092"/>
              </a:lnSpc>
              <a:spcBef>
                <a:spcPts val="155"/>
              </a:spcBef>
            </a:pP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T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O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M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S</a:t>
            </a:r>
            <a:r>
              <a:rPr dirty="0" smtClean="0" sz="950">
                <a:solidFill>
                  <a:srgbClr val="453E45"/>
                </a:solidFill>
                <a:latin typeface="Times New Roman"/>
                <a:cs typeface="Times New Roman"/>
              </a:rPr>
              <a:t> </a:t>
            </a:r>
            <a:endParaRPr sz="850">
              <a:latin typeface="Times New Roman"/>
              <a:cs typeface="Times New Roman"/>
            </a:endParaRPr>
          </a:p>
          <a:p>
            <a:pPr marL="12700" marR="119782" algn="just">
              <a:lnSpc>
                <a:spcPts val="977"/>
              </a:lnSpc>
              <a:spcBef>
                <a:spcPts val="184"/>
              </a:spcBef>
            </a:pPr>
            <a:r>
              <a:rPr dirty="0" smtClean="0" sz="850">
                <a:solidFill>
                  <a:srgbClr val="453E45"/>
                </a:solidFill>
                <a:latin typeface="Times New Roman"/>
                <a:cs typeface="Times New Roman"/>
              </a:rPr>
              <a:t>W</a:t>
            </a:r>
            <a:r>
              <a:rPr dirty="0" smtClean="0" sz="850">
                <a:solidFill>
                  <a:srgbClr val="614C4F"/>
                </a:solidFill>
                <a:latin typeface="Times New Roman"/>
                <a:cs typeface="Times New Roman"/>
              </a:rPr>
              <a:t>I</a:t>
            </a:r>
            <a:r>
              <a:rPr dirty="0" smtClean="0" sz="850">
                <a:solidFill>
                  <a:srgbClr val="332830"/>
                </a:solidFill>
                <a:latin typeface="Times New Roman"/>
                <a:cs typeface="Times New Roman"/>
              </a:rPr>
              <a:t>LS</a:t>
            </a:r>
            <a:r>
              <a:rPr dirty="0" smtClean="0" sz="850">
                <a:solidFill>
                  <a:srgbClr val="332830"/>
                </a:solidFill>
                <a:latin typeface="Times New Roman"/>
                <a:cs typeface="Times New Roman"/>
              </a:rPr>
              <a:t>O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4933" y="5824910"/>
            <a:ext cx="594486" cy="130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P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O</a:t>
            </a:r>
            <a:r>
              <a:rPr dirty="0" smtClean="0" sz="800">
                <a:solidFill>
                  <a:srgbClr val="453E45"/>
                </a:solidFill>
                <a:latin typeface="Arial"/>
                <a:cs typeface="Arial"/>
              </a:rPr>
              <a:t>TT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E</a:t>
            </a:r>
            <a:r>
              <a:rPr dirty="0" smtClean="0" sz="800">
                <a:solidFill>
                  <a:srgbClr val="332830"/>
                </a:solidFill>
                <a:latin typeface="Arial"/>
                <a:cs typeface="Arial"/>
              </a:rPr>
              <a:t>R</a:t>
            </a:r>
            <a:r>
              <a:rPr dirty="0" smtClean="0" sz="800">
                <a:solidFill>
                  <a:srgbClr val="8EC1E8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4078" y="5951801"/>
            <a:ext cx="134396" cy="172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0"/>
              </a:lnSpc>
              <a:spcBef>
                <a:spcPts val="64"/>
              </a:spcBef>
            </a:pPr>
            <a:r>
              <a:rPr dirty="0" smtClean="0" sz="1150" spc="0">
                <a:solidFill>
                  <a:srgbClr val="453E45"/>
                </a:solidFill>
                <a:latin typeface="Times New Roman"/>
                <a:cs typeface="Times New Roman"/>
              </a:rPr>
              <a:t>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3271" y="5951801"/>
            <a:ext cx="303577" cy="172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0"/>
              </a:lnSpc>
              <a:spcBef>
                <a:spcPts val="64"/>
              </a:spcBef>
            </a:pPr>
            <a:r>
              <a:rPr dirty="0" smtClean="0" sz="1150">
                <a:solidFill>
                  <a:srgbClr val="453E45"/>
                </a:solidFill>
                <a:latin typeface="Times New Roman"/>
                <a:cs typeface="Times New Roman"/>
              </a:rPr>
              <a:t>I</a:t>
            </a:r>
            <a:r>
              <a:rPr dirty="0" smtClean="0" sz="1150">
                <a:solidFill>
                  <a:srgbClr val="453E45"/>
                </a:solidFill>
                <a:latin typeface="Times New Roman"/>
                <a:cs typeface="Times New Roman"/>
              </a:rPr>
              <a:t>T</a:t>
            </a:r>
            <a:r>
              <a:rPr dirty="0" smtClean="0" sz="1150">
                <a:solidFill>
                  <a:srgbClr val="453E45"/>
                </a:solidFill>
                <a:latin typeface="Times New Roman"/>
                <a:cs typeface="Times New Roman"/>
              </a:rPr>
              <a:t>H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98" y="6450071"/>
            <a:ext cx="1423586" cy="34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777">
              <a:lnSpc>
                <a:spcPts val="1850"/>
              </a:lnSpc>
              <a:spcBef>
                <a:spcPts val="92"/>
              </a:spcBef>
            </a:pP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C</a:t>
            </a: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a</a:t>
            </a: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p</a:t>
            </a:r>
            <a:r>
              <a:rPr dirty="0" smtClean="0" sz="1700">
                <a:solidFill>
                  <a:srgbClr val="0699CB"/>
                </a:solidFill>
                <a:latin typeface="Times New Roman"/>
                <a:cs typeface="Times New Roman"/>
              </a:rPr>
              <a:t>g</a:t>
            </a:r>
            <a:r>
              <a:rPr dirty="0" smtClean="0" sz="1700">
                <a:solidFill>
                  <a:srgbClr val="0699CB"/>
                </a:solidFill>
                <a:latin typeface="Times New Roman"/>
                <a:cs typeface="Times New Roman"/>
              </a:rPr>
              <a:t>e</a:t>
            </a:r>
            <a:r>
              <a:rPr dirty="0" smtClean="0" sz="1700">
                <a:solidFill>
                  <a:srgbClr val="0699CB"/>
                </a:solidFill>
                <a:latin typeface="Times New Roman"/>
                <a:cs typeface="Times New Roman"/>
              </a:rPr>
              <a:t>mmi</a:t>
            </a:r>
            <a:endParaRPr sz="1700">
              <a:latin typeface="Times New Roman"/>
              <a:cs typeface="Times New Roman"/>
            </a:endParaRPr>
          </a:p>
          <a:p>
            <a:pPr marL="12700" marR="32766">
              <a:lnSpc>
                <a:spcPct val="95825"/>
              </a:lnSpc>
              <a:spcBef>
                <a:spcPts val="227"/>
              </a:spcBef>
            </a:pP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1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L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I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   </a:t>
            </a:r>
            <a:r>
              <a:rPr dirty="0" smtClean="0" sz="400" spc="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dirty="0" smtClean="0" sz="400" spc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dirty="0" smtClean="0" sz="400" spc="5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TE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H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2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L</a:t>
            </a:r>
            <a:r>
              <a:rPr dirty="0" smtClean="0" sz="400" spc="3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2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dirty="0" smtClean="0" sz="400" spc="6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Y</a:t>
            </a:r>
            <a:r>
              <a:rPr dirty="0" smtClean="0" sz="400" spc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dirty="0" smtClean="0" sz="400" spc="5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dirty="0" smtClean="0" sz="400" spc="4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</a:t>
            </a:r>
            <a:r>
              <a:rPr dirty="0" smtClean="0" sz="400" spc="3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dirty="0" smtClean="0" sz="400" spc="65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dirty="0" smtClean="0" sz="400" spc="61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R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 spc="0">
                <a:solidFill>
                  <a:srgbClr val="04498E"/>
                </a:solidFill>
                <a:latin typeface="Arial"/>
                <a:cs typeface="Arial"/>
              </a:rPr>
              <a:t>I</a:t>
            </a:r>
            <a:r>
              <a:rPr dirty="0" smtClean="0" sz="400" spc="0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dirty="0" smtClean="0" sz="400" spc="-39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13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042496" y="1911096"/>
            <a:ext cx="7242605" cy="3328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96100" y="1586484"/>
            <a:ext cx="1095078" cy="114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74932" y="1380744"/>
            <a:ext cx="9135558" cy="4663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84632"/>
            <a:ext cx="9894569" cy="7132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699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699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 h="0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0"/>
            <a:ext cx="0" cy="6362699"/>
          </a:xfrm>
          <a:custGeom>
            <a:avLst/>
            <a:gdLst/>
            <a:ahLst/>
            <a:cxnLst/>
            <a:rect l="l" t="t" r="r" b="b"/>
            <a:pathLst>
              <a:path w="0" h="6362699">
                <a:moveTo>
                  <a:pt x="0" y="6362699"/>
                </a:moveTo>
                <a:lnTo>
                  <a:pt x="0" y="0"/>
                </a:lnTo>
                <a:lnTo>
                  <a:pt x="0" y="63626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" y="438908"/>
            <a:ext cx="9905997" cy="724683"/>
          </a:xfrm>
          <a:custGeom>
            <a:avLst/>
            <a:gdLst/>
            <a:ahLst/>
            <a:cxnLst/>
            <a:rect l="l" t="t" r="r" b="b"/>
            <a:pathLst>
              <a:path w="9905997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8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7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0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7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8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 h="0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699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699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0"/>
            <a:ext cx="9905999" cy="6362700"/>
          </a:xfrm>
          <a:custGeom>
            <a:avLst/>
            <a:gdLst/>
            <a:ahLst/>
            <a:cxnLst/>
            <a:rect l="l" t="t" r="r" b="b"/>
            <a:pathLst>
              <a:path w="9905999" h="6362700">
                <a:moveTo>
                  <a:pt x="9905999" y="0"/>
                </a:moveTo>
                <a:lnTo>
                  <a:pt x="0" y="0"/>
                </a:lnTo>
                <a:lnTo>
                  <a:pt x="0" y="6362700"/>
                </a:lnTo>
                <a:lnTo>
                  <a:pt x="9905999" y="6362700"/>
                </a:lnTo>
                <a:lnTo>
                  <a:pt x="990599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" y="438908"/>
            <a:ext cx="9905997" cy="724683"/>
          </a:xfrm>
          <a:custGeom>
            <a:avLst/>
            <a:gdLst/>
            <a:ahLst/>
            <a:cxnLst/>
            <a:rect l="l" t="t" r="r" b="b"/>
            <a:pathLst>
              <a:path w="9905997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8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7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0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7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8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 h="0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699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699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42926" y="6462521"/>
            <a:ext cx="1373991" cy="317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6362699"/>
            <a:ext cx="9905999" cy="495298"/>
          </a:xfrm>
          <a:custGeom>
            <a:avLst/>
            <a:gdLst/>
            <a:ahLst/>
            <a:cxnLst/>
            <a:rect l="l" t="t" r="r" b="b"/>
            <a:pathLst>
              <a:path w="9905999" h="495298">
                <a:moveTo>
                  <a:pt x="9905999" y="0"/>
                </a:moveTo>
                <a:lnTo>
                  <a:pt x="0" y="0"/>
                </a:lnTo>
                <a:lnTo>
                  <a:pt x="0" y="495298"/>
                </a:lnTo>
                <a:lnTo>
                  <a:pt x="9905999" y="495298"/>
                </a:lnTo>
                <a:lnTo>
                  <a:pt x="9905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451353" y="418503"/>
            <a:ext cx="518106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Important</a:t>
            </a:r>
            <a:r>
              <a:rPr dirty="0" smtClean="0" sz="2400" spc="-29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mman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d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s</a:t>
            </a:r>
            <a:r>
              <a:rPr dirty="0" smtClean="0" sz="2400" spc="14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n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d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mea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n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972" y="1565505"/>
            <a:ext cx="1132506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dirty="0" smtClean="0" sz="1100">
                <a:solidFill>
                  <a:srgbClr val="6261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>
                <a:solidFill>
                  <a:srgbClr val="626170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>
                <a:solidFill>
                  <a:srgbClr val="626170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104">
                <a:solidFill>
                  <a:srgbClr val="6261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26170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626170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26170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0">
                <a:solidFill>
                  <a:srgbClr val="626170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2617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26170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626170"/>
                </a:solidFill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8661" y="1949553"/>
            <a:ext cx="1036576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0">
                <a:solidFill>
                  <a:srgbClr val="1F072A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0">
                <a:solidFill>
                  <a:srgbClr val="1A367B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1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EX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34099" y="1949553"/>
            <a:ext cx="5658530" cy="1366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30" marR="11396">
              <a:lnSpc>
                <a:spcPts val="1230"/>
              </a:lnSpc>
              <a:spcBef>
                <a:spcPts val="61"/>
              </a:spcBef>
            </a:pP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8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5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88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17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0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2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81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ci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fi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ca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6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354161"/>
                </a:solidFill>
                <a:latin typeface="Arial"/>
                <a:cs typeface="Arial"/>
              </a:rPr>
              <a:t>fo</a:t>
            </a:r>
            <a:r>
              <a:rPr dirty="0" smtClean="0" sz="1050" spc="0">
                <a:solidFill>
                  <a:srgbClr val="160F49"/>
                </a:solidFill>
                <a:latin typeface="Arial"/>
                <a:cs typeface="Arial"/>
              </a:rPr>
              <a:t>r</a:t>
            </a:r>
            <a:r>
              <a:rPr dirty="0" smtClean="0" sz="1050" spc="-114">
                <a:solidFill>
                  <a:srgbClr val="160F49"/>
                </a:solidFill>
                <a:latin typeface="Arial"/>
                <a:cs typeface="Arial"/>
              </a:rPr>
              <a:t> </a:t>
            </a:r>
            <a:r>
              <a:rPr dirty="0" smtClean="0" sz="1100" spc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33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205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ss</a:t>
            </a:r>
            <a:r>
              <a:rPr dirty="0" smtClean="0" sz="1100" spc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8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4B2F4F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h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128"/>
              </a:spcBef>
            </a:pPr>
            <a:r>
              <a:rPr dirty="0" smtClean="0" sz="1100">
                <a:solidFill>
                  <a:srgbClr val="1F072A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4130" marR="11396">
              <a:lnSpc>
                <a:spcPct val="95825"/>
              </a:lnSpc>
              <a:spcBef>
                <a:spcPts val="280"/>
              </a:spcBef>
            </a:pP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9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85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rt</a:t>
            </a:r>
            <a:r>
              <a:rPr dirty="0" smtClean="0" sz="1100" spc="29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22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19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19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0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119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160F49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indent="11430">
              <a:lnSpc>
                <a:spcPts val="1264"/>
              </a:lnSpc>
              <a:spcBef>
                <a:spcPts val="787"/>
              </a:spcBef>
            </a:pP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ro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s.</a:t>
            </a:r>
            <a:r>
              <a:rPr dirty="0" smtClean="0" sz="1100" spc="1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tw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55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4B2F4F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s.</a:t>
            </a:r>
            <a:r>
              <a:rPr dirty="0" smtClean="0" sz="1100" spc="1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4B2F4F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28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.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.</a:t>
            </a:r>
            <a:r>
              <a:rPr dirty="0" smtClean="0" sz="1100" spc="123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19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cl</a:t>
            </a:r>
            <a:r>
              <a:rPr dirty="0" smtClean="0" sz="1100" spc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4B2F4F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19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0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fi</a:t>
            </a:r>
            <a:r>
              <a:rPr dirty="0" smtClean="0" sz="1100" spc="0">
                <a:solidFill>
                  <a:srgbClr val="41637B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fo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ci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fi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ca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264"/>
              </a:lnSpc>
              <a:spcBef>
                <a:spcPts val="174"/>
              </a:spcBef>
            </a:pPr>
            <a:r>
              <a:rPr dirty="0" smtClean="0" sz="1050" spc="0">
                <a:solidFill>
                  <a:srgbClr val="282A4F"/>
                </a:solidFill>
                <a:latin typeface="Arial"/>
                <a:cs typeface="Arial"/>
              </a:rPr>
              <a:t>fo</a:t>
            </a:r>
            <a:r>
              <a:rPr dirty="0" smtClean="0" sz="1050" spc="0">
                <a:solidFill>
                  <a:srgbClr val="160F49"/>
                </a:solidFill>
                <a:latin typeface="Arial"/>
                <a:cs typeface="Arial"/>
              </a:rPr>
              <a:t>r</a:t>
            </a:r>
            <a:r>
              <a:rPr dirty="0" smtClean="0" sz="1050" spc="-14">
                <a:solidFill>
                  <a:srgbClr val="160F49"/>
                </a:solidFill>
                <a:latin typeface="Arial"/>
                <a:cs typeface="Arial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2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rt</a:t>
            </a:r>
            <a:r>
              <a:rPr dirty="0" smtClean="0" sz="1100" spc="-1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29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fr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89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160F49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104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0">
                <a:solidFill>
                  <a:srgbClr val="354161"/>
                </a:solidFill>
                <a:latin typeface="Arial"/>
                <a:cs typeface="Arial"/>
              </a:rPr>
              <a:t>A</a:t>
            </a:r>
            <a:r>
              <a:rPr dirty="0" smtClean="0" sz="1000" spc="0">
                <a:solidFill>
                  <a:srgbClr val="4D8DCF"/>
                </a:solidFill>
                <a:latin typeface="Arial"/>
                <a:cs typeface="Arial"/>
              </a:rPr>
              <a:t>.</a:t>
            </a:r>
            <a:r>
              <a:rPr dirty="0" smtClean="0" sz="1000" spc="9">
                <a:solidFill>
                  <a:srgbClr val="4D8DCF"/>
                </a:solidFill>
                <a:latin typeface="Arial"/>
                <a:cs typeface="Arial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ra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0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130063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12157C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19">
                <a:solidFill>
                  <a:srgbClr val="12157C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19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cr</a:t>
            </a:r>
            <a:r>
              <a:rPr dirty="0" smtClean="0" sz="1100" spc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fil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84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174"/>
              </a:spcBef>
            </a:pP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ca</a:t>
            </a:r>
            <a:r>
              <a:rPr dirty="0" smtClean="0" sz="1100" spc="0">
                <a:solidFill>
                  <a:srgbClr val="62617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261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83">
                <a:solidFill>
                  <a:srgbClr val="6261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2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0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26170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5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130063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04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5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rt</a:t>
            </a:r>
            <a:r>
              <a:rPr dirty="0" smtClean="0" sz="1100" spc="-113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4B2F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4B2F4F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6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16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4B2F4F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ra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24130" marR="11396">
              <a:lnSpc>
                <a:spcPct val="95825"/>
              </a:lnSpc>
              <a:spcBef>
                <a:spcPts val="254"/>
              </a:spcBef>
            </a:pP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>
                <a:solidFill>
                  <a:srgbClr val="4B2F4F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8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8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fi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130063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19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4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th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82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76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ct</a:t>
            </a:r>
            <a:r>
              <a:rPr dirty="0" smtClean="0" sz="1100" spc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0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ro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8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fo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7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8661" y="2331315"/>
            <a:ext cx="903981" cy="426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19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1F072A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  <a:p>
            <a:pPr marL="12700" marR="21145">
              <a:lnSpc>
                <a:spcPct val="95825"/>
              </a:lnSpc>
              <a:spcBef>
                <a:spcPts val="725"/>
              </a:spcBef>
            </a:pP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8661" y="3151989"/>
            <a:ext cx="407780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>
                <a:solidFill>
                  <a:srgbClr val="1A367B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>
                <a:solidFill>
                  <a:srgbClr val="1F072A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>
                <a:solidFill>
                  <a:srgbClr val="1F072A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-89">
                <a:solidFill>
                  <a:srgbClr val="1F072A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0">
                <a:solidFill>
                  <a:srgbClr val="282A4F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5530" y="3332583"/>
            <a:ext cx="1102920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29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04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CT</a:t>
            </a:r>
            <a:r>
              <a:rPr dirty="0" smtClean="0" sz="1100" spc="-27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ta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1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97763" y="3334869"/>
            <a:ext cx="131134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8661" y="3533751"/>
            <a:ext cx="465055" cy="166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>
                <a:solidFill>
                  <a:srgbClr val="909066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>
                <a:solidFill>
                  <a:srgbClr val="001C89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>
                <a:solidFill>
                  <a:srgbClr val="1F072A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8672" y="3531465"/>
            <a:ext cx="5624814" cy="349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ci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fi</a:t>
            </a: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3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160F49"/>
                </a:solidFill>
                <a:latin typeface="Times New Roman"/>
                <a:cs typeface="Times New Roman"/>
              </a:rPr>
              <a:t>fi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41637B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0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4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th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7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0">
                <a:solidFill>
                  <a:srgbClr val="160F4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rd</a:t>
            </a:r>
            <a:r>
              <a:rPr dirty="0" smtClean="0" sz="1100" spc="-128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th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14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130063"/>
                </a:solidFill>
                <a:latin typeface="Times New Roman"/>
                <a:cs typeface="Times New Roman"/>
              </a:rPr>
              <a:t>ll</a:t>
            </a:r>
            <a:r>
              <a:rPr dirty="0" smtClean="0" sz="1100" spc="0">
                <a:solidFill>
                  <a:srgbClr val="130063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9">
                <a:solidFill>
                  <a:srgbClr val="130063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84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8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9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fo</a:t>
            </a:r>
            <a:r>
              <a:rPr dirty="0" smtClean="0" sz="1100" spc="0">
                <a:solidFill>
                  <a:srgbClr val="160F49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93">
                <a:solidFill>
                  <a:srgbClr val="160F4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4B2F4F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9558" marR="21145">
              <a:lnSpc>
                <a:spcPct val="95825"/>
              </a:lnSpc>
              <a:spcBef>
                <a:spcPts val="113"/>
              </a:spcBef>
            </a:pPr>
            <a:r>
              <a:rPr dirty="0" smtClean="0" sz="1100">
                <a:solidFill>
                  <a:srgbClr val="1A367B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9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rt</a:t>
            </a:r>
            <a:r>
              <a:rPr dirty="0" smtClean="0" sz="1100" spc="84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160F49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94">
                <a:solidFill>
                  <a:srgbClr val="160F4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2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84">
                <a:solidFill>
                  <a:srgbClr val="160F4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160F49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0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88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34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130063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8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fo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85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7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CT</a:t>
            </a:r>
            <a:r>
              <a:rPr dirty="0" smtClean="0" sz="1100" spc="78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8661" y="4105251"/>
            <a:ext cx="588485" cy="166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dirty="0" smtClean="0" sz="1100">
                <a:solidFill>
                  <a:srgbClr val="1A367B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MP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5530" y="4105251"/>
            <a:ext cx="4571104" cy="166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fi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6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7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fi</a:t>
            </a:r>
            <a:r>
              <a:rPr dirty="0" smtClean="0" sz="1100" spc="0">
                <a:solidFill>
                  <a:srgbClr val="41637B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160F4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rov</a:t>
            </a:r>
            <a:r>
              <a:rPr dirty="0" smtClean="0" sz="1100" spc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6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th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2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19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19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130063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8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fo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85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6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CT.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8661" y="4489299"/>
            <a:ext cx="570211" cy="166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5530" y="4489299"/>
            <a:ext cx="4008488" cy="166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ci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fi</a:t>
            </a: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5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0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41637B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9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282A4F"/>
                </a:solidFill>
                <a:latin typeface="Arial"/>
                <a:cs typeface="Arial"/>
              </a:rPr>
              <a:t>fo</a:t>
            </a:r>
            <a:r>
              <a:rPr dirty="0" smtClean="0" sz="1050" spc="0">
                <a:solidFill>
                  <a:srgbClr val="160F49"/>
                </a:solidFill>
                <a:latin typeface="Arial"/>
                <a:cs typeface="Arial"/>
              </a:rPr>
              <a:t>r</a:t>
            </a:r>
            <a:r>
              <a:rPr dirty="0" smtClean="0" sz="1050" spc="2">
                <a:solidFill>
                  <a:srgbClr val="160F49"/>
                </a:solidFill>
                <a:latin typeface="Arial"/>
                <a:cs typeface="Arial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3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fil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.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B003E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79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8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28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q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2637" y="4491585"/>
            <a:ext cx="1162328" cy="166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30"/>
              </a:lnSpc>
              <a:spcBef>
                <a:spcPts val="61"/>
              </a:spcBef>
            </a:pP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>
                <a:solidFill>
                  <a:srgbClr val="1F072A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04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0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1F072A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4099" y="4672179"/>
            <a:ext cx="5650093" cy="349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30">
              <a:lnSpc>
                <a:spcPts val="1230"/>
              </a:lnSpc>
              <a:spcBef>
                <a:spcPts val="61"/>
              </a:spcBef>
            </a:pP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>
                <a:solidFill>
                  <a:srgbClr val="354161"/>
                </a:solidFill>
                <a:latin typeface="Times New Roman"/>
                <a:cs typeface="Times New Roman"/>
              </a:rPr>
              <a:t>.</a:t>
            </a:r>
            <a:r>
              <a:rPr dirty="0" smtClean="0" sz="1100" spc="10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47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0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0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0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84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160F4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87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rt</a:t>
            </a:r>
            <a:r>
              <a:rPr dirty="0" smtClean="0" sz="1100" spc="8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fil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36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3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12157C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130063"/>
                </a:solidFill>
                <a:latin typeface="Times New Roman"/>
                <a:cs typeface="Times New Roman"/>
              </a:rPr>
              <a:t>ll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104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ro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0">
                <a:solidFill>
                  <a:srgbClr val="41637B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0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12700" marR="21145">
              <a:lnSpc>
                <a:spcPct val="95825"/>
              </a:lnSpc>
              <a:spcBef>
                <a:spcPts val="113"/>
              </a:spcBef>
            </a:pP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130063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5">
                <a:solidFill>
                  <a:srgbClr val="354161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282A4F"/>
                </a:solidFill>
                <a:latin typeface="Arial"/>
                <a:cs typeface="Arial"/>
              </a:rPr>
              <a:t>fo</a:t>
            </a:r>
            <a:r>
              <a:rPr dirty="0" smtClean="0" sz="1050" spc="0">
                <a:solidFill>
                  <a:srgbClr val="160F49"/>
                </a:solidFill>
                <a:latin typeface="Arial"/>
                <a:cs typeface="Arial"/>
              </a:rPr>
              <a:t>r</a:t>
            </a:r>
            <a:r>
              <a:rPr dirty="0" smtClean="0" sz="1050" spc="-21">
                <a:solidFill>
                  <a:srgbClr val="160F49"/>
                </a:solidFill>
                <a:latin typeface="Arial"/>
                <a:cs typeface="Arial"/>
              </a:rPr>
              <a:t> 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16">
                <a:solidFill>
                  <a:srgbClr val="282A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282A4F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CT</a:t>
            </a:r>
            <a:r>
              <a:rPr dirty="0" smtClean="0" sz="1100" spc="0">
                <a:solidFill>
                  <a:srgbClr val="354161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98" y="6450071"/>
            <a:ext cx="1423586" cy="34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777">
              <a:lnSpc>
                <a:spcPts val="1850"/>
              </a:lnSpc>
              <a:spcBef>
                <a:spcPts val="92"/>
              </a:spcBef>
            </a:pP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C</a:t>
            </a: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a</a:t>
            </a: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p</a:t>
            </a:r>
            <a:r>
              <a:rPr dirty="0" smtClean="0" sz="1700">
                <a:solidFill>
                  <a:srgbClr val="0699CB"/>
                </a:solidFill>
                <a:latin typeface="Times New Roman"/>
                <a:cs typeface="Times New Roman"/>
              </a:rPr>
              <a:t>g</a:t>
            </a:r>
            <a:r>
              <a:rPr dirty="0" smtClean="0" sz="1700">
                <a:solidFill>
                  <a:srgbClr val="0699CB"/>
                </a:solidFill>
                <a:latin typeface="Times New Roman"/>
                <a:cs typeface="Times New Roman"/>
              </a:rPr>
              <a:t>e</a:t>
            </a:r>
            <a:r>
              <a:rPr dirty="0" smtClean="0" sz="1700">
                <a:solidFill>
                  <a:srgbClr val="0699CB"/>
                </a:solidFill>
                <a:latin typeface="Times New Roman"/>
                <a:cs typeface="Times New Roman"/>
              </a:rPr>
              <a:t>mmi</a:t>
            </a:r>
            <a:endParaRPr sz="1700">
              <a:latin typeface="Times New Roman"/>
              <a:cs typeface="Times New Roman"/>
            </a:endParaRPr>
          </a:p>
          <a:p>
            <a:pPr marL="12700" marR="32766">
              <a:lnSpc>
                <a:spcPct val="95825"/>
              </a:lnSpc>
              <a:spcBef>
                <a:spcPts val="227"/>
              </a:spcBef>
            </a:pP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1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L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I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   </a:t>
            </a:r>
            <a:r>
              <a:rPr dirty="0" smtClean="0" sz="400" spc="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dirty="0" smtClean="0" sz="400" spc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dirty="0" smtClean="0" sz="400" spc="5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TE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H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2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L</a:t>
            </a:r>
            <a:r>
              <a:rPr dirty="0" smtClean="0" sz="400" spc="3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2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dirty="0" smtClean="0" sz="400" spc="6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Y</a:t>
            </a:r>
            <a:r>
              <a:rPr dirty="0" smtClean="0" sz="400" spc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dirty="0" smtClean="0" sz="400" spc="5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dirty="0" smtClean="0" sz="400" spc="4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</a:t>
            </a:r>
            <a:r>
              <a:rPr dirty="0" smtClean="0" sz="400" spc="3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dirty="0" smtClean="0" sz="400" spc="65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dirty="0" smtClean="0" sz="400" spc="61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R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 spc="0">
                <a:solidFill>
                  <a:srgbClr val="04498E"/>
                </a:solidFill>
                <a:latin typeface="Arial"/>
                <a:cs typeface="Arial"/>
              </a:rPr>
              <a:t>I</a:t>
            </a:r>
            <a:r>
              <a:rPr dirty="0" smtClean="0" sz="400" spc="0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dirty="0" smtClean="0" sz="400" spc="-39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1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1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14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0"/>
            <a:ext cx="9906000" cy="6362700"/>
          </a:xfrm>
          <a:custGeom>
            <a:avLst/>
            <a:gdLst/>
            <a:ahLst/>
            <a:cxnLst/>
            <a:rect l="l" t="t" r="r" b="b"/>
            <a:pathLst>
              <a:path w="9906000" h="6362700">
                <a:moveTo>
                  <a:pt x="0" y="6362700"/>
                </a:moveTo>
                <a:lnTo>
                  <a:pt x="9906000" y="6362700"/>
                </a:lnTo>
                <a:lnTo>
                  <a:pt x="9906000" y="0"/>
                </a:lnTo>
                <a:lnTo>
                  <a:pt x="0" y="0"/>
                </a:lnTo>
                <a:lnTo>
                  <a:pt x="0" y="6362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25902" y="456850"/>
            <a:ext cx="40329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K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y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features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of</a:t>
            </a:r>
            <a:r>
              <a:rPr dirty="0" smtClean="0" sz="2400" spc="4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F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ast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Export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40" y="1213540"/>
            <a:ext cx="8046983" cy="803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dirty="0" smtClean="0" sz="18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14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dirty="0" smtClean="0" sz="1800" spc="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14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dirty="0" smtClean="0" sz="1800" spc="-3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from</a:t>
            </a:r>
            <a:r>
              <a:rPr dirty="0" smtClean="0" sz="1800" spc="-2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18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er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ta.</a:t>
            </a:r>
            <a:endParaRPr sz="1800">
              <a:latin typeface="Arial"/>
              <a:cs typeface="Arial"/>
            </a:endParaRPr>
          </a:p>
          <a:p>
            <a:pPr marL="773176">
              <a:lnSpc>
                <a:spcPct val="95825"/>
              </a:lnSpc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14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dirty="0" smtClean="0" sz="1800" spc="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doe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no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im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ort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to</a:t>
            </a:r>
            <a:r>
              <a:rPr dirty="0" smtClean="0" sz="1800" spc="-2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18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er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,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ke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EQ</a:t>
            </a:r>
            <a:r>
              <a:rPr dirty="0" smtClean="0" sz="18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can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tp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773176" marR="3943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lti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le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fil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si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le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40" y="2311201"/>
            <a:ext cx="7451902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1800" spc="39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14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dirty="0" smtClean="0" sz="1800" spc="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ly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su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rts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SE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ECT</a:t>
            </a:r>
            <a:r>
              <a:rPr dirty="0" smtClean="0" sz="18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statem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nt.</a:t>
            </a:r>
            <a:endParaRPr sz="1800">
              <a:latin typeface="Arial"/>
              <a:cs typeface="Arial"/>
            </a:endParaRPr>
          </a:p>
          <a:p>
            <a:pPr marL="706119">
              <a:lnSpc>
                <a:spcPct val="95825"/>
              </a:lnSpc>
            </a:pP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he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ly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DML</a:t>
            </a:r>
            <a:r>
              <a:rPr dirty="0" smtClean="0" sz="1800" spc="-5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statem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nt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th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14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dirty="0" smtClean="0" sz="1800" spc="2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rsta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ds</a:t>
            </a:r>
            <a:r>
              <a:rPr dirty="0" smtClean="0" sz="1800" spc="2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SE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EC</a:t>
            </a:r>
            <a:r>
              <a:rPr dirty="0" smtClean="0" sz="1800" spc="-18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" y="3134415"/>
            <a:ext cx="8512467" cy="802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1800" spc="39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se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14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dirty="0" smtClean="0" sz="1800" spc="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ov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EQ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39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4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14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rting</a:t>
            </a:r>
            <a:r>
              <a:rPr dirty="0" smtClean="0" sz="1800" spc="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more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th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lf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mi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709168" marR="485422">
              <a:lnSpc>
                <a:spcPct val="100041"/>
              </a:lnSpc>
            </a:pP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rec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mme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2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use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14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dirty="0" smtClean="0" sz="1800" spc="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,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25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ou</a:t>
            </a:r>
            <a:r>
              <a:rPr dirty="0" smtClean="0" sz="1800" spc="3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ve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hug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vo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ume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for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14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rtin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97646" y="3134415"/>
            <a:ext cx="60050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ro</a:t>
            </a:r>
            <a:r>
              <a:rPr dirty="0" smtClean="0" sz="1800" spc="-44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" y="4231829"/>
            <a:ext cx="8910514" cy="528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1800" spc="39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14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dirty="0" smtClean="0" sz="1800" spc="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rts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lti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le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SE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-2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stat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ts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an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lti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le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800" spc="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si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le</a:t>
            </a:r>
            <a:r>
              <a:rPr dirty="0" smtClean="0" sz="1800" spc="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709168" marR="34348">
              <a:lnSpc>
                <a:spcPct val="95825"/>
              </a:lnSpc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14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dirty="0" smtClean="0" sz="1800" spc="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su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rts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mu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tip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2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se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ect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an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ch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se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ect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can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use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6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4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5055036"/>
            <a:ext cx="9303270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1800" spc="54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dirty="0" smtClean="0" sz="1800" spc="258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14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dirty="0" smtClean="0" sz="1800" spc="263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rts</a:t>
            </a:r>
            <a:r>
              <a:rPr dirty="0" smtClean="0" sz="1800" spc="263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it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al</a:t>
            </a:r>
            <a:r>
              <a:rPr dirty="0" smtClean="0" sz="1800" spc="263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logic,</a:t>
            </a:r>
            <a:r>
              <a:rPr dirty="0" smtClean="0" sz="1800" spc="268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co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tional</a:t>
            </a:r>
            <a:r>
              <a:rPr dirty="0" smtClean="0" sz="1800" spc="263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14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pr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si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ns,</a:t>
            </a:r>
            <a:r>
              <a:rPr dirty="0" smtClean="0" sz="1800" spc="273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ar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thm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ic</a:t>
            </a:r>
            <a:r>
              <a:rPr dirty="0" smtClean="0" sz="1800" spc="268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ca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cu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at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s,</a:t>
            </a:r>
            <a:endParaRPr sz="1800">
              <a:latin typeface="Arial"/>
              <a:cs typeface="Arial"/>
            </a:endParaRPr>
          </a:p>
          <a:p>
            <a:pPr marL="12700" marR="34302">
              <a:lnSpc>
                <a:spcPct val="95825"/>
              </a:lnSpc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co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vers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22384" y="5055036"/>
            <a:ext cx="4391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5880562"/>
            <a:ext cx="5879399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800" spc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1800" spc="39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14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dirty="0" smtClean="0" sz="1800" spc="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doe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NOT</a:t>
            </a:r>
            <a:r>
              <a:rPr dirty="0" smtClean="0" sz="1800" spc="-3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su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dirty="0" smtClean="0" sz="1800" spc="2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err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fil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800" spc="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err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mits</a:t>
            </a:r>
            <a:r>
              <a:rPr dirty="0" smtClean="0" sz="19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89622" y="6668823"/>
            <a:ext cx="2003186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561957" y="6666080"/>
            <a:ext cx="136193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15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77"/>
          <p:cNvSpPr/>
          <p:nvPr/>
        </p:nvSpPr>
        <p:spPr>
          <a:xfrm>
            <a:off x="342926" y="6729983"/>
            <a:ext cx="1373991" cy="5029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727003" y="6462521"/>
            <a:ext cx="989914" cy="26746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270576" y="6044183"/>
            <a:ext cx="685852" cy="118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9144" y="475488"/>
            <a:ext cx="9885424" cy="722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9364176" y="1216152"/>
            <a:ext cx="91447" cy="509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9592793" y="1508760"/>
            <a:ext cx="82302" cy="4745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078537" y="1499615"/>
            <a:ext cx="73157" cy="4754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078537" y="1472183"/>
            <a:ext cx="5587413" cy="100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92630" y="6190488"/>
            <a:ext cx="9373320" cy="1280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422809" y="2029968"/>
            <a:ext cx="859602" cy="1463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422809" y="1700784"/>
            <a:ext cx="1335126" cy="1554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915815" y="1506474"/>
            <a:ext cx="1607181" cy="16230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530392" y="1216151"/>
            <a:ext cx="9126414" cy="9372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92630" y="1216151"/>
            <a:ext cx="64012" cy="50932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 h="0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0"/>
            <a:ext cx="0" cy="6362700"/>
          </a:xfrm>
          <a:custGeom>
            <a:avLst/>
            <a:gdLst/>
            <a:ahLst/>
            <a:cxnLst/>
            <a:rect l="l" t="t" r="r" b="b"/>
            <a:pathLst>
              <a:path w="0" h="6362700">
                <a:moveTo>
                  <a:pt x="0" y="6362700"/>
                </a:moveTo>
                <a:lnTo>
                  <a:pt x="0" y="0"/>
                </a:lnTo>
                <a:lnTo>
                  <a:pt x="0" y="6362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" y="438908"/>
            <a:ext cx="9905997" cy="724683"/>
          </a:xfrm>
          <a:custGeom>
            <a:avLst/>
            <a:gdLst/>
            <a:ahLst/>
            <a:cxnLst/>
            <a:rect l="l" t="t" r="r" b="b"/>
            <a:pathLst>
              <a:path w="9905997" h="724683">
                <a:moveTo>
                  <a:pt x="105302" y="338663"/>
                </a:move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8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0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8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 h="0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277435" y="5737860"/>
            <a:ext cx="1122512" cy="1371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344271" y="5070348"/>
            <a:ext cx="1607181" cy="30403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3383540" y="4983480"/>
            <a:ext cx="64012" cy="5303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859602" y="4983480"/>
            <a:ext cx="2578806" cy="5394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859602" y="4983480"/>
            <a:ext cx="2569661" cy="640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268290" y="2334006"/>
            <a:ext cx="665277" cy="104927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277435" y="4048506"/>
            <a:ext cx="395508" cy="12115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411378" y="4240530"/>
            <a:ext cx="1847230" cy="51663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5422809" y="4626864"/>
            <a:ext cx="3401829" cy="7589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8826924" y="4668011"/>
            <a:ext cx="164604" cy="8915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5420522" y="5429250"/>
            <a:ext cx="180607" cy="1371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5429667" y="2644901"/>
            <a:ext cx="1684911" cy="1371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7420926" y="2327147"/>
            <a:ext cx="1047068" cy="15316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8115924" y="4048505"/>
            <a:ext cx="903039" cy="31318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5431953" y="2953512"/>
            <a:ext cx="1856374" cy="15544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5422809" y="2331720"/>
            <a:ext cx="1764927" cy="16459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5413664" y="3255264"/>
            <a:ext cx="1682625" cy="91439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4261431" y="4626863"/>
            <a:ext cx="813878" cy="92354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795589" y="2276856"/>
            <a:ext cx="3033755" cy="53035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0"/>
            <a:ext cx="9905999" cy="6362700"/>
          </a:xfrm>
          <a:custGeom>
            <a:avLst/>
            <a:gdLst/>
            <a:ahLst/>
            <a:cxnLst/>
            <a:rect l="l" t="t" r="r" b="b"/>
            <a:pathLst>
              <a:path w="9905999" h="6362700">
                <a:moveTo>
                  <a:pt x="9905999" y="0"/>
                </a:moveTo>
                <a:lnTo>
                  <a:pt x="0" y="0"/>
                </a:lnTo>
                <a:lnTo>
                  <a:pt x="0" y="6362700"/>
                </a:lnTo>
                <a:lnTo>
                  <a:pt x="9905999" y="6362700"/>
                </a:lnTo>
                <a:lnTo>
                  <a:pt x="990599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2" y="438908"/>
            <a:ext cx="9905997" cy="724683"/>
          </a:xfrm>
          <a:custGeom>
            <a:avLst/>
            <a:gdLst/>
            <a:ahLst/>
            <a:cxnLst/>
            <a:rect l="l" t="t" r="r" b="b"/>
            <a:pathLst>
              <a:path w="9905997" h="724683">
                <a:moveTo>
                  <a:pt x="105302" y="338663"/>
                </a:move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8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0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8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 h="0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6362700"/>
            <a:ext cx="9905999" cy="495298"/>
          </a:xfrm>
          <a:custGeom>
            <a:avLst/>
            <a:gdLst/>
            <a:ahLst/>
            <a:cxnLst/>
            <a:rect l="l" t="t" r="r" b="b"/>
            <a:pathLst>
              <a:path w="9905999" h="495298">
                <a:moveTo>
                  <a:pt x="9905999" y="0"/>
                </a:moveTo>
                <a:lnTo>
                  <a:pt x="0" y="0"/>
                </a:lnTo>
                <a:lnTo>
                  <a:pt x="0" y="495298"/>
                </a:lnTo>
                <a:lnTo>
                  <a:pt x="9905999" y="495298"/>
                </a:lnTo>
                <a:lnTo>
                  <a:pt x="9905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583942" y="418502"/>
            <a:ext cx="290345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dirty="0" smtClean="0" sz="2400" spc="-94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F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stE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rt</a:t>
            </a:r>
            <a:r>
              <a:rPr dirty="0" smtClean="0" sz="2400" spc="9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S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ript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99218" y="418502"/>
            <a:ext cx="68503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25" b="1">
                <a:solidFill>
                  <a:srgbClr val="0097C6"/>
                </a:solidFill>
                <a:latin typeface="Arial"/>
                <a:cs typeface="Arial"/>
              </a:rPr>
              <a:t>w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i</a:t>
            </a:r>
            <a:r>
              <a:rPr dirty="0" smtClean="0" sz="2400" spc="4" b="1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79602" y="418502"/>
            <a:ext cx="132240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07687" y="1493498"/>
            <a:ext cx="1645941" cy="175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dirty="0" smtClean="0" sz="1150">
                <a:solidFill>
                  <a:srgbClr val="3D3D3D"/>
                </a:solidFill>
                <a:latin typeface="Arial"/>
                <a:cs typeface="Arial"/>
              </a:rPr>
              <a:t>'</a:t>
            </a:r>
            <a:r>
              <a:rPr dirty="0" smtClean="0" sz="115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dirty="0" smtClean="0" sz="1150">
                <a:solidFill>
                  <a:srgbClr val="3D3D3D"/>
                </a:solidFill>
                <a:latin typeface="Arial"/>
                <a:cs typeface="Arial"/>
              </a:rPr>
              <a:t>o</a:t>
            </a:r>
            <a:r>
              <a:rPr dirty="0" smtClean="0" sz="1150">
                <a:solidFill>
                  <a:srgbClr val="3D3D3D"/>
                </a:solidFill>
                <a:latin typeface="Arial"/>
                <a:cs typeface="Arial"/>
              </a:rPr>
              <a:t>s</a:t>
            </a:r>
            <a:r>
              <a:rPr dirty="0" smtClean="0" sz="1150" spc="39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3D3D3D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2A282C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3D3D3D"/>
                </a:solidFill>
                <a:latin typeface="Arial"/>
                <a:cs typeface="Arial"/>
              </a:rPr>
              <a:t>g</a:t>
            </a:r>
            <a:r>
              <a:rPr dirty="0" smtClean="0" sz="1150" spc="0">
                <a:solidFill>
                  <a:srgbClr val="2A282C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56574F"/>
                </a:solidFill>
                <a:latin typeface="Arial"/>
                <a:cs typeface="Arial"/>
              </a:rPr>
              <a:t>l</a:t>
            </a:r>
            <a:r>
              <a:rPr dirty="0" smtClean="0" sz="1150" spc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3D3D3D"/>
                </a:solidFill>
                <a:latin typeface="Arial"/>
                <a:cs typeface="Arial"/>
              </a:rPr>
              <a:t>s</a:t>
            </a:r>
            <a:r>
              <a:rPr dirty="0" smtClean="0" sz="1150" spc="0">
                <a:solidFill>
                  <a:srgbClr val="3D3D3D"/>
                </a:solidFill>
                <a:latin typeface="Arial"/>
                <a:cs typeface="Arial"/>
              </a:rPr>
              <a:t>'</a:t>
            </a:r>
            <a:r>
              <a:rPr dirty="0" smtClean="0" sz="1150" spc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mtClean="0" sz="1150" spc="105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3D3D3D"/>
                </a:solidFill>
                <a:latin typeface="Arial"/>
                <a:cs typeface="Arial"/>
              </a:rPr>
              <a:t>9</a:t>
            </a:r>
            <a:r>
              <a:rPr dirty="0" smtClean="0" sz="1150" spc="0">
                <a:solidFill>
                  <a:srgbClr val="3D3D3D"/>
                </a:solidFill>
                <a:latin typeface="Arial"/>
                <a:cs typeface="Arial"/>
              </a:rPr>
              <a:t>0</a:t>
            </a:r>
            <a:r>
              <a:rPr dirty="0" smtClean="0" sz="1150" spc="0">
                <a:solidFill>
                  <a:srgbClr val="3D3D3D"/>
                </a:solidFill>
                <a:latin typeface="Arial"/>
                <a:cs typeface="Arial"/>
              </a:rPr>
              <a:t>0</a:t>
            </a:r>
            <a:r>
              <a:rPr dirty="0" smtClean="0" sz="1150" spc="0">
                <a:solidFill>
                  <a:srgbClr val="3D3D3D"/>
                </a:solidFill>
                <a:latin typeface="Arial"/>
                <a:cs typeface="Arial"/>
              </a:rPr>
              <a:t>6</a:t>
            </a:r>
            <a:r>
              <a:rPr dirty="0" smtClean="0" sz="1150" spc="0">
                <a:solidFill>
                  <a:srgbClr val="3D3D3D"/>
                </a:solidFill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69307" y="1698782"/>
            <a:ext cx="712547" cy="454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dirty="0" smtClean="0" sz="1100">
                <a:solidFill>
                  <a:srgbClr val="56574F"/>
                </a:solidFill>
                <a:latin typeface="Arial"/>
                <a:cs typeface="Arial"/>
              </a:rPr>
              <a:t>.</a:t>
            </a:r>
            <a:r>
              <a:rPr dirty="0" smtClean="0" sz="110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dirty="0" smtClean="0" sz="1100">
                <a:solidFill>
                  <a:srgbClr val="A0C5DF"/>
                </a:solidFill>
                <a:latin typeface="Arial"/>
                <a:cs typeface="Arial"/>
              </a:rPr>
              <a:t>.</a:t>
            </a:r>
            <a:r>
              <a:rPr dirty="0" smtClean="0" sz="1100">
                <a:solidFill>
                  <a:srgbClr val="3D3D3D"/>
                </a:solidFill>
                <a:latin typeface="Arial"/>
                <a:cs typeface="Arial"/>
              </a:rPr>
              <a:t>O</a:t>
            </a:r>
            <a:r>
              <a:rPr dirty="0" smtClean="0" sz="1100">
                <a:solidFill>
                  <a:srgbClr val="3D3D3D"/>
                </a:solidFill>
                <a:latin typeface="Arial"/>
                <a:cs typeface="Arial"/>
              </a:rPr>
              <a:t>G</a:t>
            </a:r>
            <a:r>
              <a:rPr dirty="0" smtClean="0" sz="1100">
                <a:solidFill>
                  <a:srgbClr val="2A282C"/>
                </a:solidFill>
                <a:latin typeface="Arial"/>
                <a:cs typeface="Arial"/>
              </a:rPr>
              <a:t>T</a:t>
            </a:r>
            <a:r>
              <a:rPr dirty="0" smtClean="0" sz="1100">
                <a:solidFill>
                  <a:srgbClr val="3D3D3D"/>
                </a:solidFill>
                <a:latin typeface="Arial"/>
                <a:cs typeface="Arial"/>
              </a:rPr>
              <a:t>A</a:t>
            </a:r>
            <a:r>
              <a:rPr dirty="0" smtClean="0" sz="1100">
                <a:solidFill>
                  <a:srgbClr val="2A282C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  <a:p>
            <a:pPr marL="12700" marR="21716">
              <a:lnSpc>
                <a:spcPct val="95825"/>
              </a:lnSpc>
              <a:spcBef>
                <a:spcPts val="857"/>
              </a:spcBef>
            </a:pPr>
            <a:r>
              <a:rPr dirty="0" smtClean="0" sz="1150">
                <a:solidFill>
                  <a:srgbClr val="56574F"/>
                </a:solidFill>
                <a:latin typeface="Arial"/>
                <a:cs typeface="Arial"/>
              </a:rPr>
              <a:t>.</a:t>
            </a:r>
            <a:r>
              <a:rPr dirty="0" smtClean="0" sz="1150">
                <a:solidFill>
                  <a:srgbClr val="3D3D3D"/>
                </a:solidFill>
                <a:latin typeface="Arial"/>
                <a:cs typeface="Arial"/>
              </a:rPr>
              <a:t>RU</a:t>
            </a:r>
            <a:r>
              <a:rPr dirty="0" smtClean="0" sz="115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mtClean="0" sz="1150" spc="-25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DDB686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39748" y="1698782"/>
            <a:ext cx="124962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dirty="0" smtClean="0" sz="1100" spc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01420" y="1959558"/>
            <a:ext cx="1594696" cy="199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5"/>
              </a:lnSpc>
              <a:spcBef>
                <a:spcPts val="74"/>
              </a:spcBef>
            </a:pPr>
            <a:r>
              <a:rPr dirty="0" smtClean="0" sz="1150">
                <a:solidFill>
                  <a:srgbClr val="CC8AFF"/>
                </a:solidFill>
                <a:latin typeface="Arial"/>
                <a:cs typeface="Arial"/>
              </a:rPr>
              <a:t>[</a:t>
            </a:r>
            <a:r>
              <a:rPr dirty="0" smtClean="0" sz="1150">
                <a:solidFill>
                  <a:srgbClr val="1A19FC"/>
                </a:solidFill>
                <a:latin typeface="Arial"/>
                <a:cs typeface="Arial"/>
              </a:rPr>
              <a:t>p</a:t>
            </a:r>
            <a:r>
              <a:rPr dirty="0" smtClean="0" sz="1150">
                <a:solidFill>
                  <a:srgbClr val="1A19FC"/>
                </a:solidFill>
                <a:latin typeface="Arial"/>
                <a:cs typeface="Arial"/>
              </a:rPr>
              <a:t>a</a:t>
            </a:r>
            <a:r>
              <a:rPr dirty="0" smtClean="0" sz="1150">
                <a:solidFill>
                  <a:srgbClr val="1A19FC"/>
                </a:solidFill>
                <a:latin typeface="Arial"/>
                <a:cs typeface="Arial"/>
              </a:rPr>
              <a:t>r</a:t>
            </a:r>
            <a:r>
              <a:rPr dirty="0" smtClean="0" sz="1250">
                <a:solidFill>
                  <a:srgbClr val="0300FE"/>
                </a:solidFill>
                <a:latin typeface="Times New Roman"/>
                <a:cs typeface="Times New Roman"/>
              </a:rPr>
              <a:t>_</a:t>
            </a:r>
            <a:r>
              <a:rPr dirty="0" smtClean="0" sz="1250">
                <a:solidFill>
                  <a:srgbClr val="2E2EFE"/>
                </a:solidFill>
                <a:latin typeface="Times New Roman"/>
                <a:cs typeface="Times New Roman"/>
              </a:rPr>
              <a:t>C</a:t>
            </a:r>
            <a:r>
              <a:rPr dirty="0" smtClean="0" sz="1250">
                <a:solidFill>
                  <a:srgbClr val="4B32FE"/>
                </a:solidFill>
                <a:latin typeface="Times New Roman"/>
                <a:cs typeface="Times New Roman"/>
              </a:rPr>
              <a:t>i</a:t>
            </a:r>
            <a:r>
              <a:rPr dirty="0" smtClean="0" sz="1250">
                <a:solidFill>
                  <a:srgbClr val="1A19FC"/>
                </a:solidFill>
                <a:latin typeface="Times New Roman"/>
                <a:cs typeface="Times New Roman"/>
              </a:rPr>
              <a:t>t</a:t>
            </a:r>
            <a:r>
              <a:rPr dirty="0" smtClean="0" sz="1250">
                <a:solidFill>
                  <a:srgbClr val="2E2EFE"/>
                </a:solidFill>
                <a:latin typeface="Times New Roman"/>
                <a:cs typeface="Times New Roman"/>
              </a:rPr>
              <a:t>y</a:t>
            </a:r>
            <a:r>
              <a:rPr dirty="0" smtClean="0" sz="1250">
                <a:solidFill>
                  <a:srgbClr val="2E2EFE"/>
                </a:solidFill>
                <a:latin typeface="Times New Roman"/>
                <a:cs typeface="Times New Roman"/>
              </a:rPr>
              <a:t>      </a:t>
            </a:r>
            <a:r>
              <a:rPr dirty="0" smtClean="0" sz="1250" spc="-79">
                <a:solidFill>
                  <a:srgbClr val="2E2EFE"/>
                </a:solidFill>
                <a:latin typeface="Times New Roman"/>
                <a:cs typeface="Times New Roman"/>
              </a:rPr>
              <a:t> </a:t>
            </a:r>
            <a:r>
              <a:rPr dirty="0" smtClean="0" sz="1350" spc="0">
                <a:solidFill>
                  <a:srgbClr val="CF1D2C"/>
                </a:solidFill>
                <a:latin typeface="Times New Roman"/>
                <a:cs typeface="Times New Roman"/>
              </a:rPr>
              <a:t>p</a:t>
            </a:r>
            <a:r>
              <a:rPr dirty="0" smtClean="0" sz="1350" spc="0">
                <a:solidFill>
                  <a:srgbClr val="CF1D2C"/>
                </a:solidFill>
                <a:latin typeface="Times New Roman"/>
                <a:cs typeface="Times New Roman"/>
              </a:rPr>
              <a:t>a</a:t>
            </a:r>
            <a:r>
              <a:rPr dirty="0" smtClean="0" sz="1350" spc="0">
                <a:solidFill>
                  <a:srgbClr val="CF1D2C"/>
                </a:solidFill>
                <a:latin typeface="Times New Roman"/>
                <a:cs typeface="Times New Roman"/>
              </a:rPr>
              <a:t>r</a:t>
            </a:r>
            <a:r>
              <a:rPr dirty="0" smtClean="0" sz="1150" spc="0">
                <a:solidFill>
                  <a:srgbClr val="CC000A"/>
                </a:solidFill>
                <a:latin typeface="Arial"/>
                <a:cs typeface="Arial"/>
              </a:rPr>
              <a:t>_</a:t>
            </a:r>
            <a:r>
              <a:rPr dirty="0" smtClean="0" sz="1150" spc="0">
                <a:solidFill>
                  <a:srgbClr val="CF1D2C"/>
                </a:solidFill>
                <a:latin typeface="Arial"/>
                <a:cs typeface="Arial"/>
              </a:rPr>
              <a:t>Z</a:t>
            </a:r>
            <a:r>
              <a:rPr dirty="0" smtClean="0" sz="1150" spc="0">
                <a:solidFill>
                  <a:srgbClr val="CF1D2C"/>
                </a:solidFill>
                <a:latin typeface="Arial"/>
                <a:cs typeface="Arial"/>
              </a:rPr>
              <a:t>i</a:t>
            </a:r>
            <a:r>
              <a:rPr dirty="0" smtClean="0" sz="1150" spc="0">
                <a:solidFill>
                  <a:srgbClr val="CF1D2C"/>
                </a:solidFill>
                <a:latin typeface="Arial"/>
                <a:cs typeface="Arial"/>
              </a:rPr>
              <a:t>p</a:t>
            </a:r>
            <a:endParaRPr sz="11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16268" y="2293314"/>
            <a:ext cx="591037" cy="199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5"/>
              </a:lnSpc>
              <a:spcBef>
                <a:spcPts val="74"/>
              </a:spcBef>
            </a:pPr>
            <a:r>
              <a:rPr dirty="0" smtClean="0" sz="1250" spc="0">
                <a:solidFill>
                  <a:srgbClr val="9CCFFC"/>
                </a:solidFill>
                <a:latin typeface="Times New Roman"/>
                <a:cs typeface="Times New Roman"/>
              </a:rPr>
              <a:t>.</a:t>
            </a:r>
            <a:r>
              <a:rPr dirty="0" smtClean="0" sz="1250" spc="0">
                <a:solidFill>
                  <a:srgbClr val="9CCFFC"/>
                </a:solidFill>
                <a:latin typeface="Times New Roman"/>
                <a:cs typeface="Times New Roman"/>
              </a:rPr>
              <a:t>       </a:t>
            </a:r>
            <a:r>
              <a:rPr dirty="0" smtClean="0" sz="1250" spc="32">
                <a:solidFill>
                  <a:srgbClr val="9CCFFC"/>
                </a:solidFill>
                <a:latin typeface="Times New Roman"/>
                <a:cs typeface="Times New Roman"/>
              </a:rPr>
              <a:t> </a:t>
            </a:r>
            <a:r>
              <a:rPr dirty="0" smtClean="0" sz="1350" spc="0">
                <a:solidFill>
                  <a:srgbClr val="5E5BD6"/>
                </a:solidFill>
                <a:latin typeface="Times New Roman"/>
                <a:cs typeface="Times New Roman"/>
              </a:rPr>
              <a:t>p</a:t>
            </a:r>
            <a:r>
              <a:rPr dirty="0" smtClean="0" sz="1350" spc="0">
                <a:solidFill>
                  <a:srgbClr val="5E5BD6"/>
                </a:solidFill>
                <a:latin typeface="Times New Roman"/>
                <a:cs typeface="Times New Roman"/>
              </a:rPr>
              <a:t>a</a:t>
            </a:r>
            <a:r>
              <a:rPr dirty="0" smtClean="0" sz="1350" spc="0">
                <a:solidFill>
                  <a:srgbClr val="5E5BD6"/>
                </a:solidFill>
                <a:latin typeface="Times New Roman"/>
                <a:cs typeface="Times New Roman"/>
              </a:rPr>
              <a:t>r</a:t>
            </a:r>
            <a:r>
              <a:rPr dirty="0" smtClean="0" sz="1350" spc="0">
                <a:solidFill>
                  <a:srgbClr val="5E5BD6"/>
                </a:solidFill>
                <a:latin typeface="Times New Roman"/>
                <a:cs typeface="Times New Roman"/>
              </a:rPr>
              <a:t>m</a:t>
            </a:r>
            <a:r>
              <a:rPr dirty="0" smtClean="0" sz="1350" spc="0">
                <a:solidFill>
                  <a:srgbClr val="8A8ADE"/>
                </a:solidFill>
                <a:latin typeface="Times New Roman"/>
                <a:cs typeface="Times New Roman"/>
              </a:rPr>
              <a:t>r</a:t>
            </a:r>
            <a:r>
              <a:rPr dirty="0" smtClean="0" sz="1350" spc="0">
                <a:solidFill>
                  <a:srgbClr val="5E5BD6"/>
                </a:solidFill>
                <a:latin typeface="Times New Roman"/>
                <a:cs typeface="Times New Roman"/>
              </a:rPr>
              <a:t>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31250" y="2293314"/>
            <a:ext cx="127086" cy="199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5"/>
              </a:lnSpc>
              <a:spcBef>
                <a:spcPts val="74"/>
              </a:spcBef>
            </a:pPr>
            <a:r>
              <a:rPr dirty="0" smtClean="0" sz="1350" spc="0">
                <a:solidFill>
                  <a:srgbClr val="4141D2"/>
                </a:solidFill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11858" y="2293314"/>
            <a:ext cx="90480" cy="199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5"/>
              </a:lnSpc>
              <a:spcBef>
                <a:spcPts val="74"/>
              </a:spcBef>
            </a:pPr>
            <a:r>
              <a:rPr dirty="0" smtClean="0" sz="1350" spc="0">
                <a:solidFill>
                  <a:srgbClr val="5E5BD6"/>
                </a:solidFill>
                <a:latin typeface="Times New Roman"/>
                <a:cs typeface="Times New Roman"/>
              </a:rPr>
              <a:t>;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12799" y="2304556"/>
            <a:ext cx="163831" cy="185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dirty="0" smtClean="0" sz="1250">
                <a:solidFill>
                  <a:srgbClr val="5E5BD6"/>
                </a:solidFill>
                <a:latin typeface="Times New Roman"/>
                <a:cs typeface="Times New Roman"/>
              </a:rPr>
              <a:t>I</a:t>
            </a:r>
            <a:r>
              <a:rPr dirty="0" smtClean="0" sz="1250">
                <a:solidFill>
                  <a:srgbClr val="5E5BD6"/>
                </a:solidFill>
                <a:latin typeface="Times New Roman"/>
                <a:cs typeface="Times New Roman"/>
              </a:rPr>
              <a:t>L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9307" y="2309665"/>
            <a:ext cx="695583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dirty="0" smtClean="0" sz="1200" spc="69">
                <a:solidFill>
                  <a:srgbClr val="5E5BD6"/>
                </a:solidFill>
                <a:latin typeface="Times New Roman"/>
                <a:cs typeface="Times New Roman"/>
              </a:rPr>
              <a:t>.</a:t>
            </a:r>
            <a:r>
              <a:rPr dirty="0" smtClean="0" sz="1200" spc="0">
                <a:solidFill>
                  <a:srgbClr val="5E5BD6"/>
                </a:solidFill>
                <a:latin typeface="Times New Roman"/>
                <a:cs typeface="Times New Roman"/>
              </a:rPr>
              <a:t>AC</a:t>
            </a:r>
            <a:r>
              <a:rPr dirty="0" smtClean="0" sz="1200" spc="0">
                <a:solidFill>
                  <a:srgbClr val="5E5BD6"/>
                </a:solidFill>
                <a:latin typeface="Times New Roman"/>
                <a:cs typeface="Times New Roman"/>
              </a:rPr>
              <a:t>C</a:t>
            </a:r>
            <a:r>
              <a:rPr dirty="0" smtClean="0" sz="1200" spc="0">
                <a:solidFill>
                  <a:srgbClr val="5E5BD6"/>
                </a:solidFill>
                <a:latin typeface="Times New Roman"/>
                <a:cs typeface="Times New Roman"/>
              </a:rPr>
              <a:t>E</a:t>
            </a:r>
            <a:r>
              <a:rPr dirty="0" smtClean="0" sz="1200" spc="0">
                <a:solidFill>
                  <a:srgbClr val="5E5BD6"/>
                </a:solidFill>
                <a:latin typeface="Times New Roman"/>
                <a:cs typeface="Times New Roman"/>
              </a:rPr>
              <a:t>P</a:t>
            </a:r>
            <a:r>
              <a:rPr dirty="0" smtClean="0" sz="1200" spc="0">
                <a:solidFill>
                  <a:srgbClr val="5E5BD6"/>
                </a:solidFill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4632" y="2335201"/>
            <a:ext cx="2332526" cy="355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345"/>
              </a:lnSpc>
              <a:spcBef>
                <a:spcPts val="67"/>
              </a:spcBef>
            </a:pPr>
            <a:r>
              <a:rPr dirty="0" smtClean="0" sz="1150" spc="0">
                <a:solidFill>
                  <a:srgbClr val="19198A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19198A"/>
                </a:solidFill>
                <a:latin typeface="Arial"/>
                <a:cs typeface="Arial"/>
              </a:rPr>
              <a:t>CC</a:t>
            </a:r>
            <a:r>
              <a:rPr dirty="0" smtClean="0" sz="1150" spc="0">
                <a:solidFill>
                  <a:srgbClr val="19198A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19198A"/>
                </a:solidFill>
                <a:latin typeface="Arial"/>
                <a:cs typeface="Arial"/>
              </a:rPr>
              <a:t>P</a:t>
            </a:r>
            <a:r>
              <a:rPr dirty="0" smtClean="0" sz="1150" spc="0">
                <a:solidFill>
                  <a:srgbClr val="11088E"/>
                </a:solidFill>
                <a:latin typeface="Arial"/>
                <a:cs typeface="Arial"/>
              </a:rPr>
              <a:t>T</a:t>
            </a:r>
            <a:r>
              <a:rPr dirty="0" smtClean="0" sz="1150" spc="253">
                <a:solidFill>
                  <a:srgbClr val="11088E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19198A"/>
                </a:solidFill>
                <a:latin typeface="Arial"/>
                <a:cs typeface="Arial"/>
              </a:rPr>
              <a:t>v</a:t>
            </a:r>
            <a:r>
              <a:rPr dirty="0" smtClean="0" sz="1150" spc="0">
                <a:solidFill>
                  <a:srgbClr val="19198A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11088E"/>
                </a:solidFill>
                <a:latin typeface="Arial"/>
                <a:cs typeface="Arial"/>
              </a:rPr>
              <a:t>r</a:t>
            </a:r>
            <a:r>
              <a:rPr dirty="0" smtClean="0" sz="1150" spc="0">
                <a:solidFill>
                  <a:srgbClr val="2F2886"/>
                </a:solidFill>
                <a:latin typeface="Arial"/>
                <a:cs typeface="Arial"/>
              </a:rPr>
              <a:t>i</a:t>
            </a:r>
            <a:r>
              <a:rPr dirty="0" smtClean="0" sz="1150" spc="0">
                <a:solidFill>
                  <a:srgbClr val="19198A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19198A"/>
                </a:solidFill>
                <a:latin typeface="Arial"/>
                <a:cs typeface="Arial"/>
              </a:rPr>
              <a:t>b</a:t>
            </a:r>
            <a:r>
              <a:rPr dirty="0" smtClean="0" sz="1150" spc="0">
                <a:solidFill>
                  <a:srgbClr val="11088E"/>
                </a:solidFill>
                <a:latin typeface="Arial"/>
                <a:cs typeface="Arial"/>
              </a:rPr>
              <a:t>l</a:t>
            </a:r>
            <a:r>
              <a:rPr dirty="0" smtClean="0" sz="1150" spc="0">
                <a:solidFill>
                  <a:srgbClr val="19198A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19198A"/>
                </a:solidFill>
                <a:latin typeface="Arial"/>
                <a:cs typeface="Arial"/>
              </a:rPr>
              <a:t>s</a:t>
            </a:r>
            <a:r>
              <a:rPr dirty="0" smtClean="0" sz="1150" spc="114">
                <a:solidFill>
                  <a:srgbClr val="19198A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11088E"/>
                </a:solidFill>
                <a:latin typeface="Arial"/>
                <a:cs typeface="Arial"/>
              </a:rPr>
              <a:t>f</a:t>
            </a:r>
            <a:r>
              <a:rPr dirty="0" smtClean="0" sz="1200" spc="0">
                <a:solidFill>
                  <a:srgbClr val="2F2886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11088E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19198A"/>
                </a:solidFill>
                <a:latin typeface="Arial"/>
                <a:cs typeface="Arial"/>
              </a:rPr>
              <a:t>m</a:t>
            </a:r>
            <a:r>
              <a:rPr dirty="0" smtClean="0" sz="1200" spc="49">
                <a:solidFill>
                  <a:srgbClr val="19198A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2F2886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19198A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19198A"/>
                </a:solidFill>
                <a:latin typeface="Arial"/>
                <a:cs typeface="Arial"/>
              </a:rPr>
              <a:t>p</a:t>
            </a:r>
            <a:r>
              <a:rPr dirty="0" smtClean="0" sz="1200" spc="0">
                <a:solidFill>
                  <a:srgbClr val="2F2886"/>
                </a:solidFill>
                <a:latin typeface="Arial"/>
                <a:cs typeface="Arial"/>
              </a:rPr>
              <a:t>u</a:t>
            </a:r>
            <a:r>
              <a:rPr dirty="0" smtClean="0" sz="1200" spc="0">
                <a:solidFill>
                  <a:srgbClr val="19198A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  <a:p>
            <a:pPr marL="866556" marR="866760" algn="ctr">
              <a:lnSpc>
                <a:spcPct val="95825"/>
              </a:lnSpc>
            </a:pPr>
            <a:r>
              <a:rPr dirty="0" smtClean="0" sz="1150">
                <a:solidFill>
                  <a:srgbClr val="19198A"/>
                </a:solidFill>
                <a:latin typeface="Arial"/>
                <a:cs typeface="Arial"/>
              </a:rPr>
              <a:t>r</a:t>
            </a:r>
            <a:r>
              <a:rPr dirty="0" smtClean="0" sz="1150">
                <a:solidFill>
                  <a:srgbClr val="19198A"/>
                </a:solidFill>
                <a:latin typeface="Arial"/>
                <a:cs typeface="Arial"/>
              </a:rPr>
              <a:t>e</a:t>
            </a:r>
            <a:r>
              <a:rPr dirty="0" smtClean="0" sz="1150">
                <a:solidFill>
                  <a:srgbClr val="19198A"/>
                </a:solidFill>
                <a:latin typeface="Arial"/>
                <a:cs typeface="Arial"/>
              </a:rPr>
              <a:t>c</a:t>
            </a:r>
            <a:r>
              <a:rPr dirty="0" smtClean="0" sz="1150">
                <a:solidFill>
                  <a:srgbClr val="19198A"/>
                </a:solidFill>
                <a:latin typeface="Arial"/>
                <a:cs typeface="Arial"/>
              </a:rPr>
              <a:t>o</a:t>
            </a:r>
            <a:r>
              <a:rPr dirty="0" smtClean="0" sz="1150">
                <a:solidFill>
                  <a:srgbClr val="19198A"/>
                </a:solidFill>
                <a:latin typeface="Arial"/>
                <a:cs typeface="Arial"/>
              </a:rPr>
              <a:t>r</a:t>
            </a:r>
            <a:r>
              <a:rPr dirty="0" smtClean="0" sz="1150">
                <a:solidFill>
                  <a:srgbClr val="19198A"/>
                </a:solidFill>
                <a:latin typeface="Arial"/>
                <a:cs typeface="Arial"/>
              </a:rPr>
              <a:t>d</a:t>
            </a:r>
            <a:r>
              <a:rPr dirty="0" smtClean="0" sz="1150">
                <a:solidFill>
                  <a:srgbClr val="2F2886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54917" y="2335201"/>
            <a:ext cx="85220" cy="180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dirty="0" smtClean="0" sz="1200" spc="0">
                <a:solidFill>
                  <a:srgbClr val="4141D2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21540" y="2619539"/>
            <a:ext cx="1724504" cy="180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dirty="0" smtClean="0" sz="1100">
                <a:solidFill>
                  <a:srgbClr val="3D3D3D"/>
                </a:solidFill>
                <a:latin typeface="Arial"/>
                <a:cs typeface="Arial"/>
              </a:rPr>
              <a:t>EX</a:t>
            </a:r>
            <a:r>
              <a:rPr dirty="0" smtClean="0" sz="1100">
                <a:solidFill>
                  <a:srgbClr val="DDB686"/>
                </a:solidFill>
                <a:latin typeface="Arial"/>
                <a:cs typeface="Arial"/>
              </a:rPr>
              <a:t>I</a:t>
            </a:r>
            <a:r>
              <a:rPr dirty="0" smtClean="0" sz="1100">
                <a:solidFill>
                  <a:srgbClr val="3D3D3D"/>
                </a:solidFill>
                <a:latin typeface="Arial"/>
                <a:cs typeface="Arial"/>
              </a:rPr>
              <a:t>P</a:t>
            </a:r>
            <a:r>
              <a:rPr dirty="0" smtClean="0" sz="1100">
                <a:solidFill>
                  <a:srgbClr val="3D3D3D"/>
                </a:solidFill>
                <a:latin typeface="Arial"/>
                <a:cs typeface="Arial"/>
              </a:rPr>
              <a:t>O</a:t>
            </a:r>
            <a:r>
              <a:rPr dirty="0" smtClean="0" sz="1100">
                <a:solidFill>
                  <a:srgbClr val="3D3D3D"/>
                </a:solidFill>
                <a:latin typeface="Arial"/>
                <a:cs typeface="Arial"/>
              </a:rPr>
              <a:t>R</a:t>
            </a:r>
            <a:r>
              <a:rPr dirty="0" smtClean="0" sz="1100">
                <a:solidFill>
                  <a:srgbClr val="A0C5DF"/>
                </a:solidFill>
                <a:latin typeface="Arial"/>
                <a:cs typeface="Arial"/>
              </a:rPr>
              <a:t>.</a:t>
            </a:r>
            <a:r>
              <a:rPr dirty="0" smtClean="0" sz="1100">
                <a:solidFill>
                  <a:srgbClr val="3D3D3D"/>
                </a:solidFill>
                <a:latin typeface="Arial"/>
                <a:cs typeface="Arial"/>
              </a:rPr>
              <a:t>T</a:t>
            </a:r>
            <a:r>
              <a:rPr dirty="0" smtClean="0" sz="110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mtClean="0" sz="1100" spc="144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mtClean="0" sz="1100" spc="0">
                <a:solidFill>
                  <a:srgbClr val="3D3D3D"/>
                </a:solidFill>
                <a:latin typeface="Arial"/>
                <a:cs typeface="Arial"/>
              </a:rPr>
              <a:t>S</a:t>
            </a:r>
            <a:r>
              <a:rPr dirty="0" smtClean="0" sz="1100" spc="0">
                <a:solidFill>
                  <a:srgbClr val="3D3D3D"/>
                </a:solidFill>
                <a:latin typeface="Arial"/>
                <a:cs typeface="Arial"/>
              </a:rPr>
              <a:t>ES</a:t>
            </a:r>
            <a:r>
              <a:rPr dirty="0" smtClean="0" sz="1100" spc="0">
                <a:solidFill>
                  <a:srgbClr val="3D3D3D"/>
                </a:solidFill>
                <a:latin typeface="Arial"/>
                <a:cs typeface="Arial"/>
              </a:rPr>
              <a:t>S</a:t>
            </a:r>
            <a:r>
              <a:rPr dirty="0" smtClean="0" sz="1100" spc="17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mtClean="0" sz="1100" spc="0">
                <a:solidFill>
                  <a:srgbClr val="3D3D3D"/>
                </a:solidFill>
                <a:latin typeface="Arial"/>
                <a:cs typeface="Arial"/>
              </a:rPr>
              <a:t>D</a:t>
            </a:r>
            <a:r>
              <a:rPr dirty="0" smtClean="0" sz="1100" spc="0">
                <a:solidFill>
                  <a:srgbClr val="5283B1"/>
                </a:solidFill>
                <a:latin typeface="Arial"/>
                <a:cs typeface="Arial"/>
              </a:rPr>
              <a:t>'</a:t>
            </a:r>
            <a:r>
              <a:rPr dirty="0" smtClean="0" sz="1100" spc="0">
                <a:solidFill>
                  <a:srgbClr val="5283B1"/>
                </a:solidFill>
                <a:latin typeface="Arial"/>
                <a:cs typeface="Arial"/>
              </a:rPr>
              <a:t> </a:t>
            </a:r>
            <a:r>
              <a:rPr dirty="0" smtClean="0" sz="1100" spc="-89">
                <a:solidFill>
                  <a:srgbClr val="5283B1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3D3D3D"/>
                </a:solidFill>
                <a:latin typeface="Times New Roman"/>
                <a:cs typeface="Times New Roman"/>
              </a:rPr>
              <a:t>5</a:t>
            </a:r>
            <a:r>
              <a:rPr dirty="0" smtClean="0" sz="1200" spc="0">
                <a:solidFill>
                  <a:srgbClr val="3D3D3D"/>
                </a:solidFill>
                <a:latin typeface="Times New Roman"/>
                <a:cs typeface="Times New Roman"/>
              </a:rPr>
              <a:t>4</a:t>
            </a:r>
            <a:r>
              <a:rPr dirty="0" smtClean="0" sz="1200" spc="0">
                <a:solidFill>
                  <a:srgbClr val="EBAA63"/>
                </a:solidFill>
                <a:latin typeface="Times New Roman"/>
                <a:cs typeface="Times New Roman"/>
              </a:rPr>
              <a:t>.</a:t>
            </a:r>
            <a:r>
              <a:rPr dirty="0" smtClean="0" sz="1200" spc="0">
                <a:solidFill>
                  <a:srgbClr val="3D3D3D"/>
                </a:solidFill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9307" y="2624407"/>
            <a:ext cx="447389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dirty="0" smtClean="0" sz="1150">
                <a:solidFill>
                  <a:srgbClr val="3D3D3D"/>
                </a:solidFill>
                <a:latin typeface="Times New Roman"/>
                <a:cs typeface="Times New Roman"/>
              </a:rPr>
              <a:t>.</a:t>
            </a:r>
            <a:r>
              <a:rPr dirty="0" smtClean="0" sz="1150">
                <a:solidFill>
                  <a:srgbClr val="3D3D3D"/>
                </a:solidFill>
                <a:latin typeface="Times New Roman"/>
                <a:cs typeface="Times New Roman"/>
              </a:rPr>
              <a:t>B</a:t>
            </a:r>
            <a:r>
              <a:rPr dirty="0" smtClean="0" sz="1150">
                <a:solidFill>
                  <a:srgbClr val="3D3D3D"/>
                </a:solidFill>
                <a:latin typeface="Times New Roman"/>
                <a:cs typeface="Times New Roman"/>
              </a:rPr>
              <a:t>E</a:t>
            </a:r>
            <a:r>
              <a:rPr dirty="0" smtClean="0" sz="1150">
                <a:solidFill>
                  <a:srgbClr val="3D3D3D"/>
                </a:solidFill>
                <a:latin typeface="Times New Roman"/>
                <a:cs typeface="Times New Roman"/>
              </a:rPr>
              <a:t>G</a:t>
            </a:r>
            <a:r>
              <a:rPr dirty="0" smtClean="0" sz="1150">
                <a:solidFill>
                  <a:srgbClr val="3D3D3D"/>
                </a:solidFill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9307" y="2933222"/>
            <a:ext cx="561678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dirty="0" smtClean="0" sz="1100">
                <a:solidFill>
                  <a:srgbClr val="61626C"/>
                </a:solidFill>
                <a:latin typeface="Arial"/>
                <a:cs typeface="Arial"/>
              </a:rPr>
              <a:t>.</a:t>
            </a:r>
            <a:r>
              <a:rPr dirty="0" smtClean="0" sz="1100">
                <a:solidFill>
                  <a:srgbClr val="3D3D3D"/>
                </a:solidFill>
                <a:latin typeface="Arial"/>
                <a:cs typeface="Arial"/>
              </a:rPr>
              <a:t>EX</a:t>
            </a:r>
            <a:r>
              <a:rPr dirty="0" smtClean="0" sz="1100">
                <a:solidFill>
                  <a:srgbClr val="3D3D3D"/>
                </a:solidFill>
                <a:latin typeface="Arial"/>
                <a:cs typeface="Arial"/>
              </a:rPr>
              <a:t>PO</a:t>
            </a:r>
            <a:r>
              <a:rPr dirty="0" smtClean="0" sz="1100">
                <a:solidFill>
                  <a:srgbClr val="6C8695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60162" y="3236113"/>
            <a:ext cx="590996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dirty="0" smtClean="0" sz="1200">
                <a:solidFill>
                  <a:srgbClr val="3D3D3D"/>
                </a:solidFill>
                <a:latin typeface="Arial"/>
                <a:cs typeface="Arial"/>
              </a:rPr>
              <a:t>S</a:t>
            </a:r>
            <a:r>
              <a:rPr dirty="0" smtClean="0" sz="120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3D3D3D"/>
                </a:solidFill>
                <a:latin typeface="Arial"/>
                <a:cs typeface="Arial"/>
              </a:rPr>
              <a:t>L</a:t>
            </a:r>
            <a:r>
              <a:rPr dirty="0" smtClean="0" sz="120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3D3D3D"/>
                </a:solidFill>
                <a:latin typeface="Arial"/>
                <a:cs typeface="Arial"/>
              </a:rPr>
              <a:t>CT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07796" y="4009912"/>
            <a:ext cx="85982" cy="3743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dirty="0" smtClean="0" sz="1250" spc="0">
                <a:solidFill>
                  <a:srgbClr val="56574F"/>
                </a:solidFill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  <a:p>
            <a:pPr marL="12700" marR="1605">
              <a:lnSpc>
                <a:spcPct val="95825"/>
              </a:lnSpc>
              <a:spcBef>
                <a:spcPts val="90"/>
              </a:spcBef>
            </a:pPr>
            <a:r>
              <a:rPr dirty="0" smtClean="0" sz="1150" spc="0">
                <a:solidFill>
                  <a:srgbClr val="56574F"/>
                </a:solidFill>
                <a:latin typeface="Arial"/>
                <a:cs typeface="Arial"/>
              </a:rPr>
              <a:t>I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21002" y="4009912"/>
            <a:ext cx="630105" cy="372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5"/>
              </a:lnSpc>
              <a:spcBef>
                <a:spcPts val="69"/>
              </a:spcBef>
            </a:pPr>
            <a:r>
              <a:rPr dirty="0" smtClean="0" sz="1250" spc="0">
                <a:solidFill>
                  <a:srgbClr val="3D3D3D"/>
                </a:solidFill>
                <a:latin typeface="Times New Roman"/>
                <a:cs typeface="Times New Roman"/>
              </a:rPr>
              <a:t>E</a:t>
            </a:r>
            <a:r>
              <a:rPr dirty="0" smtClean="0" sz="1250" spc="0">
                <a:solidFill>
                  <a:srgbClr val="3D3D3D"/>
                </a:solidFill>
                <a:latin typeface="Times New Roman"/>
                <a:cs typeface="Times New Roman"/>
              </a:rPr>
              <a:t>R</a:t>
            </a:r>
            <a:r>
              <a:rPr dirty="0" smtClean="0" sz="1250" spc="41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dirty="0" smtClean="0" sz="1050" spc="0">
                <a:solidFill>
                  <a:srgbClr val="2A282C"/>
                </a:solidFill>
                <a:latin typeface="Arial"/>
                <a:cs typeface="Arial"/>
              </a:rPr>
              <a:t>J</a:t>
            </a:r>
            <a:r>
              <a:rPr dirty="0" smtClean="0" sz="1050" spc="0">
                <a:solidFill>
                  <a:srgbClr val="3D3D3D"/>
                </a:solidFill>
                <a:latin typeface="Arial"/>
                <a:cs typeface="Arial"/>
              </a:rPr>
              <a:t>O</a:t>
            </a:r>
            <a:r>
              <a:rPr dirty="0" smtClean="0" sz="1050" spc="0">
                <a:solidFill>
                  <a:srgbClr val="3D3D3D"/>
                </a:solidFill>
                <a:latin typeface="Arial"/>
                <a:cs typeface="Arial"/>
              </a:rPr>
              <a:t>I</a:t>
            </a:r>
            <a:r>
              <a:rPr dirty="0" smtClean="0" sz="1050" spc="0">
                <a:solidFill>
                  <a:srgbClr val="3D3D3D"/>
                </a:solidFill>
                <a:latin typeface="Arial"/>
                <a:cs typeface="Arial"/>
              </a:rPr>
              <a:t>  </a:t>
            </a:r>
            <a:r>
              <a:rPr dirty="0" smtClean="0" sz="1050" spc="134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mtClean="0" sz="1050" spc="0">
                <a:solidFill>
                  <a:srgbClr val="9CCFFC"/>
                </a:solidFill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  <a:p>
            <a:pPr marL="12700" marR="3422">
              <a:lnSpc>
                <a:spcPct val="95825"/>
              </a:lnSpc>
              <a:spcBef>
                <a:spcPts val="185"/>
              </a:spcBef>
            </a:pPr>
            <a:r>
              <a:rPr dirty="0" smtClean="0" sz="1050" spc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dirty="0" smtClean="0" sz="1050" spc="0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mtClean="0" sz="1050" spc="9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mtClean="0" sz="1050" spc="0">
                <a:solidFill>
                  <a:srgbClr val="7CA8CF"/>
                </a:solidFill>
                <a:latin typeface="Arial"/>
                <a:cs typeface="Arial"/>
              </a:rPr>
              <a:t>·</a:t>
            </a:r>
            <a:r>
              <a:rPr dirty="0" smtClean="0" sz="1050" spc="0">
                <a:solidFill>
                  <a:srgbClr val="7CA8CF"/>
                </a:solidFill>
                <a:latin typeface="Arial"/>
                <a:cs typeface="Arial"/>
              </a:rPr>
              <a:t>       </a:t>
            </a:r>
            <a:r>
              <a:rPr dirty="0" smtClean="0" sz="1050" spc="26">
                <a:solidFill>
                  <a:srgbClr val="7CA8CF"/>
                </a:solidFill>
                <a:latin typeface="Arial"/>
                <a:cs typeface="Arial"/>
              </a:rPr>
              <a:t> </a:t>
            </a:r>
            <a:r>
              <a:rPr dirty="0" smtClean="0" sz="1050" spc="0">
                <a:solidFill>
                  <a:srgbClr val="2A282C"/>
                </a:solidFill>
                <a:latin typeface="Arial"/>
                <a:cs typeface="Arial"/>
              </a:rPr>
              <a:t>JI</a:t>
            </a:r>
            <a:r>
              <a:rPr dirty="0" smtClean="0" sz="1050" spc="0">
                <a:solidFill>
                  <a:srgbClr val="3D3D3D"/>
                </a:solidFill>
                <a:latin typeface="Arial"/>
                <a:cs typeface="Arial"/>
              </a:rPr>
              <a:t>O</a:t>
            </a:r>
            <a:r>
              <a:rPr dirty="0" smtClean="0" sz="1050" spc="0">
                <a:solidFill>
                  <a:srgbClr val="3D3D3D"/>
                </a:solidFill>
                <a:latin typeface="Arial"/>
                <a:cs typeface="Arial"/>
              </a:rPr>
              <a:t>IN</a:t>
            </a:r>
            <a:r>
              <a:rPr dirty="0" smtClean="0" sz="1050" spc="0">
                <a:solidFill>
                  <a:srgbClr val="9CCFFC"/>
                </a:solidFill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60970" y="4027533"/>
            <a:ext cx="110015" cy="356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1673" algn="r">
              <a:lnSpc>
                <a:spcPts val="1200"/>
              </a:lnSpc>
              <a:spcBef>
                <a:spcPts val="60"/>
              </a:spcBef>
            </a:pPr>
            <a:r>
              <a:rPr dirty="0" smtClean="0" sz="1050">
                <a:solidFill>
                  <a:srgbClr val="75BEFE"/>
                </a:solidFill>
                <a:latin typeface="Arial"/>
                <a:cs typeface="Arial"/>
              </a:rPr>
              <a:t>I</a:t>
            </a:r>
            <a:r>
              <a:rPr dirty="0" smtClean="0" sz="1050">
                <a:solidFill>
                  <a:srgbClr val="A0C5DF"/>
                </a:solidFill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 marR="12700" algn="r">
              <a:lnSpc>
                <a:spcPct val="95825"/>
              </a:lnSpc>
              <a:spcBef>
                <a:spcPts val="150"/>
              </a:spcBef>
            </a:pPr>
            <a:r>
              <a:rPr dirty="0" smtClean="0" sz="1150">
                <a:solidFill>
                  <a:srgbClr val="A0C5DF"/>
                </a:solidFill>
                <a:latin typeface="Arial"/>
                <a:cs typeface="Arial"/>
              </a:rPr>
              <a:t>·</a:t>
            </a:r>
            <a:r>
              <a:rPr dirty="0" smtClean="0" sz="1150">
                <a:solidFill>
                  <a:srgbClr val="A0C5DF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9307" y="4032788"/>
            <a:ext cx="433700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dirty="0" smtClean="0" sz="1150">
                <a:solidFill>
                  <a:srgbClr val="3D3D3D"/>
                </a:solidFill>
                <a:latin typeface="Arial"/>
                <a:cs typeface="Arial"/>
              </a:rPr>
              <a:t>F</a:t>
            </a:r>
            <a:r>
              <a:rPr dirty="0" smtClean="0" sz="1150">
                <a:solidFill>
                  <a:srgbClr val="3D3D3D"/>
                </a:solidFill>
                <a:latin typeface="Arial"/>
                <a:cs typeface="Arial"/>
              </a:rPr>
              <a:t>R</a:t>
            </a:r>
            <a:r>
              <a:rPr dirty="0" smtClean="0" sz="1150">
                <a:solidFill>
                  <a:srgbClr val="3D3D3D"/>
                </a:solidFill>
                <a:latin typeface="Arial"/>
                <a:cs typeface="Arial"/>
              </a:rPr>
              <a:t>O</a:t>
            </a:r>
            <a:r>
              <a:rPr dirty="0" smtClean="0" sz="1150">
                <a:solidFill>
                  <a:srgbClr val="DDB686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3250" y="4213903"/>
            <a:ext cx="1324136" cy="564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dirty="0" smtClean="0" sz="1150">
                <a:solidFill>
                  <a:srgbClr val="DDB686"/>
                </a:solidFill>
                <a:latin typeface="Arial"/>
                <a:cs typeface="Arial"/>
              </a:rPr>
              <a:t>.</a:t>
            </a:r>
            <a:r>
              <a:rPr dirty="0" smtClean="0" sz="1150">
                <a:solidFill>
                  <a:srgbClr val="3D3D3D"/>
                </a:solidFill>
                <a:latin typeface="Arial"/>
                <a:cs typeface="Arial"/>
              </a:rPr>
              <a:t>A</a:t>
            </a:r>
            <a:r>
              <a:rPr dirty="0" smtClean="0" sz="1150">
                <a:solidFill>
                  <a:srgbClr val="3D3D3D"/>
                </a:solidFill>
                <a:latin typeface="Arial"/>
                <a:cs typeface="Arial"/>
              </a:rPr>
              <a:t>c</a:t>
            </a:r>
            <a:r>
              <a:rPr dirty="0" smtClean="0" sz="1150">
                <a:solidFill>
                  <a:srgbClr val="3D3D3D"/>
                </a:solidFill>
                <a:latin typeface="Arial"/>
                <a:cs typeface="Arial"/>
              </a:rPr>
              <a:t>o</a:t>
            </a:r>
            <a:r>
              <a:rPr dirty="0" smtClean="0" sz="1150">
                <a:solidFill>
                  <a:srgbClr val="3D3D3D"/>
                </a:solidFill>
                <a:latin typeface="Arial"/>
                <a:cs typeface="Arial"/>
              </a:rPr>
              <a:t>o</a:t>
            </a:r>
            <a:r>
              <a:rPr dirty="0" smtClean="0" sz="1150">
                <a:solidFill>
                  <a:srgbClr val="3D3D3D"/>
                </a:solidFill>
                <a:latin typeface="Arial"/>
                <a:cs typeface="Arial"/>
              </a:rPr>
              <a:t>  </a:t>
            </a:r>
            <a:r>
              <a:rPr dirty="0" smtClean="0" sz="1150" spc="-54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3D3D3D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3D3D3D"/>
                </a:solidFill>
                <a:latin typeface="Arial"/>
                <a:cs typeface="Arial"/>
              </a:rPr>
              <a:t>ts</a:t>
            </a:r>
            <a:r>
              <a:rPr dirty="0" smtClean="0" sz="1150" spc="0">
                <a:solidFill>
                  <a:srgbClr val="3D3D3D"/>
                </a:solidFill>
                <a:latin typeface="Arial"/>
                <a:cs typeface="Arial"/>
              </a:rPr>
              <a:t>  </a:t>
            </a:r>
            <a:r>
              <a:rPr dirty="0" smtClean="0" sz="1150" spc="213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C4A171"/>
                </a:solidFill>
                <a:latin typeface="Times New Roman"/>
                <a:cs typeface="Times New Roman"/>
              </a:rPr>
              <a:t>1</a:t>
            </a:r>
            <a:r>
              <a:rPr dirty="0" smtClean="0" sz="1200" spc="0">
                <a:solidFill>
                  <a:srgbClr val="3D3D3D"/>
                </a:solidFill>
                <a:latin typeface="Times New Roman"/>
                <a:cs typeface="Times New Roman"/>
              </a:rPr>
              <a:t>C</a:t>
            </a:r>
            <a:r>
              <a:rPr dirty="0" smtClean="0" sz="1200" spc="0">
                <a:solidFill>
                  <a:srgbClr val="3D3D3D"/>
                </a:solidFill>
                <a:latin typeface="Times New Roman"/>
                <a:cs typeface="Times New Roman"/>
              </a:rPr>
              <a:t>u</a:t>
            </a:r>
            <a:r>
              <a:rPr dirty="0" smtClean="0" sz="1200" spc="0">
                <a:solidFill>
                  <a:srgbClr val="3D3D3D"/>
                </a:solidFill>
                <a:latin typeface="Times New Roman"/>
                <a:cs typeface="Times New Roman"/>
              </a:rPr>
              <a:t>st</a:t>
            </a:r>
            <a:r>
              <a:rPr dirty="0" smtClean="0" sz="1200" spc="0">
                <a:solidFill>
                  <a:srgbClr val="3D3D3D"/>
                </a:solidFill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  <a:p>
            <a:pPr marL="21844" marR="23050">
              <a:lnSpc>
                <a:spcPts val="1230"/>
              </a:lnSpc>
              <a:spcBef>
                <a:spcPts val="189"/>
              </a:spcBef>
            </a:pPr>
            <a:r>
              <a:rPr dirty="0" smtClean="0" baseline="-7246" sz="1800">
                <a:solidFill>
                  <a:srgbClr val="3D3D3D"/>
                </a:solidFill>
                <a:latin typeface="Arial"/>
                <a:cs typeface="Arial"/>
              </a:rPr>
              <a:t>C</a:t>
            </a:r>
            <a:r>
              <a:rPr dirty="0" smtClean="0" baseline="-7246" sz="1800">
                <a:solidFill>
                  <a:srgbClr val="3D3D3D"/>
                </a:solidFill>
                <a:latin typeface="Arial"/>
                <a:cs typeface="Arial"/>
              </a:rPr>
              <a:t>u</a:t>
            </a:r>
            <a:r>
              <a:rPr dirty="0" smtClean="0" baseline="-7246" sz="1800">
                <a:solidFill>
                  <a:srgbClr val="3D3D3D"/>
                </a:solidFill>
                <a:latin typeface="Arial"/>
                <a:cs typeface="Arial"/>
              </a:rPr>
              <a:t>s</a:t>
            </a:r>
            <a:r>
              <a:rPr dirty="0" smtClean="0" baseline="-7246" sz="1800">
                <a:solidFill>
                  <a:srgbClr val="3D3D3D"/>
                </a:solidFill>
                <a:latin typeface="Arial"/>
                <a:cs typeface="Arial"/>
              </a:rPr>
              <a:t>t</a:t>
            </a:r>
            <a:r>
              <a:rPr dirty="0" smtClean="0" baseline="-7246" sz="1800">
                <a:solidFill>
                  <a:srgbClr val="3D3D3D"/>
                </a:solidFill>
                <a:latin typeface="Arial"/>
                <a:cs typeface="Arial"/>
              </a:rPr>
              <a:t>o</a:t>
            </a:r>
            <a:r>
              <a:rPr dirty="0" smtClean="0" baseline="-7246" sz="1800">
                <a:solidFill>
                  <a:srgbClr val="69ABDF"/>
                </a:solidFill>
                <a:latin typeface="Arial"/>
                <a:cs typeface="Arial"/>
              </a:rPr>
              <a:t>,</a:t>
            </a:r>
            <a:r>
              <a:rPr dirty="0" smtClean="0" baseline="-7246" sz="1800">
                <a:solidFill>
                  <a:srgbClr val="3D3D3D"/>
                </a:solidFill>
                <a:latin typeface="Arial"/>
                <a:cs typeface="Arial"/>
              </a:rPr>
              <a:t>m</a:t>
            </a:r>
            <a:r>
              <a:rPr dirty="0" smtClean="0" baseline="-7246" sz="1800">
                <a:solidFill>
                  <a:srgbClr val="2A282C"/>
                </a:solidFill>
                <a:latin typeface="Arial"/>
                <a:cs typeface="Arial"/>
              </a:rPr>
              <a:t>e</a:t>
            </a:r>
            <a:r>
              <a:rPr dirty="0" smtClean="0" baseline="-7246" sz="1800">
                <a:solidFill>
                  <a:srgbClr val="3D3D3D"/>
                </a:solidFill>
                <a:latin typeface="Arial"/>
                <a:cs typeface="Arial"/>
              </a:rPr>
              <a:t>r</a:t>
            </a:r>
            <a:r>
              <a:rPr dirty="0" smtClean="0" baseline="-7246" sz="1800">
                <a:solidFill>
                  <a:srgbClr val="3D3D3D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  <a:p>
            <a:pPr marL="21844" marR="23050">
              <a:lnSpc>
                <a:spcPts val="1625"/>
              </a:lnSpc>
              <a:spcBef>
                <a:spcPts val="19"/>
              </a:spcBef>
            </a:pPr>
            <a:r>
              <a:rPr dirty="0" smtClean="0" baseline="1656" sz="2625">
                <a:solidFill>
                  <a:srgbClr val="3D3D3D"/>
                </a:solidFill>
                <a:latin typeface="Times New Roman"/>
                <a:cs typeface="Times New Roman"/>
              </a:rPr>
              <a:t>c</a:t>
            </a:r>
            <a:r>
              <a:rPr dirty="0" smtClean="0" baseline="1656" sz="2625">
                <a:solidFill>
                  <a:srgbClr val="3D3D3D"/>
                </a:solidFill>
                <a:latin typeface="Times New Roman"/>
                <a:cs typeface="Times New Roman"/>
              </a:rPr>
              <a:t>.</a:t>
            </a:r>
            <a:r>
              <a:rPr dirty="0" smtClean="0" baseline="1656" sz="2625">
                <a:solidFill>
                  <a:srgbClr val="3D3D3D"/>
                </a:solidFill>
                <a:latin typeface="Times New Roman"/>
                <a:cs typeface="Times New Roman"/>
              </a:rPr>
              <a:t>c</a:t>
            </a:r>
            <a:r>
              <a:rPr dirty="0" smtClean="0" baseline="1656" sz="2625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656" sz="2625" spc="-5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898" sz="1500" spc="0">
                <a:solidFill>
                  <a:srgbClr val="3D3D3D"/>
                </a:solidFill>
                <a:latin typeface="Arial"/>
                <a:cs typeface="Arial"/>
              </a:rPr>
              <a:t>s</a:t>
            </a:r>
            <a:r>
              <a:rPr dirty="0" smtClean="0" baseline="2898" sz="1500" spc="0">
                <a:solidFill>
                  <a:srgbClr val="BEC5CF"/>
                </a:solidFill>
                <a:latin typeface="Arial"/>
                <a:cs typeface="Arial"/>
              </a:rPr>
              <a:t>-</a:t>
            </a:r>
            <a:r>
              <a:rPr dirty="0" smtClean="0" baseline="2898" sz="1500" spc="0">
                <a:solidFill>
                  <a:srgbClr val="BEC5CF"/>
                </a:solidFill>
                <a:latin typeface="Arial"/>
                <a:cs typeface="Arial"/>
              </a:rPr>
              <a:t> </a:t>
            </a:r>
            <a:r>
              <a:rPr dirty="0" smtClean="0" baseline="2898" sz="1500" spc="176">
                <a:solidFill>
                  <a:srgbClr val="BEC5CF"/>
                </a:solidFill>
                <a:latin typeface="Arial"/>
                <a:cs typeface="Arial"/>
              </a:rPr>
              <a:t> </a:t>
            </a:r>
            <a:r>
              <a:rPr dirty="0" smtClean="0" baseline="2898" sz="1500" spc="0">
                <a:solidFill>
                  <a:srgbClr val="DDB686"/>
                </a:solidFill>
                <a:latin typeface="Arial"/>
                <a:cs typeface="Arial"/>
              </a:rPr>
              <a:t>.</a:t>
            </a:r>
            <a:r>
              <a:rPr dirty="0" smtClean="0" baseline="2898" sz="1500" spc="0">
                <a:solidFill>
                  <a:srgbClr val="7CA8CF"/>
                </a:solidFill>
                <a:latin typeface="Arial"/>
                <a:cs typeface="Arial"/>
              </a:rPr>
              <a:t>·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8969" y="4220240"/>
            <a:ext cx="449508" cy="170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dirty="0" smtClean="0" sz="1150">
                <a:solidFill>
                  <a:srgbClr val="2A282C"/>
                </a:solidFill>
                <a:latin typeface="Arial"/>
                <a:cs typeface="Arial"/>
              </a:rPr>
              <a:t>e</a:t>
            </a:r>
            <a:r>
              <a:rPr dirty="0" smtClean="0" sz="1150">
                <a:solidFill>
                  <a:srgbClr val="56574F"/>
                </a:solidFill>
                <a:latin typeface="Arial"/>
                <a:cs typeface="Arial"/>
              </a:rPr>
              <a:t>ri</a:t>
            </a:r>
            <a:r>
              <a:rPr dirty="0" smtClean="0" sz="1150">
                <a:solidFill>
                  <a:srgbClr val="A0C5DF"/>
                </a:solidFill>
                <a:latin typeface="Arial"/>
                <a:cs typeface="Arial"/>
              </a:rPr>
              <a:t>·</a:t>
            </a:r>
            <a:r>
              <a:rPr dirty="0" smtClean="0" sz="1150" spc="-84">
                <a:solidFill>
                  <a:srgbClr val="A0C5DF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3D3D3D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3D3D3D"/>
                </a:solidFill>
                <a:latin typeface="Arial"/>
                <a:cs typeface="Arial"/>
              </a:rPr>
              <a:t>C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18797" y="4610645"/>
            <a:ext cx="204102" cy="180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dirty="0" smtClean="0" sz="1200">
                <a:solidFill>
                  <a:srgbClr val="2A282C"/>
                </a:solidFill>
                <a:latin typeface="Times New Roman"/>
                <a:cs typeface="Times New Roman"/>
              </a:rPr>
              <a:t>e</a:t>
            </a:r>
            <a:r>
              <a:rPr dirty="0" smtClean="0" sz="1200">
                <a:solidFill>
                  <a:srgbClr val="3D3D3D"/>
                </a:solidFill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143" y="5056343"/>
            <a:ext cx="1647196" cy="351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4" marR="23621">
              <a:lnSpc>
                <a:spcPts val="1320"/>
              </a:lnSpc>
              <a:spcBef>
                <a:spcPts val="66"/>
              </a:spcBef>
            </a:pPr>
            <a:r>
              <a:rPr dirty="0" smtClean="0" sz="1200">
                <a:solidFill>
                  <a:srgbClr val="11088E"/>
                </a:solidFill>
                <a:latin typeface="Arial"/>
                <a:cs typeface="Arial"/>
              </a:rPr>
              <a:t>R</a:t>
            </a:r>
            <a:r>
              <a:rPr dirty="0" smtClean="0" sz="1200">
                <a:solidFill>
                  <a:srgbClr val="19198A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2F2886"/>
                </a:solidFill>
                <a:latin typeface="Arial"/>
                <a:cs typeface="Arial"/>
              </a:rPr>
              <a:t>f</a:t>
            </a:r>
            <a:r>
              <a:rPr dirty="0" smtClean="0" sz="1200">
                <a:solidFill>
                  <a:srgbClr val="11088E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19198A"/>
                </a:solidFill>
                <a:latin typeface="Arial"/>
                <a:cs typeface="Arial"/>
              </a:rPr>
              <a:t>r</a:t>
            </a:r>
            <a:r>
              <a:rPr dirty="0" smtClean="0" sz="1200">
                <a:solidFill>
                  <a:srgbClr val="19198A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11088E"/>
                </a:solidFill>
                <a:latin typeface="Arial"/>
                <a:cs typeface="Arial"/>
              </a:rPr>
              <a:t>n</a:t>
            </a:r>
            <a:r>
              <a:rPr dirty="0" smtClean="0" sz="1200">
                <a:solidFill>
                  <a:srgbClr val="2F2886"/>
                </a:solidFill>
                <a:latin typeface="Arial"/>
                <a:cs typeface="Arial"/>
              </a:rPr>
              <a:t>c</a:t>
            </a:r>
            <a:r>
              <a:rPr dirty="0" smtClean="0" sz="1200">
                <a:solidFill>
                  <a:srgbClr val="19198A"/>
                </a:solidFill>
                <a:latin typeface="Arial"/>
                <a:cs typeface="Arial"/>
              </a:rPr>
              <a:t>e</a:t>
            </a:r>
            <a:r>
              <a:rPr dirty="0" smtClean="0" sz="1200" spc="44">
                <a:solidFill>
                  <a:srgbClr val="19198A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19198A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2F2886"/>
                </a:solidFill>
                <a:latin typeface="Arial"/>
                <a:cs typeface="Arial"/>
              </a:rPr>
              <a:t>c</a:t>
            </a:r>
            <a:r>
              <a:rPr dirty="0" smtClean="0" sz="1200" spc="0">
                <a:solidFill>
                  <a:srgbClr val="19198A"/>
                </a:solidFill>
                <a:latin typeface="Arial"/>
                <a:cs typeface="Arial"/>
              </a:rPr>
              <a:t>c</a:t>
            </a:r>
            <a:r>
              <a:rPr dirty="0" smtClean="0" sz="1200" spc="0">
                <a:solidFill>
                  <a:srgbClr val="11088E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19198A"/>
                </a:solidFill>
                <a:latin typeface="Arial"/>
                <a:cs typeface="Arial"/>
              </a:rPr>
              <a:t>p</a:t>
            </a:r>
            <a:r>
              <a:rPr dirty="0" smtClean="0" sz="1200" spc="0">
                <a:solidFill>
                  <a:srgbClr val="19198A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19198A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19198A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70"/>
              </a:lnSpc>
              <a:spcBef>
                <a:spcPts val="2"/>
              </a:spcBef>
            </a:pPr>
            <a:r>
              <a:rPr dirty="0" smtClean="0" sz="1200">
                <a:solidFill>
                  <a:srgbClr val="19198A"/>
                </a:solidFill>
                <a:latin typeface="Arial"/>
                <a:cs typeface="Arial"/>
              </a:rPr>
              <a:t>v</a:t>
            </a:r>
            <a:r>
              <a:rPr dirty="0" smtClean="0" sz="1200">
                <a:solidFill>
                  <a:srgbClr val="19198A"/>
                </a:solidFill>
                <a:latin typeface="Arial"/>
                <a:cs typeface="Arial"/>
              </a:rPr>
              <a:t>a</a:t>
            </a:r>
            <a:r>
              <a:rPr dirty="0" smtClean="0" sz="1200">
                <a:solidFill>
                  <a:srgbClr val="19198A"/>
                </a:solidFill>
                <a:latin typeface="Arial"/>
                <a:cs typeface="Arial"/>
              </a:rPr>
              <a:t>r</a:t>
            </a:r>
            <a:r>
              <a:rPr dirty="0" smtClean="0" sz="1200">
                <a:solidFill>
                  <a:srgbClr val="11088E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19198A"/>
                </a:solidFill>
                <a:latin typeface="Arial"/>
                <a:cs typeface="Arial"/>
              </a:rPr>
              <a:t>a</a:t>
            </a:r>
            <a:r>
              <a:rPr dirty="0" smtClean="0" sz="1200">
                <a:solidFill>
                  <a:srgbClr val="2F2886"/>
                </a:solidFill>
                <a:latin typeface="Arial"/>
                <a:cs typeface="Arial"/>
              </a:rPr>
              <a:t>b</a:t>
            </a:r>
            <a:r>
              <a:rPr dirty="0" smtClean="0" sz="1200">
                <a:solidFill>
                  <a:srgbClr val="042F7F"/>
                </a:solidFill>
                <a:latin typeface="Arial"/>
                <a:cs typeface="Arial"/>
              </a:rPr>
              <a:t>l</a:t>
            </a:r>
            <a:r>
              <a:rPr dirty="0" smtClean="0" sz="1200">
                <a:solidFill>
                  <a:srgbClr val="19198A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19198A"/>
                </a:solidFill>
                <a:latin typeface="Arial"/>
                <a:cs typeface="Arial"/>
              </a:rPr>
              <a:t>s</a:t>
            </a:r>
            <a:r>
              <a:rPr dirty="0" smtClean="0" sz="1200" spc="44">
                <a:solidFill>
                  <a:srgbClr val="19198A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2F2886"/>
                </a:solidFill>
                <a:latin typeface="Arial"/>
                <a:cs typeface="Arial"/>
              </a:rPr>
              <a:t>w</a:t>
            </a:r>
            <a:r>
              <a:rPr dirty="0" smtClean="0" sz="1150" spc="0">
                <a:solidFill>
                  <a:srgbClr val="042F7F"/>
                </a:solidFill>
                <a:latin typeface="Arial"/>
                <a:cs typeface="Arial"/>
              </a:rPr>
              <a:t>i</a:t>
            </a:r>
            <a:r>
              <a:rPr dirty="0" smtClean="0" sz="1150" spc="0">
                <a:solidFill>
                  <a:srgbClr val="19198A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11088E"/>
                </a:solidFill>
                <a:latin typeface="Arial"/>
                <a:cs typeface="Arial"/>
              </a:rPr>
              <a:t>h</a:t>
            </a:r>
            <a:r>
              <a:rPr dirty="0" smtClean="0" sz="1150" spc="0">
                <a:solidFill>
                  <a:srgbClr val="11088E"/>
                </a:solidFill>
                <a:latin typeface="Arial"/>
                <a:cs typeface="Arial"/>
              </a:rPr>
              <a:t> </a:t>
            </a:r>
            <a:r>
              <a:rPr dirty="0" smtClean="0" sz="1150" spc="-114">
                <a:solidFill>
                  <a:srgbClr val="11088E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19198A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19198A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19198A"/>
                </a:solidFill>
                <a:latin typeface="Arial"/>
                <a:cs typeface="Arial"/>
              </a:rPr>
              <a:t>&amp;</a:t>
            </a:r>
            <a:r>
              <a:rPr dirty="0" smtClean="0" sz="1150" spc="0">
                <a:solidFill>
                  <a:srgbClr val="2F2886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2395" y="5402381"/>
            <a:ext cx="219793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5"/>
              </a:lnSpc>
              <a:spcBef>
                <a:spcPts val="65"/>
              </a:spcBef>
            </a:pPr>
            <a:r>
              <a:rPr dirty="0" smtClean="0" sz="1200">
                <a:solidFill>
                  <a:srgbClr val="3D3D3D"/>
                </a:solidFill>
                <a:latin typeface="Times New Roman"/>
                <a:cs typeface="Times New Roman"/>
              </a:rPr>
              <a:t>.1</a:t>
            </a:r>
            <a:r>
              <a:rPr dirty="0" smtClean="0" sz="1200">
                <a:solidFill>
                  <a:srgbClr val="61626C"/>
                </a:solidFill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9307" y="5722142"/>
            <a:ext cx="1160608" cy="170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65"/>
              </a:lnSpc>
              <a:spcBef>
                <a:spcPts val="63"/>
              </a:spcBef>
            </a:pPr>
            <a:r>
              <a:rPr dirty="0" smtClean="0" sz="1150">
                <a:solidFill>
                  <a:srgbClr val="56574F"/>
                </a:solidFill>
                <a:latin typeface="Arial"/>
                <a:cs typeface="Arial"/>
              </a:rPr>
              <a:t>.</a:t>
            </a:r>
            <a:r>
              <a:rPr dirty="0" smtClean="0" sz="115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dirty="0" smtClean="0" sz="1150">
                <a:solidFill>
                  <a:srgbClr val="3D3D3D"/>
                </a:solidFill>
                <a:latin typeface="Arial"/>
                <a:cs typeface="Arial"/>
              </a:rPr>
              <a:t>ND</a:t>
            </a:r>
            <a:r>
              <a:rPr dirty="0" smtClean="0" sz="1150" spc="59">
                <a:solidFill>
                  <a:srgbClr val="3D3D3D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3D3D3D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3D3D3D"/>
                </a:solidFill>
                <a:latin typeface="Arial"/>
                <a:cs typeface="Arial"/>
              </a:rPr>
              <a:t>X</a:t>
            </a:r>
            <a:r>
              <a:rPr dirty="0" smtClean="0" sz="1150" spc="0">
                <a:solidFill>
                  <a:srgbClr val="3D3D3D"/>
                </a:solidFill>
                <a:latin typeface="Arial"/>
                <a:cs typeface="Arial"/>
              </a:rPr>
              <a:t>POR</a:t>
            </a:r>
            <a:r>
              <a:rPr dirty="0" smtClean="0" sz="1150" spc="0">
                <a:solidFill>
                  <a:srgbClr val="3D3D3D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FCCE99"/>
                </a:solidFill>
                <a:latin typeface="Arial"/>
                <a:cs typeface="Arial"/>
              </a:rPr>
              <a:t>.</a:t>
            </a:r>
            <a:r>
              <a:rPr dirty="0" smtClean="0" sz="1150" spc="0">
                <a:solidFill>
                  <a:srgbClr val="61626C"/>
                </a:solidFill>
                <a:latin typeface="Arial"/>
                <a:cs typeface="Arial"/>
              </a:rPr>
              <a:t>;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98" y="6450071"/>
            <a:ext cx="1423586" cy="34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777">
              <a:lnSpc>
                <a:spcPts val="1850"/>
              </a:lnSpc>
              <a:spcBef>
                <a:spcPts val="92"/>
              </a:spcBef>
            </a:pP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C</a:t>
            </a: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a</a:t>
            </a: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p</a:t>
            </a:r>
            <a:r>
              <a:rPr dirty="0" smtClean="0" sz="1700">
                <a:solidFill>
                  <a:srgbClr val="0398C9"/>
                </a:solidFill>
                <a:latin typeface="Times New Roman"/>
                <a:cs typeface="Times New Roman"/>
              </a:rPr>
              <a:t>g</a:t>
            </a:r>
            <a:r>
              <a:rPr dirty="0" smtClean="0" sz="1700">
                <a:solidFill>
                  <a:srgbClr val="0398C9"/>
                </a:solidFill>
                <a:latin typeface="Times New Roman"/>
                <a:cs typeface="Times New Roman"/>
              </a:rPr>
              <a:t>e</a:t>
            </a:r>
            <a:r>
              <a:rPr dirty="0" smtClean="0" sz="1700">
                <a:solidFill>
                  <a:srgbClr val="0398C9"/>
                </a:solidFill>
                <a:latin typeface="Times New Roman"/>
                <a:cs typeface="Times New Roman"/>
              </a:rPr>
              <a:t>mmi</a:t>
            </a:r>
            <a:endParaRPr sz="1700">
              <a:latin typeface="Times New Roman"/>
              <a:cs typeface="Times New Roman"/>
            </a:endParaRPr>
          </a:p>
          <a:p>
            <a:pPr marL="12700" marR="32766">
              <a:lnSpc>
                <a:spcPct val="95825"/>
              </a:lnSpc>
              <a:spcBef>
                <a:spcPts val="227"/>
              </a:spcBef>
            </a:pP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1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L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I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   </a:t>
            </a:r>
            <a:r>
              <a:rPr dirty="0" smtClean="0" sz="400" spc="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dirty="0" smtClean="0" sz="400" spc="0">
                <a:solidFill>
                  <a:srgbClr val="5283B1"/>
                </a:solidFill>
                <a:latin typeface="Arial"/>
                <a:cs typeface="Arial"/>
              </a:rPr>
              <a:t>.</a:t>
            </a:r>
            <a:r>
              <a:rPr dirty="0" smtClean="0" sz="400" spc="50">
                <a:solidFill>
                  <a:srgbClr val="5283B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TE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H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2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L</a:t>
            </a:r>
            <a:r>
              <a:rPr dirty="0" smtClean="0" sz="400" spc="3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2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dirty="0" smtClean="0" sz="400" spc="6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Y</a:t>
            </a:r>
            <a:r>
              <a:rPr dirty="0" smtClean="0" sz="400" spc="0">
                <a:solidFill>
                  <a:srgbClr val="5283B1"/>
                </a:solidFill>
                <a:latin typeface="Arial"/>
                <a:cs typeface="Arial"/>
              </a:rPr>
              <a:t>.</a:t>
            </a:r>
            <a:r>
              <a:rPr dirty="0" smtClean="0" sz="400" spc="50">
                <a:solidFill>
                  <a:srgbClr val="5283B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dirty="0" smtClean="0" sz="400" spc="4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</a:t>
            </a:r>
            <a:r>
              <a:rPr dirty="0" smtClean="0" sz="400" spc="3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dirty="0" smtClean="0" sz="400" spc="65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dirty="0" smtClean="0" sz="400" spc="61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R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 spc="0">
                <a:solidFill>
                  <a:srgbClr val="04498E"/>
                </a:solidFill>
                <a:latin typeface="Arial"/>
                <a:cs typeface="Arial"/>
              </a:rPr>
              <a:t>I</a:t>
            </a:r>
            <a:r>
              <a:rPr dirty="0" smtClean="0" sz="400" spc="0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dirty="0" smtClean="0" sz="400" spc="-39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1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1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16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3891071" y="5911596"/>
            <a:ext cx="779585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881926" y="4622291"/>
            <a:ext cx="827595" cy="832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891071" y="3150108"/>
            <a:ext cx="694997" cy="3200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891071" y="1723644"/>
            <a:ext cx="713286" cy="12115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891071" y="1437894"/>
            <a:ext cx="866460" cy="1051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891071" y="4087367"/>
            <a:ext cx="496100" cy="1074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082168" y="3143249"/>
            <a:ext cx="3703604" cy="21579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7910168" y="4087367"/>
            <a:ext cx="923615" cy="2834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091313" y="1431036"/>
            <a:ext cx="1780930" cy="6035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091313" y="2176272"/>
            <a:ext cx="1332840" cy="5029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6911109" y="2352294"/>
            <a:ext cx="1047068" cy="3268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091313" y="2820923"/>
            <a:ext cx="3772190" cy="14401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091313" y="5346953"/>
            <a:ext cx="189752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754438" y="2791205"/>
            <a:ext cx="1783217" cy="3337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612695" y="2706624"/>
            <a:ext cx="2551372" cy="5029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65868" y="4937759"/>
            <a:ext cx="1819795" cy="3108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30984" y="4855464"/>
            <a:ext cx="2533082" cy="4937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3228080" y="4974335"/>
            <a:ext cx="411511" cy="1142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218935" y="2873502"/>
            <a:ext cx="411511" cy="10515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82894" y="1289304"/>
            <a:ext cx="9537925" cy="48920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02366" y="1316736"/>
            <a:ext cx="9227005" cy="7315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9144" y="484632"/>
            <a:ext cx="9885424" cy="7132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84223" y="523167"/>
                </a:lnTo>
                <a:lnTo>
                  <a:pt x="9895672" y="499670"/>
                </a:lnTo>
                <a:lnTo>
                  <a:pt x="9906000" y="476249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54658" y="331735"/>
                </a:move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9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9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  <a:path w="9906000" h="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4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  <a:path w="9906000" h="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4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0"/>
            <a:ext cx="9906000" cy="6362699"/>
          </a:xfrm>
          <a:custGeom>
            <a:avLst/>
            <a:gdLst/>
            <a:ahLst/>
            <a:cxnLst/>
            <a:rect l="l" t="t" r="r" b="b"/>
            <a:pathLst>
              <a:path w="9906000" h="6362699">
                <a:moveTo>
                  <a:pt x="9906000" y="0"/>
                </a:moveTo>
                <a:lnTo>
                  <a:pt x="0" y="0"/>
                </a:lnTo>
                <a:lnTo>
                  <a:pt x="0" y="6362699"/>
                </a:lnTo>
                <a:lnTo>
                  <a:pt x="9906000" y="6362699"/>
                </a:lnTo>
                <a:lnTo>
                  <a:pt x="990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84223" y="523167"/>
                </a:lnTo>
                <a:lnTo>
                  <a:pt x="9895672" y="499670"/>
                </a:lnTo>
                <a:lnTo>
                  <a:pt x="9906000" y="476249"/>
                </a:lnTo>
                <a:lnTo>
                  <a:pt x="9906000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54658" y="331735"/>
                </a:move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9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9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  <a:path w="9906000" h="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4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342926" y="6462521"/>
            <a:ext cx="1373991" cy="317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6362699"/>
            <a:ext cx="9905999" cy="495298"/>
          </a:xfrm>
          <a:custGeom>
            <a:avLst/>
            <a:gdLst/>
            <a:ahLst/>
            <a:cxnLst/>
            <a:rect l="l" t="t" r="r" b="b"/>
            <a:pathLst>
              <a:path w="9905999" h="495298">
                <a:moveTo>
                  <a:pt x="0" y="495298"/>
                </a:moveTo>
                <a:lnTo>
                  <a:pt x="9905999" y="495298"/>
                </a:lnTo>
                <a:lnTo>
                  <a:pt x="9905999" y="0"/>
                </a:lnTo>
                <a:lnTo>
                  <a:pt x="0" y="0"/>
                </a:lnTo>
                <a:lnTo>
                  <a:pt x="0" y="4952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590037" y="380403"/>
            <a:ext cx="29145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82633" y="380403"/>
            <a:ext cx="461082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F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stE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rt</a:t>
            </a:r>
            <a:r>
              <a:rPr dirty="0" smtClean="0" sz="2400" spc="9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S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ript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25" b="1">
                <a:solidFill>
                  <a:srgbClr val="0097C6"/>
                </a:solidFill>
                <a:latin typeface="Arial"/>
                <a:cs typeface="Arial"/>
              </a:rPr>
              <a:t>w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i</a:t>
            </a:r>
            <a:r>
              <a:rPr dirty="0" smtClean="0" sz="2400" spc="4" b="1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h</a:t>
            </a:r>
            <a:r>
              <a:rPr dirty="0" smtClean="0" sz="2400" spc="-44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L</a:t>
            </a:r>
            <a:r>
              <a:rPr dirty="0" smtClean="0" sz="2400" spc="-225" b="1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YO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U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3351" y="1409989"/>
            <a:ext cx="1507602" cy="507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260">
              <a:lnSpc>
                <a:spcPts val="1565"/>
              </a:lnSpc>
              <a:spcBef>
                <a:spcPts val="78"/>
              </a:spcBef>
            </a:pPr>
            <a:r>
              <a:rPr dirty="0" smtClean="0" baseline="2147" sz="2025">
                <a:solidFill>
                  <a:srgbClr val="282732"/>
                </a:solidFill>
                <a:latin typeface="Arial"/>
                <a:cs typeface="Arial"/>
              </a:rPr>
              <a:t>c</a:t>
            </a:r>
            <a:r>
              <a:rPr dirty="0" smtClean="0" baseline="2147" sz="2025">
                <a:solidFill>
                  <a:srgbClr val="DEA762"/>
                </a:solidFill>
                <a:latin typeface="Arial"/>
                <a:cs typeface="Arial"/>
              </a:rPr>
              <a:t>i</a:t>
            </a:r>
            <a:r>
              <a:rPr dirty="0" smtClean="0" baseline="2147" sz="2025">
                <a:solidFill>
                  <a:srgbClr val="0A1935"/>
                </a:solidFill>
                <a:latin typeface="Arial"/>
                <a:cs typeface="Arial"/>
              </a:rPr>
              <a:t>i</a:t>
            </a:r>
            <a:r>
              <a:rPr dirty="0" smtClean="0" baseline="2147" sz="2025">
                <a:solidFill>
                  <a:srgbClr val="282732"/>
                </a:solidFill>
                <a:latin typeface="Arial"/>
                <a:cs typeface="Arial"/>
              </a:rPr>
              <a:t>ty</a:t>
            </a:r>
            <a:r>
              <a:rPr dirty="0" smtClean="0" baseline="1856" sz="2025">
                <a:solidFill>
                  <a:srgbClr val="45454C"/>
                </a:solidFill>
                <a:latin typeface="Segoe UI"/>
                <a:cs typeface="Segoe UI"/>
              </a:rPr>
              <a:t>�</a:t>
            </a:r>
            <a:r>
              <a:rPr dirty="0" smtClean="0" baseline="2147" sz="2025">
                <a:solidFill>
                  <a:srgbClr val="282732"/>
                </a:solidFill>
                <a:latin typeface="Arial"/>
                <a:cs typeface="Arial"/>
              </a:rPr>
              <a:t>z</a:t>
            </a:r>
            <a:r>
              <a:rPr dirty="0" smtClean="0" baseline="2147" sz="2025">
                <a:solidFill>
                  <a:srgbClr val="130F19"/>
                </a:solidFill>
                <a:latin typeface="Arial"/>
                <a:cs typeface="Arial"/>
              </a:rPr>
              <a:t>i</a:t>
            </a:r>
            <a:r>
              <a:rPr dirty="0" smtClean="0" baseline="2147" sz="2025">
                <a:solidFill>
                  <a:srgbClr val="282732"/>
                </a:solidFill>
                <a:latin typeface="Arial"/>
                <a:cs typeface="Arial"/>
              </a:rPr>
              <a:t>p</a:t>
            </a:r>
            <a:r>
              <a:rPr dirty="0" smtClean="0" baseline="2147" sz="2025">
                <a:solidFill>
                  <a:srgbClr val="45454C"/>
                </a:solidFill>
                <a:latin typeface="Arial"/>
                <a:cs typeface="Arial"/>
              </a:rPr>
              <a:t>_</a:t>
            </a:r>
            <a:r>
              <a:rPr dirty="0" smtClean="0" baseline="2147" sz="2025">
                <a:solidFill>
                  <a:srgbClr val="DEA762"/>
                </a:solidFill>
                <a:latin typeface="Arial"/>
                <a:cs typeface="Arial"/>
              </a:rPr>
              <a:t>i</a:t>
            </a:r>
            <a:r>
              <a:rPr dirty="0" smtClean="0" baseline="2147" sz="2025">
                <a:solidFill>
                  <a:srgbClr val="0A1935"/>
                </a:solidFill>
                <a:latin typeface="Arial"/>
                <a:cs typeface="Arial"/>
              </a:rPr>
              <a:t>i</a:t>
            </a:r>
            <a:r>
              <a:rPr dirty="0" smtClean="0" baseline="2147" sz="2025">
                <a:solidFill>
                  <a:srgbClr val="0A1935"/>
                </a:solidFill>
                <a:latin typeface="Arial"/>
                <a:cs typeface="Arial"/>
              </a:rPr>
              <a:t>  </a:t>
            </a:r>
            <a:r>
              <a:rPr dirty="0" smtClean="0" baseline="2147" sz="2025" spc="84">
                <a:solidFill>
                  <a:srgbClr val="0A1935"/>
                </a:solidFill>
                <a:latin typeface="Arial"/>
                <a:cs typeface="Arial"/>
              </a:rPr>
              <a:t> </a:t>
            </a:r>
            <a:r>
              <a:rPr dirty="0" smtClean="0" baseline="2147" sz="2025" spc="0">
                <a:solidFill>
                  <a:srgbClr val="282732"/>
                </a:solidFill>
                <a:latin typeface="Arial"/>
                <a:cs typeface="Arial"/>
              </a:rPr>
              <a:t>f</a:t>
            </a:r>
            <a:r>
              <a:rPr dirty="0" smtClean="0" baseline="2147" sz="2025" spc="0">
                <a:solidFill>
                  <a:srgbClr val="DEA762"/>
                </a:solidFill>
                <a:latin typeface="Arial"/>
                <a:cs typeface="Arial"/>
              </a:rPr>
              <a:t>i</a:t>
            </a:r>
            <a:r>
              <a:rPr dirty="0" smtClean="0" baseline="2147" sz="2025" spc="0">
                <a:solidFill>
                  <a:srgbClr val="0A1935"/>
                </a:solidFill>
                <a:latin typeface="Arial"/>
                <a:cs typeface="Arial"/>
              </a:rPr>
              <a:t>i</a:t>
            </a:r>
            <a:r>
              <a:rPr dirty="0" smtClean="0" baseline="2147" sz="2025" spc="0">
                <a:solidFill>
                  <a:srgbClr val="130F19"/>
                </a:solidFill>
                <a:latin typeface="Arial"/>
                <a:cs typeface="Arial"/>
              </a:rPr>
              <a:t>l</a:t>
            </a:r>
            <a:r>
              <a:rPr dirty="0" smtClean="0" baseline="2147" sz="2025" spc="0">
                <a:solidFill>
                  <a:srgbClr val="F1BA78"/>
                </a:solidFill>
                <a:latin typeface="Arial"/>
                <a:cs typeface="Arial"/>
              </a:rPr>
              <a:t>,</a:t>
            </a:r>
            <a:r>
              <a:rPr dirty="0" smtClean="0" baseline="2147" sz="2025" spc="0">
                <a:solidFill>
                  <a:srgbClr val="282732"/>
                </a:solidFill>
                <a:latin typeface="Arial"/>
                <a:cs typeface="Arial"/>
              </a:rPr>
              <a:t>e</a:t>
            </a:r>
            <a:r>
              <a:rPr dirty="0" smtClean="0" baseline="2147" sz="2025" spc="0">
                <a:solidFill>
                  <a:srgbClr val="91D0F4"/>
                </a:solidFill>
                <a:latin typeface="Arial"/>
                <a:cs typeface="Arial"/>
              </a:rPr>
              <a:t>·</a:t>
            </a:r>
            <a:endParaRPr sz="1350">
              <a:latin typeface="Arial"/>
              <a:cs typeface="Arial"/>
            </a:endParaRPr>
          </a:p>
          <a:p>
            <a:pPr marL="346481">
              <a:lnSpc>
                <a:spcPct val="95825"/>
              </a:lnSpc>
              <a:spcBef>
                <a:spcPts val="887"/>
              </a:spcBef>
            </a:pPr>
            <a:r>
              <a:rPr dirty="0" smtClean="0" sz="1200" spc="0">
                <a:solidFill>
                  <a:srgbClr val="130F19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282732"/>
                </a:solidFill>
                <a:latin typeface="Arial"/>
                <a:cs typeface="Arial"/>
              </a:rPr>
              <a:t>s</a:t>
            </a:r>
            <a:r>
              <a:rPr dirty="0" smtClean="0" sz="1200" spc="53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282732"/>
                </a:solidFill>
                <a:latin typeface="Arial"/>
                <a:cs typeface="Arial"/>
              </a:rPr>
              <a:t>nge</a:t>
            </a:r>
            <a:r>
              <a:rPr dirty="0" smtClean="0" sz="1200" spc="8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282732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282732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83185" y="1408793"/>
            <a:ext cx="1399915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R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e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s</a:t>
            </a:r>
            <a:r>
              <a:rPr dirty="0" smtClean="0" sz="1000">
                <a:solidFill>
                  <a:srgbClr val="91D0F4"/>
                </a:solidFill>
                <a:latin typeface="Arial"/>
                <a:cs typeface="Arial"/>
              </a:rPr>
              <a:t>.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t</a:t>
            </a:r>
            <a:r>
              <a:rPr dirty="0" smtClean="0" sz="1000">
                <a:solidFill>
                  <a:srgbClr val="B5D3D6"/>
                </a:solidFill>
                <a:latin typeface="Arial"/>
                <a:cs typeface="Arial"/>
              </a:rPr>
              <a:t>: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dirty="0" smtClean="0" sz="1000" spc="-114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100" spc="0">
                <a:solidFill>
                  <a:srgbClr val="282732"/>
                </a:solidFill>
                <a:latin typeface="Times New Roman"/>
                <a:cs typeface="Times New Roman"/>
              </a:rPr>
              <a:t>rt</a:t>
            </a:r>
            <a:r>
              <a:rPr dirty="0" smtClean="0" sz="1100" spc="-129">
                <a:solidFill>
                  <a:srgbClr val="282732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g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1</a:t>
            </a:r>
            <a:r>
              <a:rPr dirty="0" smtClean="0" sz="1000" spc="-184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130F19"/>
                </a:solidFill>
                <a:latin typeface="Arial"/>
                <a:cs typeface="Arial"/>
              </a:rPr>
              <a:t>_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f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x</a:t>
            </a:r>
            <a:r>
              <a:rPr dirty="0" smtClean="0" sz="1000" spc="-134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p</a:t>
            </a:r>
            <a:r>
              <a:rPr dirty="0" smtClean="0" sz="1000" spc="0">
                <a:solidFill>
                  <a:srgbClr val="45454C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82943" y="1418296"/>
            <a:ext cx="9018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dirty="0" smtClean="0" sz="1000">
                <a:solidFill>
                  <a:srgbClr val="DEA762"/>
                </a:solidFill>
                <a:latin typeface="Arial"/>
                <a:cs typeface="Arial"/>
              </a:rPr>
              <a:t>,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.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L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G</a:t>
            </a:r>
            <a:r>
              <a:rPr dirty="0" smtClean="0" sz="1000">
                <a:solidFill>
                  <a:srgbClr val="130F19"/>
                </a:solidFill>
                <a:latin typeface="Arial"/>
                <a:cs typeface="Arial"/>
              </a:rPr>
              <a:t>T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AB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l</a:t>
            </a:r>
            <a:r>
              <a:rPr dirty="0" smtClean="0" sz="1000">
                <a:solidFill>
                  <a:srgbClr val="130F19"/>
                </a:solid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82943" y="1701760"/>
            <a:ext cx="588591" cy="337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050">
              <a:lnSpc>
                <a:spcPts val="1120"/>
              </a:lnSpc>
              <a:spcBef>
                <a:spcPts val="55"/>
              </a:spcBef>
            </a:pPr>
            <a:r>
              <a:rPr dirty="0" smtClean="0" sz="1000">
                <a:solidFill>
                  <a:srgbClr val="DEA762"/>
                </a:solidFill>
                <a:latin typeface="Arial"/>
                <a:cs typeface="Arial"/>
              </a:rPr>
              <a:t>,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.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R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UN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48"/>
              </a:spcBef>
            </a:pPr>
            <a:r>
              <a:rPr dirty="0" smtClean="0" sz="1000" spc="19">
                <a:solidFill>
                  <a:srgbClr val="DEA762"/>
                </a:solidFill>
                <a:latin typeface="Arial"/>
                <a:cs typeface="Arial"/>
              </a:rPr>
              <a:t>,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.</a:t>
            </a:r>
            <a:r>
              <a:rPr dirty="0" smtClean="0" sz="1000" spc="0">
                <a:solidFill>
                  <a:srgbClr val="91D0F4"/>
                </a:solidFill>
                <a:latin typeface="Arial"/>
                <a:cs typeface="Arial"/>
              </a:rPr>
              <a:t>.</a:t>
            </a:r>
            <a:r>
              <a:rPr dirty="0" smtClean="0" sz="1000" spc="-134">
                <a:solidFill>
                  <a:srgbClr val="91D0F4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B</a:t>
            </a:r>
            <a:r>
              <a:rPr dirty="0" smtClean="0" sz="1000" spc="0">
                <a:solidFill>
                  <a:srgbClr val="130F19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G</a:t>
            </a:r>
            <a:r>
              <a:rPr dirty="0" smtClean="0" sz="1000" spc="0">
                <a:solidFill>
                  <a:srgbClr val="DEA762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030427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83185" y="1703244"/>
            <a:ext cx="1816497" cy="338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050">
              <a:lnSpc>
                <a:spcPts val="1145"/>
              </a:lnSpc>
              <a:spcBef>
                <a:spcPts val="57"/>
              </a:spcBef>
            </a:pPr>
            <a:r>
              <a:rPr dirty="0" smtClean="0" sz="1000">
                <a:solidFill>
                  <a:srgbClr val="DEA762"/>
                </a:solidFill>
                <a:latin typeface="Arial"/>
                <a:cs typeface="Arial"/>
              </a:rPr>
              <a:t>I</a:t>
            </a:r>
            <a:r>
              <a:rPr dirty="0" smtClean="0" sz="1000">
                <a:solidFill>
                  <a:srgbClr val="030427"/>
                </a:solidFill>
                <a:latin typeface="Arial"/>
                <a:cs typeface="Arial"/>
              </a:rPr>
              <a:t>F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I</a:t>
            </a:r>
            <a:r>
              <a:rPr dirty="0" smtClean="0" sz="1000">
                <a:solidFill>
                  <a:srgbClr val="030427"/>
                </a:solidFill>
                <a:latin typeface="Arial"/>
                <a:cs typeface="Arial"/>
              </a:rPr>
              <a:t>L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E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-104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g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-104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;</a:t>
            </a:r>
            <a:r>
              <a:rPr dirty="0" smtClean="0" sz="1000" spc="0">
                <a:solidFill>
                  <a:srgbClr val="73B9E9"/>
                </a:solidFill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32"/>
              </a:spcBef>
            </a:pPr>
            <a:r>
              <a:rPr dirty="0" smtClean="0" sz="1000">
                <a:solidFill>
                  <a:srgbClr val="130F19"/>
                </a:solidFill>
                <a:latin typeface="Arial"/>
                <a:cs typeface="Arial"/>
              </a:rPr>
              <a:t>E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X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P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R</a:t>
            </a:r>
            <a:r>
              <a:rPr dirty="0" smtClean="0" sz="1000">
                <a:solidFill>
                  <a:srgbClr val="130F19"/>
                </a:solidFill>
                <a:latin typeface="Arial"/>
                <a:cs typeface="Arial"/>
              </a:rPr>
              <a:t>T</a:t>
            </a:r>
            <a:r>
              <a:rPr dirty="0" smtClean="0" sz="1000">
                <a:solidFill>
                  <a:srgbClr val="130F19"/>
                </a:solidFill>
                <a:latin typeface="Arial"/>
                <a:cs typeface="Arial"/>
              </a:rPr>
              <a:t>   </a:t>
            </a:r>
            <a:r>
              <a:rPr dirty="0" smtClean="0" sz="1000" spc="-64">
                <a:solidFill>
                  <a:srgbClr val="130F19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S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SS</a:t>
            </a:r>
            <a:r>
              <a:rPr dirty="0" smtClean="0" sz="1000" spc="0">
                <a:solidFill>
                  <a:srgbClr val="DEA762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030427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D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S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-104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4</a:t>
            </a:r>
            <a:r>
              <a:rPr dirty="0" smtClean="0" sz="1000" spc="0">
                <a:solidFill>
                  <a:srgbClr val="45454C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50022" y="1737143"/>
            <a:ext cx="689764" cy="860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0065" algn="ctr">
              <a:lnSpc>
                <a:spcPts val="1340"/>
              </a:lnSpc>
              <a:spcBef>
                <a:spcPts val="67"/>
              </a:spcBef>
            </a:pPr>
            <a:r>
              <a:rPr dirty="0" smtClean="0" sz="1200">
                <a:solidFill>
                  <a:srgbClr val="282732"/>
                </a:solidFill>
                <a:latin typeface="Times New Roman"/>
                <a:cs typeface="Times New Roman"/>
              </a:rPr>
              <a:t>9</a:t>
            </a:r>
            <a:r>
              <a:rPr dirty="0" smtClean="0" sz="1200">
                <a:solidFill>
                  <a:srgbClr val="282732"/>
                </a:solidFill>
                <a:latin typeface="Times New Roman"/>
                <a:cs typeface="Times New Roman"/>
              </a:rPr>
              <a:t>0</a:t>
            </a:r>
            <a:r>
              <a:rPr dirty="0" smtClean="0" sz="1200">
                <a:solidFill>
                  <a:srgbClr val="282732"/>
                </a:solidFill>
                <a:latin typeface="Times New Roman"/>
                <a:cs typeface="Times New Roman"/>
              </a:rPr>
              <a:t>0</a:t>
            </a:r>
            <a:r>
              <a:rPr dirty="0" smtClean="0" sz="1200">
                <a:solidFill>
                  <a:srgbClr val="282732"/>
                </a:solidFill>
                <a:latin typeface="Times New Roman"/>
                <a:cs typeface="Times New Roman"/>
              </a:rPr>
              <a:t>6</a:t>
            </a:r>
            <a:r>
              <a:rPr dirty="0" smtClean="0" sz="1200">
                <a:solidFill>
                  <a:srgbClr val="282732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  <a:p>
            <a:pPr marR="120065" algn="ctr">
              <a:lnSpc>
                <a:spcPct val="95825"/>
              </a:lnSpc>
            </a:pPr>
            <a:r>
              <a:rPr dirty="0" smtClean="0" sz="1200">
                <a:solidFill>
                  <a:srgbClr val="282732"/>
                </a:solidFill>
                <a:latin typeface="Times New Roman"/>
                <a:cs typeface="Times New Roman"/>
              </a:rPr>
              <a:t>9</a:t>
            </a:r>
            <a:r>
              <a:rPr dirty="0" smtClean="0" sz="1200">
                <a:solidFill>
                  <a:srgbClr val="282732"/>
                </a:solidFill>
                <a:latin typeface="Times New Roman"/>
                <a:cs typeface="Times New Roman"/>
              </a:rPr>
              <a:t>0</a:t>
            </a:r>
            <a:r>
              <a:rPr dirty="0" smtClean="0" sz="1200">
                <a:solidFill>
                  <a:srgbClr val="282732"/>
                </a:solidFill>
                <a:latin typeface="Times New Roman"/>
                <a:cs typeface="Times New Roman"/>
              </a:rPr>
              <a:t>2</a:t>
            </a:r>
            <a:r>
              <a:rPr dirty="0" smtClean="0" sz="1200">
                <a:solidFill>
                  <a:srgbClr val="282732"/>
                </a:solidFill>
                <a:latin typeface="Times New Roman"/>
                <a:cs typeface="Times New Roman"/>
              </a:rPr>
              <a:t>1</a:t>
            </a:r>
            <a:r>
              <a:rPr dirty="0" smtClean="0" sz="1200">
                <a:solidFill>
                  <a:srgbClr val="282732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  <a:p>
            <a:pPr marL="165821" marR="336230" algn="ctr">
              <a:lnSpc>
                <a:spcPct val="95825"/>
              </a:lnSpc>
              <a:spcBef>
                <a:spcPts val="365"/>
              </a:spcBef>
            </a:pPr>
            <a:r>
              <a:rPr dirty="0" smtClean="0" sz="1500" spc="0">
                <a:solidFill>
                  <a:srgbClr val="45454C"/>
                </a:solidFill>
                <a:latin typeface="Arial"/>
                <a:cs typeface="Arial"/>
              </a:rPr>
              <a:t>J,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0"/>
              </a:spcBef>
            </a:pPr>
            <a:r>
              <a:rPr dirty="0" smtClean="0" sz="1350">
                <a:solidFill>
                  <a:srgbClr val="3E37CF"/>
                </a:solidFill>
                <a:latin typeface="Arial"/>
                <a:cs typeface="Arial"/>
              </a:rPr>
              <a:t>i</a:t>
            </a:r>
            <a:r>
              <a:rPr dirty="0" smtClean="0" sz="1350">
                <a:solidFill>
                  <a:srgbClr val="4649D0"/>
                </a:solidFill>
                <a:latin typeface="Arial"/>
                <a:cs typeface="Arial"/>
              </a:rPr>
              <a:t>n</a:t>
            </a:r>
            <a:r>
              <a:rPr dirty="0" smtClean="0" sz="1350">
                <a:solidFill>
                  <a:srgbClr val="E9B8D7"/>
                </a:solidFill>
                <a:latin typeface="Arial"/>
                <a:cs typeface="Arial"/>
              </a:rPr>
              <a:t>.</a:t>
            </a:r>
            <a:r>
              <a:rPr dirty="0" smtClean="0" sz="1350">
                <a:solidFill>
                  <a:srgbClr val="6A6DD6"/>
                </a:solidFill>
                <a:latin typeface="Arial"/>
                <a:cs typeface="Arial"/>
              </a:rPr>
              <a:t>_</a:t>
            </a:r>
            <a:r>
              <a:rPr dirty="0" smtClean="0" sz="1350">
                <a:solidFill>
                  <a:srgbClr val="3E37CF"/>
                </a:solidFill>
                <a:latin typeface="Arial"/>
                <a:cs typeface="Arial"/>
              </a:rPr>
              <a:t>Z</a:t>
            </a:r>
            <a:r>
              <a:rPr dirty="0" smtClean="0" sz="1350">
                <a:solidFill>
                  <a:srgbClr val="3E37CF"/>
                </a:solidFill>
                <a:latin typeface="Arial"/>
                <a:cs typeface="Arial"/>
              </a:rPr>
              <a:t>i</a:t>
            </a:r>
            <a:r>
              <a:rPr dirty="0" smtClean="0" sz="1350">
                <a:solidFill>
                  <a:srgbClr val="5A58D3"/>
                </a:solidFill>
                <a:latin typeface="Arial"/>
                <a:cs typeface="Arial"/>
              </a:rPr>
              <a:t>p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988" y="1910233"/>
            <a:ext cx="270810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dirty="0" smtClean="0" sz="1200">
                <a:solidFill>
                  <a:srgbClr val="282732"/>
                </a:solidFill>
                <a:latin typeface="Arial"/>
                <a:cs typeface="Arial"/>
              </a:rPr>
              <a:t>S</a:t>
            </a:r>
            <a:r>
              <a:rPr dirty="0" smtClean="0" sz="1200">
                <a:solidFill>
                  <a:srgbClr val="282732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8924" y="1910233"/>
            <a:ext cx="193078" cy="480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4">
              <a:lnSpc>
                <a:spcPts val="1360"/>
              </a:lnSpc>
              <a:spcBef>
                <a:spcPts val="68"/>
              </a:spcBef>
            </a:pPr>
            <a:r>
              <a:rPr dirty="0" smtClean="0" sz="1200" spc="0">
                <a:solidFill>
                  <a:srgbClr val="130F19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12700" marR="308">
              <a:lnSpc>
                <a:spcPct val="95825"/>
              </a:lnSpc>
              <a:spcBef>
                <a:spcPts val="221"/>
              </a:spcBef>
            </a:pPr>
            <a:r>
              <a:rPr dirty="0" smtClean="0" sz="1800" spc="0">
                <a:solidFill>
                  <a:srgbClr val="282732"/>
                </a:solidFill>
                <a:latin typeface="Arial"/>
                <a:cs typeface="Arial"/>
              </a:rPr>
              <a:t>J.-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66966" y="1910233"/>
            <a:ext cx="385124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dirty="0" smtClean="0" sz="1200">
                <a:solidFill>
                  <a:srgbClr val="282732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282732"/>
                </a:solidFill>
                <a:latin typeface="Arial"/>
                <a:cs typeface="Arial"/>
              </a:rPr>
              <a:t>g</a:t>
            </a:r>
            <a:r>
              <a:rPr dirty="0" smtClean="0" sz="1200">
                <a:solidFill>
                  <a:srgbClr val="282732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2943" y="2165818"/>
            <a:ext cx="730438" cy="511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..</a:t>
            </a:r>
            <a:r>
              <a:rPr dirty="0" smtClean="0" sz="1000" spc="72">
                <a:solidFill>
                  <a:srgbClr val="3936AB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LA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Y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U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 marL="12700" marR="19050">
              <a:lnSpc>
                <a:spcPct val="95825"/>
              </a:lnSpc>
              <a:spcBef>
                <a:spcPts val="234"/>
              </a:spcBef>
            </a:pPr>
            <a:r>
              <a:rPr dirty="0" smtClean="0" sz="1000">
                <a:solidFill>
                  <a:srgbClr val="3936AB"/>
                </a:solidFill>
                <a:latin typeface="Arial"/>
                <a:cs typeface="Arial"/>
              </a:rPr>
              <a:t>.</a:t>
            </a:r>
            <a:r>
              <a:rPr dirty="0" smtClean="0" sz="1000" spc="14">
                <a:solidFill>
                  <a:srgbClr val="3936AB"/>
                </a:solidFill>
                <a:latin typeface="Arial"/>
                <a:cs typeface="Arial"/>
              </a:rPr>
              <a:t>.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H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12700" marR="19050">
              <a:lnSpc>
                <a:spcPct val="95825"/>
              </a:lnSpc>
              <a:spcBef>
                <a:spcPts val="235"/>
              </a:spcBef>
            </a:pPr>
            <a:r>
              <a:rPr dirty="0" smtClean="0" sz="1000">
                <a:solidFill>
                  <a:srgbClr val="3936AB"/>
                </a:solidFill>
                <a:latin typeface="Arial"/>
                <a:cs typeface="Arial"/>
              </a:rPr>
              <a:t>.</a:t>
            </a:r>
            <a:r>
              <a:rPr dirty="0" smtClean="0" sz="1000" spc="14">
                <a:solidFill>
                  <a:srgbClr val="3936AB"/>
                </a:solidFill>
                <a:latin typeface="Arial"/>
                <a:cs typeface="Arial"/>
              </a:rPr>
              <a:t>.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H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83185" y="2165016"/>
            <a:ext cx="1368834" cy="515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R</a:t>
            </a: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e</a:t>
            </a: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c</a:t>
            </a: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o</a:t>
            </a: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rd</a:t>
            </a:r>
            <a:r>
              <a:rPr dirty="0" smtClean="0" sz="1000">
                <a:solidFill>
                  <a:srgbClr val="000094"/>
                </a:solidFill>
                <a:latin typeface="Arial"/>
                <a:cs typeface="Arial"/>
              </a:rPr>
              <a:t>_</a:t>
            </a:r>
            <a:r>
              <a:rPr dirty="0" smtClean="0" sz="1000">
                <a:solidFill>
                  <a:srgbClr val="3936AB"/>
                </a:solidFill>
                <a:latin typeface="Arial"/>
                <a:cs typeface="Arial"/>
              </a:rPr>
              <a:t>L</a:t>
            </a: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a</a:t>
            </a: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y</a:t>
            </a: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o</a:t>
            </a:r>
            <a:r>
              <a:rPr dirty="0" smtClean="0" sz="1000">
                <a:solidFill>
                  <a:srgbClr val="3936AB"/>
                </a:solidFill>
                <a:latin typeface="Arial"/>
                <a:cs typeface="Arial"/>
              </a:rPr>
              <a:t>u</a:t>
            </a: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t</a:t>
            </a: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000" spc="109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212"/>
              </a:spcBef>
            </a:pP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i</a:t>
            </a: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n</a:t>
            </a: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_</a:t>
            </a: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C</a:t>
            </a: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i</a:t>
            </a: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t</a:t>
            </a: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y</a:t>
            </a:r>
            <a:r>
              <a:rPr dirty="0" smtClean="0" sz="1000">
                <a:solidFill>
                  <a:srgbClr val="91D0F4"/>
                </a:solidFill>
                <a:latin typeface="Arial"/>
                <a:cs typeface="Arial"/>
              </a:rPr>
              <a:t>·</a:t>
            </a:r>
            <a:endParaRPr sz="1000">
              <a:latin typeface="Arial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254"/>
              </a:spcBef>
            </a:pP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i</a:t>
            </a: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n</a:t>
            </a: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_</a:t>
            </a: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Z</a:t>
            </a: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i</a:t>
            </a:r>
            <a:r>
              <a:rPr dirty="0" smtClean="0" sz="1000">
                <a:solidFill>
                  <a:srgbClr val="21209B"/>
                </a:solidFill>
                <a:latin typeface="Arial"/>
                <a:cs typeface="Arial"/>
              </a:rPr>
              <a:t>p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02981" y="2347896"/>
            <a:ext cx="1083261" cy="345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1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000" spc="235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H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A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R</a:t>
            </a: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(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2</a:t>
            </a: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D</a:t>
            </a: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)</a:t>
            </a: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 marR="19621">
              <a:lnSpc>
                <a:spcPts val="1505"/>
              </a:lnSpc>
              <a:spcBef>
                <a:spcPts val="18"/>
              </a:spcBef>
            </a:pPr>
            <a:r>
              <a:rPr dirty="0" smtClean="0" sz="1450" spc="0">
                <a:solidFill>
                  <a:srgbClr val="21209B"/>
                </a:solidFill>
                <a:latin typeface="Arial"/>
                <a:cs typeface="Arial"/>
              </a:rPr>
              <a:t>*</a:t>
            </a:r>
            <a:r>
              <a:rPr dirty="0" smtClean="0" sz="1450" spc="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450" spc="356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H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A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R</a:t>
            </a: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(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S</a:t>
            </a: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)</a:t>
            </a: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2017" y="2388573"/>
            <a:ext cx="774533" cy="201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10"/>
              </a:lnSpc>
              <a:spcBef>
                <a:spcPts val="75"/>
              </a:spcBef>
            </a:pPr>
            <a:r>
              <a:rPr dirty="0" smtClean="0" sz="1350" spc="0">
                <a:solidFill>
                  <a:srgbClr val="5A58D3"/>
                </a:solidFill>
                <a:latin typeface="Arial"/>
                <a:cs typeface="Arial"/>
              </a:rPr>
              <a:t>·</a:t>
            </a:r>
            <a:r>
              <a:rPr dirty="0" smtClean="0" sz="1350" spc="-5">
                <a:solidFill>
                  <a:srgbClr val="5A58D3"/>
                </a:solidFill>
                <a:latin typeface="Arial"/>
                <a:cs typeface="Arial"/>
              </a:rPr>
              <a:t> </a:t>
            </a:r>
            <a:r>
              <a:rPr dirty="0" smtClean="0" sz="1350" spc="0">
                <a:solidFill>
                  <a:srgbClr val="3E37CF"/>
                </a:solidFill>
                <a:latin typeface="Arial"/>
                <a:cs typeface="Arial"/>
              </a:rPr>
              <a:t>n</a:t>
            </a:r>
            <a:r>
              <a:rPr dirty="0" smtClean="0" sz="1350" spc="0">
                <a:solidFill>
                  <a:srgbClr val="E9B8D7"/>
                </a:solidFill>
                <a:latin typeface="Arial"/>
                <a:cs typeface="Arial"/>
              </a:rPr>
              <a:t>.</a:t>
            </a:r>
            <a:r>
              <a:rPr dirty="0" smtClean="0" sz="1350" spc="0">
                <a:solidFill>
                  <a:srgbClr val="6A6DD6"/>
                </a:solidFill>
                <a:latin typeface="Arial"/>
                <a:cs typeface="Arial"/>
              </a:rPr>
              <a:t>_</a:t>
            </a:r>
            <a:r>
              <a:rPr dirty="0" smtClean="0" sz="1350" spc="0">
                <a:solidFill>
                  <a:srgbClr val="4649D0"/>
                </a:solidFill>
                <a:latin typeface="Arial"/>
                <a:cs typeface="Arial"/>
              </a:rPr>
              <a:t>C</a:t>
            </a:r>
            <a:r>
              <a:rPr dirty="0" smtClean="0" sz="1350" spc="0">
                <a:solidFill>
                  <a:srgbClr val="3E37CF"/>
                </a:solidFill>
                <a:latin typeface="Arial"/>
                <a:cs typeface="Arial"/>
              </a:rPr>
              <a:t>i</a:t>
            </a:r>
            <a:r>
              <a:rPr dirty="0" smtClean="0" sz="1350" spc="0">
                <a:solidFill>
                  <a:srgbClr val="4649D0"/>
                </a:solidFill>
                <a:latin typeface="Arial"/>
                <a:cs typeface="Arial"/>
              </a:rPr>
              <a:t>ty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6310" y="2774341"/>
            <a:ext cx="1337534" cy="354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2286">
              <a:lnSpc>
                <a:spcPts val="1350"/>
              </a:lnSpc>
              <a:spcBef>
                <a:spcPts val="92"/>
              </a:spcBef>
            </a:pPr>
            <a:r>
              <a:rPr dirty="0" smtClean="0" sz="1200">
                <a:solidFill>
                  <a:srgbClr val="000094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5EAC3E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21209B"/>
                </a:solidFill>
                <a:latin typeface="Arial"/>
                <a:cs typeface="Arial"/>
              </a:rPr>
              <a:t>M</a:t>
            </a:r>
            <a:r>
              <a:rPr dirty="0" smtClean="0" sz="1200">
                <a:solidFill>
                  <a:srgbClr val="21209B"/>
                </a:solidFill>
                <a:latin typeface="Arial"/>
                <a:cs typeface="Arial"/>
              </a:rPr>
              <a:t>P</a:t>
            </a:r>
            <a:r>
              <a:rPr dirty="0" smtClean="0" sz="1200">
                <a:solidFill>
                  <a:srgbClr val="21209B"/>
                </a:solidFill>
                <a:latin typeface="Arial"/>
                <a:cs typeface="Arial"/>
              </a:rPr>
              <a:t>O</a:t>
            </a:r>
            <a:r>
              <a:rPr dirty="0" smtClean="0" sz="1200">
                <a:solidFill>
                  <a:srgbClr val="21209B"/>
                </a:solidFill>
                <a:latin typeface="Arial"/>
                <a:cs typeface="Arial"/>
              </a:rPr>
              <a:t>R</a:t>
            </a:r>
            <a:r>
              <a:rPr dirty="0" smtClean="0" sz="1200">
                <a:solidFill>
                  <a:srgbClr val="21209B"/>
                </a:solidFill>
                <a:latin typeface="Arial"/>
                <a:cs typeface="Arial"/>
              </a:rPr>
              <a:t>T</a:t>
            </a:r>
            <a:r>
              <a:rPr dirty="0" smtClean="0" sz="1200" spc="114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21209B"/>
                </a:solidFill>
                <a:latin typeface="Arial"/>
                <a:cs typeface="Arial"/>
              </a:rPr>
              <a:t>fi</a:t>
            </a:r>
            <a:r>
              <a:rPr dirty="0" smtClean="0" sz="1200" spc="0">
                <a:solidFill>
                  <a:srgbClr val="21209B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000094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21209B"/>
                </a:solidFill>
                <a:latin typeface="Arial"/>
                <a:cs typeface="Arial"/>
              </a:rPr>
              <a:t>d</a:t>
            </a:r>
            <a:r>
              <a:rPr dirty="0" smtClean="0" sz="1200" spc="0">
                <a:solidFill>
                  <a:srgbClr val="21209B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000094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21209B"/>
                </a:solidFill>
                <a:latin typeface="Arial"/>
                <a:cs typeface="Arial"/>
              </a:rPr>
              <a:t>np</a:t>
            </a:r>
            <a:r>
              <a:rPr dirty="0" smtClean="0" sz="1200" spc="0">
                <a:solidFill>
                  <a:srgbClr val="21209B"/>
                </a:solidFill>
                <a:latin typeface="Arial"/>
                <a:cs typeface="Arial"/>
              </a:rPr>
              <a:t>u</a:t>
            </a:r>
            <a:r>
              <a:rPr dirty="0" smtClean="0" sz="1200" spc="0">
                <a:solidFill>
                  <a:srgbClr val="21209B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200" spc="-69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21209B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21209B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21209B"/>
                </a:solidFill>
                <a:latin typeface="Arial"/>
                <a:cs typeface="Arial"/>
              </a:rPr>
              <a:t>c</a:t>
            </a:r>
            <a:r>
              <a:rPr dirty="0" smtClean="0" sz="1200" spc="0">
                <a:solidFill>
                  <a:srgbClr val="21209B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21209B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21209B"/>
                </a:solidFill>
                <a:latin typeface="Arial"/>
                <a:cs typeface="Arial"/>
              </a:rPr>
              <a:t>d</a:t>
            </a:r>
            <a:r>
              <a:rPr dirty="0" smtClean="0" sz="1200" spc="0">
                <a:solidFill>
                  <a:srgbClr val="21209B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000094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11157" y="2774341"/>
            <a:ext cx="458249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dirty="0" smtClean="0" sz="1200">
                <a:solidFill>
                  <a:srgbClr val="21209B"/>
                </a:solidFill>
                <a:latin typeface="Arial"/>
                <a:cs typeface="Arial"/>
              </a:rPr>
              <a:t>f</a:t>
            </a:r>
            <a:r>
              <a:rPr dirty="0" smtClean="0" sz="1200">
                <a:solidFill>
                  <a:srgbClr val="21209B"/>
                </a:solidFill>
                <a:latin typeface="Arial"/>
                <a:cs typeface="Arial"/>
              </a:rPr>
              <a:t>r</a:t>
            </a:r>
            <a:r>
              <a:rPr dirty="0" smtClean="0" sz="1200">
                <a:solidFill>
                  <a:srgbClr val="21209B"/>
                </a:solidFill>
                <a:latin typeface="Arial"/>
                <a:cs typeface="Arial"/>
              </a:rPr>
              <a:t>o</a:t>
            </a:r>
            <a:r>
              <a:rPr dirty="0" smtClean="0" sz="1200">
                <a:solidFill>
                  <a:srgbClr val="21209B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2943" y="2810470"/>
            <a:ext cx="74872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..</a:t>
            </a:r>
            <a:r>
              <a:rPr dirty="0" smtClean="0" sz="1000" spc="72">
                <a:solidFill>
                  <a:srgbClr val="3936AB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M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P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R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83185" y="2807382"/>
            <a:ext cx="3808183" cy="156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I</a:t>
            </a:r>
            <a:r>
              <a:rPr dirty="0" smtClean="0" sz="1000" spc="16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F</a:t>
            </a: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E</a:t>
            </a:r>
            <a:r>
              <a:rPr dirty="0" smtClean="0" sz="1000" spc="141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ty</a:t>
            </a:r>
            <a:r>
              <a:rPr dirty="0" smtClean="0" sz="1000" spc="0">
                <a:solidFill>
                  <a:srgbClr val="000094"/>
                </a:solidFill>
                <a:latin typeface="Arial"/>
                <a:cs typeface="Arial"/>
              </a:rPr>
              <a:t>_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z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i</a:t>
            </a:r>
            <a:r>
              <a:rPr dirty="0" smtClean="0" sz="1000" spc="-44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p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_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'i</a:t>
            </a: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fi</a:t>
            </a: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   </a:t>
            </a:r>
            <a:r>
              <a:rPr dirty="0" smtClean="0" sz="1000" spc="9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LA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Y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U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T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000" spc="-104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R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E5AFB1"/>
                </a:solidFill>
                <a:latin typeface="Arial"/>
                <a:cs typeface="Arial"/>
              </a:rPr>
              <a:t>,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r</a:t>
            </a: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d</a:t>
            </a:r>
            <a:r>
              <a:rPr dirty="0" smtClean="0" sz="1000" spc="0">
                <a:solidFill>
                  <a:srgbClr val="000094"/>
                </a:solidFill>
                <a:latin typeface="Arial"/>
                <a:cs typeface="Arial"/>
              </a:rPr>
              <a:t>_</a:t>
            </a: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a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y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u</a:t>
            </a:r>
            <a:r>
              <a:rPr dirty="0" smtClean="0" sz="1000" spc="0">
                <a:solidFill>
                  <a:srgbClr val="21209B"/>
                </a:solidFill>
                <a:latin typeface="Arial"/>
                <a:cs typeface="Arial"/>
              </a:rPr>
              <a:t>t</a:t>
            </a:r>
            <a:r>
              <a:rPr dirty="0" smtClean="0" sz="1000" spc="10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3936AB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8306" y="2860314"/>
            <a:ext cx="78743" cy="121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dirty="0" smtClean="0" sz="750" spc="0">
                <a:solidFill>
                  <a:srgbClr val="3E37CF"/>
                </a:solidFill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2943" y="3132796"/>
            <a:ext cx="730416" cy="367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dirty="0" smtClean="0" sz="1000" spc="0">
                <a:solidFill>
                  <a:srgbClr val="45454C"/>
                </a:solidFill>
                <a:latin typeface="Arial"/>
                <a:cs typeface="Arial"/>
              </a:rPr>
              <a:t>..</a:t>
            </a:r>
            <a:r>
              <a:rPr dirty="0" smtClean="0" sz="1000" spc="72">
                <a:solidFill>
                  <a:srgbClr val="45454C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X</a:t>
            </a:r>
            <a:r>
              <a:rPr dirty="0" smtClean="0" sz="1000" spc="0">
                <a:solidFill>
                  <a:srgbClr val="130F19"/>
                </a:solidFill>
                <a:latin typeface="Arial"/>
                <a:cs typeface="Arial"/>
              </a:rPr>
              <a:t>P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R</a:t>
            </a:r>
            <a:r>
              <a:rPr dirty="0" smtClean="0" sz="1000" spc="0">
                <a:solidFill>
                  <a:srgbClr val="130F19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 marL="12700" marR="19050">
              <a:lnSpc>
                <a:spcPct val="95825"/>
              </a:lnSpc>
              <a:spcBef>
                <a:spcPts val="486"/>
              </a:spcBef>
            </a:pP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S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E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L</a:t>
            </a:r>
            <a:r>
              <a:rPr dirty="0" smtClean="0" sz="1000">
                <a:solidFill>
                  <a:srgbClr val="130F19"/>
                </a:solidFill>
                <a:latin typeface="Arial"/>
                <a:cs typeface="Arial"/>
              </a:rPr>
              <a:t>E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C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74041" y="3131994"/>
            <a:ext cx="2379468" cy="1452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>
              <a:lnSpc>
                <a:spcPts val="1145"/>
              </a:lnSpc>
              <a:spcBef>
                <a:spcPts val="57"/>
              </a:spcBef>
            </a:pP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U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T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F</a:t>
            </a:r>
            <a:r>
              <a:rPr dirty="0" smtClean="0" sz="1000">
                <a:solidFill>
                  <a:srgbClr val="DEA762"/>
                </a:solidFill>
                <a:latin typeface="Arial"/>
                <a:cs typeface="Arial"/>
              </a:rPr>
              <a:t>I</a:t>
            </a:r>
            <a:r>
              <a:rPr dirty="0" smtClean="0" sz="1000">
                <a:solidFill>
                  <a:srgbClr val="030427"/>
                </a:solidFill>
                <a:latin typeface="Arial"/>
                <a:cs typeface="Arial"/>
              </a:rPr>
              <a:t>I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L</a:t>
            </a:r>
            <a:r>
              <a:rPr dirty="0" smtClean="0" sz="1000">
                <a:solidFill>
                  <a:srgbClr val="DEA762"/>
                </a:solidFill>
                <a:latin typeface="Arial"/>
                <a:cs typeface="Arial"/>
              </a:rPr>
              <a:t>I</a:t>
            </a:r>
            <a:r>
              <a:rPr dirty="0" smtClean="0" sz="1000">
                <a:solidFill>
                  <a:srgbClr val="030427"/>
                </a:solidFill>
                <a:latin typeface="Arial"/>
                <a:cs typeface="Arial"/>
              </a:rPr>
              <a:t>E</a:t>
            </a:r>
            <a:r>
              <a:rPr dirty="0" smtClean="0" sz="1000">
                <a:solidFill>
                  <a:srgbClr val="030427"/>
                </a:solidFill>
                <a:latin typeface="Arial"/>
                <a:cs typeface="Arial"/>
              </a:rPr>
              <a:t>  </a:t>
            </a:r>
            <a:r>
              <a:rPr dirty="0" smtClean="0" sz="1000" spc="-4">
                <a:solidFill>
                  <a:srgbClr val="030427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D24B2F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D24B2F"/>
                </a:solidFill>
                <a:latin typeface="Arial"/>
                <a:cs typeface="Arial"/>
              </a:rPr>
              <a:t>us</a:t>
            </a:r>
            <a:r>
              <a:rPr dirty="0" smtClean="0" sz="1000" spc="0">
                <a:solidFill>
                  <a:srgbClr val="D24B2F"/>
                </a:solidFill>
                <a:latin typeface="Arial"/>
                <a:cs typeface="Arial"/>
              </a:rPr>
              <a:t>t</a:t>
            </a:r>
            <a:r>
              <a:rPr dirty="0" smtClean="0" sz="1000" spc="0">
                <a:solidFill>
                  <a:srgbClr val="CE3508"/>
                </a:solidFill>
                <a:latin typeface="Arial"/>
                <a:cs typeface="Arial"/>
              </a:rPr>
              <a:t>_</a:t>
            </a:r>
            <a:r>
              <a:rPr dirty="0" smtClean="0" sz="1000" spc="0">
                <a:solidFill>
                  <a:srgbClr val="D4B1E1"/>
                </a:solidFill>
                <a:latin typeface="Arial"/>
                <a:cs typeface="Arial"/>
              </a:rPr>
              <a:t>,</a:t>
            </a:r>
            <a:r>
              <a:rPr dirty="0" smtClean="0" sz="1000" spc="0">
                <a:solidFill>
                  <a:srgbClr val="D24B2F"/>
                </a:solidFill>
                <a:latin typeface="Arial"/>
                <a:cs typeface="Arial"/>
              </a:rPr>
              <a:t>a</a:t>
            </a:r>
            <a:r>
              <a:rPr dirty="0" smtClean="0" sz="1000" spc="0">
                <a:solidFill>
                  <a:srgbClr val="D24B2F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D24B2F"/>
                </a:solidFill>
                <a:latin typeface="Arial"/>
                <a:cs typeface="Arial"/>
              </a:rPr>
              <a:t>ct</a:t>
            </a:r>
            <a:r>
              <a:rPr dirty="0" smtClean="0" sz="1000" spc="0">
                <a:solidFill>
                  <a:srgbClr val="F1BA78"/>
                </a:solidFill>
                <a:latin typeface="Arial"/>
                <a:cs typeface="Arial"/>
              </a:rPr>
              <a:t>,</a:t>
            </a:r>
            <a:r>
              <a:rPr dirty="0" smtClean="0" sz="1000" spc="0">
                <a:solidFill>
                  <a:srgbClr val="CE3508"/>
                </a:solidFill>
                <a:latin typeface="Arial"/>
                <a:cs typeface="Arial"/>
              </a:rPr>
              <a:t>_</a:t>
            </a:r>
            <a:r>
              <a:rPr dirty="0" smtClean="0" sz="1000" spc="0">
                <a:solidFill>
                  <a:srgbClr val="D24B2F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D24B2F"/>
                </a:solidFill>
                <a:latin typeface="Arial"/>
                <a:cs typeface="Arial"/>
              </a:rPr>
              <a:t>u</a:t>
            </a:r>
            <a:r>
              <a:rPr dirty="0" smtClean="0" sz="1000" spc="0">
                <a:solidFill>
                  <a:srgbClr val="D24B2F"/>
                </a:solidFill>
                <a:latin typeface="Arial"/>
                <a:cs typeface="Arial"/>
              </a:rPr>
              <a:t>t</a:t>
            </a:r>
            <a:r>
              <a:rPr dirty="0" smtClean="0" sz="1000" spc="0">
                <a:solidFill>
                  <a:srgbClr val="D24B2F"/>
                </a:solidFill>
                <a:latin typeface="Arial"/>
                <a:cs typeface="Arial"/>
              </a:rPr>
              <a:t>fi</a:t>
            </a:r>
            <a:r>
              <a:rPr dirty="0" smtClean="0" sz="1000" spc="0">
                <a:solidFill>
                  <a:srgbClr val="D24B2F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D24B2F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D24B2F"/>
                </a:solidFill>
                <a:latin typeface="Arial"/>
                <a:cs typeface="Arial"/>
              </a:rPr>
              <a:t>2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97288" marR="19621">
              <a:lnSpc>
                <a:spcPct val="95825"/>
              </a:lnSpc>
              <a:spcBef>
                <a:spcPts val="466"/>
              </a:spcBef>
            </a:pPr>
            <a:r>
              <a:rPr dirty="0" smtClean="0" sz="1000" spc="14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dirty="0" smtClean="0" sz="1000" spc="0">
                <a:solidFill>
                  <a:srgbClr val="73B9E9"/>
                </a:solidFill>
                <a:latin typeface="Arial"/>
                <a:cs typeface="Arial"/>
              </a:rPr>
              <a:t>.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.</a:t>
            </a:r>
            <a:r>
              <a:rPr dirty="0" smtClean="0" sz="1000" spc="-134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u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t</a:t>
            </a:r>
            <a:r>
              <a:rPr dirty="0" smtClean="0" sz="1000" spc="0">
                <a:solidFill>
                  <a:srgbClr val="130F19"/>
                </a:solidFill>
                <a:latin typeface="Arial"/>
                <a:cs typeface="Arial"/>
              </a:rPr>
              <a:t>_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u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m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be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270"/>
              </a:spcBef>
            </a:pP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,</a:t>
            </a:r>
            <a:r>
              <a:rPr dirty="0" smtClean="0" sz="1000">
                <a:solidFill>
                  <a:srgbClr val="91D0F4"/>
                </a:solidFill>
                <a:latin typeface="Arial"/>
                <a:cs typeface="Arial"/>
              </a:rPr>
              <a:t>.</a:t>
            </a:r>
            <a:r>
              <a:rPr dirty="0" smtClean="0" sz="1000" spc="84">
                <a:solidFill>
                  <a:srgbClr val="91D0F4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rC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.</a:t>
            </a:r>
            <a:r>
              <a:rPr dirty="0" smtClean="0" sz="1000" spc="0">
                <a:solidFill>
                  <a:srgbClr val="DEA762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030427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s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t</a:t>
            </a:r>
            <a:r>
              <a:rPr dirty="0" smtClean="0" sz="1000" spc="0">
                <a:solidFill>
                  <a:srgbClr val="130F19"/>
                </a:solidFill>
                <a:latin typeface="Arial"/>
                <a:cs typeface="Arial"/>
              </a:rPr>
              <a:t>_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m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235"/>
              </a:spcBef>
            </a:pPr>
            <a:r>
              <a:rPr dirty="0" smtClean="0" sz="1000" spc="0">
                <a:solidFill>
                  <a:srgbClr val="45454C"/>
                </a:solidFill>
                <a:latin typeface="Arial"/>
                <a:cs typeface="Arial"/>
              </a:rPr>
              <a:t>,</a:t>
            </a:r>
            <a:r>
              <a:rPr dirty="0" smtClean="0" sz="1000" spc="-19">
                <a:solidFill>
                  <a:srgbClr val="45454C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rC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.</a:t>
            </a:r>
            <a:r>
              <a:rPr dirty="0" smtClean="0" sz="1000" spc="0">
                <a:solidFill>
                  <a:srgbClr val="DEA762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030427"/>
                </a:solidFill>
                <a:latin typeface="Arial"/>
                <a:cs typeface="Arial"/>
              </a:rPr>
              <a:t>F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r</a:t>
            </a:r>
            <a:r>
              <a:rPr dirty="0" smtClean="0" sz="1000" spc="0">
                <a:solidFill>
                  <a:srgbClr val="FBD79C"/>
                </a:solidFill>
                <a:latin typeface="Arial"/>
                <a:cs typeface="Arial"/>
              </a:rPr>
              <a:t>.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s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t</a:t>
            </a:r>
            <a:r>
              <a:rPr dirty="0" smtClean="0" sz="1000" spc="0">
                <a:solidFill>
                  <a:srgbClr val="130F19"/>
                </a:solidFill>
                <a:latin typeface="Arial"/>
                <a:cs typeface="Arial"/>
              </a:rPr>
              <a:t>_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m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  <a:p>
            <a:pPr marL="12700" marR="458742">
              <a:lnSpc>
                <a:spcPts val="1264"/>
              </a:lnSpc>
              <a:spcBef>
                <a:spcPts val="180"/>
              </a:spcBef>
            </a:pPr>
            <a:r>
              <a:rPr dirty="0" smtClean="0" sz="1000" spc="0">
                <a:solidFill>
                  <a:srgbClr val="45454C"/>
                </a:solidFill>
                <a:latin typeface="Arial"/>
                <a:cs typeface="Arial"/>
              </a:rPr>
              <a:t>,</a:t>
            </a:r>
            <a:r>
              <a:rPr dirty="0" smtClean="0" sz="1000" spc="-19">
                <a:solidFill>
                  <a:srgbClr val="45454C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dirty="0" smtClean="0" sz="1000" spc="-114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..</a:t>
            </a:r>
            <a:r>
              <a:rPr dirty="0" smtClean="0" sz="1000" spc="-114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100" spc="0">
                <a:solidFill>
                  <a:srgbClr val="282732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0">
                <a:solidFill>
                  <a:srgbClr val="282732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282732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282732"/>
                </a:solidFill>
                <a:latin typeface="Times New Roman"/>
                <a:cs typeface="Times New Roman"/>
              </a:rPr>
              <a:t>,a</a:t>
            </a:r>
            <a:r>
              <a:rPr dirty="0" smtClean="0" sz="1100" spc="-114">
                <a:solidFill>
                  <a:srgbClr val="282732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n</a:t>
            </a:r>
            <a:r>
              <a:rPr dirty="0" smtClean="0" sz="1000" spc="-9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DEA762"/>
                </a:solidFill>
                <a:latin typeface="Arial"/>
                <a:cs typeface="Arial"/>
              </a:rPr>
              <a:t>,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130F19"/>
                </a:solidFill>
                <a:latin typeface="Arial"/>
                <a:cs typeface="Arial"/>
              </a:rPr>
              <a:t>_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u</a:t>
            </a:r>
            <a:r>
              <a:rPr dirty="0" smtClean="0" sz="1000" spc="0">
                <a:solidFill>
                  <a:srgbClr val="0A1935"/>
                </a:solidFill>
                <a:latin typeface="Arial"/>
                <a:cs typeface="Arial"/>
              </a:rPr>
              <a:t>r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r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en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t: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12700" marR="458742">
              <a:lnSpc>
                <a:spcPts val="1149"/>
              </a:lnSpc>
              <a:spcBef>
                <a:spcPts val="279"/>
              </a:spcBef>
            </a:pP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45454C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un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t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s</a:t>
            </a:r>
            <a:r>
              <a:rPr dirty="0" smtClean="0" sz="1000" spc="10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12700" marR="458742">
              <a:lnSpc>
                <a:spcPts val="1149"/>
              </a:lnSpc>
              <a:spcBef>
                <a:spcPts val="254"/>
              </a:spcBef>
            </a:pP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un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t'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s</a:t>
            </a:r>
            <a:r>
              <a:rPr dirty="0" smtClean="0" sz="1000" spc="0">
                <a:solidFill>
                  <a:srgbClr val="130F19"/>
                </a:solidFill>
                <a:latin typeface="Arial"/>
                <a:cs typeface="Arial"/>
              </a:rPr>
              <a:t>_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u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s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t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m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0A1935"/>
                </a:solidFill>
                <a:latin typeface="Arial"/>
                <a:cs typeface="Arial"/>
              </a:rPr>
              <a:t>r</a:t>
            </a:r>
            <a:r>
              <a:rPr dirty="0" smtClean="0" sz="1000" spc="29">
                <a:solidFill>
                  <a:srgbClr val="0A1935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  <a:p>
            <a:pPr marL="21844" marR="19621">
              <a:lnSpc>
                <a:spcPct val="95825"/>
              </a:lnSpc>
              <a:spcBef>
                <a:spcPts val="294"/>
              </a:spcBef>
            </a:pP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C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u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s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t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m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e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r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2943" y="4070283"/>
            <a:ext cx="531787" cy="154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0"/>
              </a:lnSpc>
              <a:spcBef>
                <a:spcPts val="57"/>
              </a:spcBef>
            </a:pP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F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R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02040" y="4072342"/>
            <a:ext cx="958951" cy="328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I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N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N</a:t>
            </a:r>
            <a:r>
              <a:rPr dirty="0" smtClean="0" sz="1000">
                <a:solidFill>
                  <a:srgbClr val="130F19"/>
                </a:solidFill>
                <a:latin typeface="Arial"/>
                <a:cs typeface="Arial"/>
              </a:rPr>
              <a:t>E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R</a:t>
            </a:r>
            <a:r>
              <a:rPr dirty="0" smtClean="0" sz="1000" spc="29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.J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030427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79"/>
              </a:spcBef>
            </a:pP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I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N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N</a:t>
            </a:r>
            <a:r>
              <a:rPr dirty="0" smtClean="0" sz="1000">
                <a:solidFill>
                  <a:srgbClr val="130F19"/>
                </a:solidFill>
                <a:latin typeface="Arial"/>
                <a:cs typeface="Arial"/>
              </a:rPr>
              <a:t>E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R</a:t>
            </a:r>
            <a:r>
              <a:rPr dirty="0" smtClean="0" sz="1000" spc="29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.J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030427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73798" y="4607266"/>
            <a:ext cx="863425" cy="877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 marR="19430">
              <a:lnSpc>
                <a:spcPts val="1120"/>
              </a:lnSpc>
              <a:spcBef>
                <a:spcPts val="55"/>
              </a:spcBef>
            </a:pP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marL="21844" marR="19430">
              <a:lnSpc>
                <a:spcPct val="95825"/>
              </a:lnSpc>
              <a:spcBef>
                <a:spcPts val="234"/>
              </a:spcBef>
            </a:pP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marL="12700" marR="229701">
              <a:lnSpc>
                <a:spcPts val="1149"/>
              </a:lnSpc>
              <a:spcBef>
                <a:spcPts val="254"/>
              </a:spcBef>
            </a:pPr>
            <a:r>
              <a:rPr dirty="0" smtClean="0" sz="1000">
                <a:solidFill>
                  <a:srgbClr val="F1BA78"/>
                </a:solidFill>
                <a:latin typeface="Arial"/>
                <a:cs typeface="Arial"/>
              </a:rPr>
              <a:t>'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W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H</a:t>
            </a:r>
            <a:r>
              <a:rPr dirty="0" smtClean="0" sz="1000">
                <a:solidFill>
                  <a:srgbClr val="5AA1D4"/>
                </a:solidFill>
                <a:latin typeface="Arial"/>
                <a:cs typeface="Arial"/>
              </a:rPr>
              <a:t>I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E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R</a:t>
            </a:r>
            <a:r>
              <a:rPr dirty="0" smtClean="0" sz="1000">
                <a:solidFill>
                  <a:srgbClr val="130F19"/>
                </a:solidFill>
                <a:latin typeface="Arial"/>
                <a:cs typeface="Arial"/>
              </a:rPr>
              <a:t>E</a:t>
            </a:r>
            <a:r>
              <a:rPr dirty="0" smtClean="0" sz="1000">
                <a:solidFill>
                  <a:srgbClr val="130F19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12700" marR="229701">
              <a:lnSpc>
                <a:spcPts val="1149"/>
              </a:lnSpc>
              <a:spcBef>
                <a:spcPts val="272"/>
              </a:spcBef>
            </a:pP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dirty="0" smtClean="0" sz="1000">
                <a:solidFill>
                  <a:srgbClr val="73B9E9"/>
                </a:solidFill>
                <a:latin typeface="Arial"/>
                <a:cs typeface="Arial"/>
              </a:rPr>
              <a:t>.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N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21844">
              <a:lnSpc>
                <a:spcPct val="95825"/>
              </a:lnSpc>
              <a:spcBef>
                <a:spcPts val="297"/>
              </a:spcBef>
            </a:pP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>
                <a:solidFill>
                  <a:srgbClr val="DEA762"/>
                </a:solidFill>
                <a:latin typeface="Arial"/>
                <a:cs typeface="Arial"/>
              </a:rPr>
              <a:t>I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R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D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E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R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-104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B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74041" y="4604178"/>
            <a:ext cx="3739483" cy="336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>
              <a:lnSpc>
                <a:spcPts val="1145"/>
              </a:lnSpc>
              <a:spcBef>
                <a:spcPts val="57"/>
              </a:spcBef>
            </a:pP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C.</a:t>
            </a:r>
            <a:r>
              <a:rPr dirty="0" smtClean="0" sz="1000">
                <a:solidFill>
                  <a:srgbClr val="91D0F4"/>
                </a:solidFill>
                <a:latin typeface="Arial"/>
                <a:cs typeface="Arial"/>
              </a:rPr>
              <a:t>.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C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u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s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t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m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e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r</a:t>
            </a:r>
            <a:r>
              <a:rPr dirty="0" smtClean="0" sz="1000" spc="-204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030008"/>
                </a:solidFill>
                <a:latin typeface="Arial"/>
                <a:cs typeface="Arial"/>
              </a:rPr>
              <a:t>_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u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m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b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r</a:t>
            </a:r>
            <a:r>
              <a:rPr dirty="0" smtClean="0" sz="1000" spc="0">
                <a:solidFill>
                  <a:srgbClr val="130F19"/>
                </a:solidFill>
                <a:latin typeface="Arial"/>
                <a:cs typeface="Arial"/>
              </a:rPr>
              <a:t>=</a:t>
            </a:r>
            <a:r>
              <a:rPr dirty="0" smtClean="0" sz="1000" spc="48">
                <a:solidFill>
                  <a:srgbClr val="130F19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dirty="0" smtClean="0" baseline="77301" sz="225" spc="0">
                <a:solidFill>
                  <a:srgbClr val="F1BA78"/>
                </a:solidFill>
                <a:latin typeface="Times New Roman"/>
                <a:cs typeface="Times New Roman"/>
              </a:rPr>
              <a:t>1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C</a:t>
            </a:r>
            <a:r>
              <a:rPr dirty="0" smtClean="0" sz="1000" spc="-15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..</a:t>
            </a:r>
            <a:r>
              <a:rPr dirty="0" smtClean="0" sz="1000" spc="-204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iO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u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s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t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m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r</a:t>
            </a:r>
            <a:r>
              <a:rPr dirty="0" smtClean="0" sz="1000" spc="0">
                <a:solidFill>
                  <a:srgbClr val="130F19"/>
                </a:solidFill>
                <a:latin typeface="Arial"/>
                <a:cs typeface="Arial"/>
              </a:rPr>
              <a:t>_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u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m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b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212"/>
              </a:spcBef>
            </a:pP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.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c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co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,u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n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t</a:t>
            </a:r>
            <a:r>
              <a:rPr dirty="0" smtClean="0" sz="1000">
                <a:solidFill>
                  <a:srgbClr val="130F19"/>
                </a:solidFill>
                <a:latin typeface="Arial"/>
                <a:cs typeface="Arial"/>
              </a:rPr>
              <a:t>_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N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u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m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be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r</a:t>
            </a:r>
            <a:r>
              <a:rPr dirty="0" smtClean="0" sz="1000" spc="10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=</a:t>
            </a:r>
            <a:r>
              <a:rPr dirty="0" smtClean="0" sz="1000" spc="181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C</a:t>
            </a:r>
            <a:r>
              <a:rPr dirty="0" smtClean="0" sz="1000" spc="-134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..</a:t>
            </a:r>
            <a:r>
              <a:rPr dirty="0" smtClean="0" sz="1000" spc="-204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u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t</a:t>
            </a:r>
            <a:r>
              <a:rPr dirty="0" smtClean="0" sz="1000" spc="0">
                <a:solidFill>
                  <a:srgbClr val="030008"/>
                </a:solidFill>
                <a:latin typeface="Arial"/>
                <a:cs typeface="Arial"/>
              </a:rPr>
              <a:t>_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u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m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b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7741" y="4916323"/>
            <a:ext cx="1859704" cy="368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30">
              <a:lnSpc>
                <a:spcPts val="1370"/>
              </a:lnSpc>
              <a:spcBef>
                <a:spcPts val="68"/>
              </a:spcBef>
            </a:pPr>
            <a:r>
              <a:rPr dirty="0" smtClean="0" sz="1250">
                <a:solidFill>
                  <a:srgbClr val="21209B"/>
                </a:solidFill>
                <a:latin typeface="Arial"/>
                <a:cs typeface="Arial"/>
              </a:rPr>
              <a:t>R</a:t>
            </a:r>
            <a:r>
              <a:rPr dirty="0" smtClean="0" sz="1250">
                <a:solidFill>
                  <a:srgbClr val="21209B"/>
                </a:solidFill>
                <a:latin typeface="Arial"/>
                <a:cs typeface="Arial"/>
              </a:rPr>
              <a:t>e</a:t>
            </a:r>
            <a:r>
              <a:rPr dirty="0" smtClean="0" sz="1250">
                <a:solidFill>
                  <a:srgbClr val="21209B"/>
                </a:solidFill>
                <a:latin typeface="Arial"/>
                <a:cs typeface="Arial"/>
              </a:rPr>
              <a:t>f</a:t>
            </a:r>
            <a:r>
              <a:rPr dirty="0" smtClean="0" sz="1250">
                <a:solidFill>
                  <a:srgbClr val="21209B"/>
                </a:solidFill>
                <a:latin typeface="Arial"/>
                <a:cs typeface="Arial"/>
              </a:rPr>
              <a:t>e</a:t>
            </a:r>
            <a:r>
              <a:rPr dirty="0" smtClean="0" sz="1250">
                <a:solidFill>
                  <a:srgbClr val="21209B"/>
                </a:solidFill>
                <a:latin typeface="Arial"/>
                <a:cs typeface="Arial"/>
              </a:rPr>
              <a:t>r</a:t>
            </a:r>
            <a:r>
              <a:rPr dirty="0" smtClean="0" sz="1250">
                <a:solidFill>
                  <a:srgbClr val="21209B"/>
                </a:solidFill>
                <a:latin typeface="Arial"/>
                <a:cs typeface="Arial"/>
              </a:rPr>
              <a:t>e</a:t>
            </a:r>
            <a:r>
              <a:rPr dirty="0" smtClean="0" sz="1250">
                <a:solidFill>
                  <a:srgbClr val="21209B"/>
                </a:solidFill>
                <a:latin typeface="Arial"/>
                <a:cs typeface="Arial"/>
              </a:rPr>
              <a:t>n</a:t>
            </a:r>
            <a:r>
              <a:rPr dirty="0" smtClean="0" sz="1250">
                <a:solidFill>
                  <a:srgbClr val="21209B"/>
                </a:solidFill>
                <a:latin typeface="Arial"/>
                <a:cs typeface="Arial"/>
              </a:rPr>
              <a:t>c</a:t>
            </a:r>
            <a:r>
              <a:rPr dirty="0" smtClean="0" sz="1250">
                <a:solidFill>
                  <a:srgbClr val="21209B"/>
                </a:solidFill>
                <a:latin typeface="Arial"/>
                <a:cs typeface="Arial"/>
              </a:rPr>
              <a:t>e</a:t>
            </a:r>
            <a:r>
              <a:rPr dirty="0" smtClean="0" sz="125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250" spc="-10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250" spc="0">
                <a:solidFill>
                  <a:srgbClr val="21209B"/>
                </a:solidFill>
                <a:latin typeface="Arial"/>
                <a:cs typeface="Arial"/>
              </a:rPr>
              <a:t>i</a:t>
            </a:r>
            <a:r>
              <a:rPr dirty="0" smtClean="0" sz="1250" spc="0">
                <a:solidFill>
                  <a:srgbClr val="21209B"/>
                </a:solidFill>
                <a:latin typeface="Arial"/>
                <a:cs typeface="Arial"/>
              </a:rPr>
              <a:t>m</a:t>
            </a:r>
            <a:r>
              <a:rPr dirty="0" smtClean="0" sz="1250" spc="0">
                <a:solidFill>
                  <a:srgbClr val="21209B"/>
                </a:solidFill>
                <a:latin typeface="Arial"/>
                <a:cs typeface="Arial"/>
              </a:rPr>
              <a:t>p</a:t>
            </a:r>
            <a:r>
              <a:rPr dirty="0" smtClean="0" sz="1250" spc="0">
                <a:solidFill>
                  <a:srgbClr val="21209B"/>
                </a:solidFill>
                <a:latin typeface="Arial"/>
                <a:cs typeface="Arial"/>
              </a:rPr>
              <a:t>o</a:t>
            </a:r>
            <a:r>
              <a:rPr dirty="0" smtClean="0" sz="1250" spc="0">
                <a:solidFill>
                  <a:srgbClr val="21209B"/>
                </a:solidFill>
                <a:latin typeface="Arial"/>
                <a:cs typeface="Arial"/>
              </a:rPr>
              <a:t>rt</a:t>
            </a:r>
            <a:r>
              <a:rPr dirty="0" smtClean="0" sz="1250" spc="0">
                <a:solidFill>
                  <a:srgbClr val="21209B"/>
                </a:solidFill>
                <a:latin typeface="Arial"/>
                <a:cs typeface="Arial"/>
              </a:rPr>
              <a:t>e</a:t>
            </a:r>
            <a:r>
              <a:rPr dirty="0" smtClean="0" sz="1250" spc="0">
                <a:solidFill>
                  <a:srgbClr val="21209B"/>
                </a:solidFill>
                <a:latin typeface="Arial"/>
                <a:cs typeface="Arial"/>
              </a:rPr>
              <a:t>d</a:t>
            </a:r>
            <a:endParaRPr sz="1250">
              <a:latin typeface="Arial"/>
              <a:cs typeface="Arial"/>
            </a:endParaRPr>
          </a:p>
          <a:p>
            <a:pPr marL="12700" marR="23622">
              <a:lnSpc>
                <a:spcPct val="95825"/>
              </a:lnSpc>
            </a:pPr>
            <a:r>
              <a:rPr dirty="0" smtClean="0" sz="1200">
                <a:solidFill>
                  <a:srgbClr val="21209B"/>
                </a:solidFill>
                <a:latin typeface="Arial"/>
                <a:cs typeface="Arial"/>
              </a:rPr>
              <a:t>f</a:t>
            </a:r>
            <a:r>
              <a:rPr dirty="0" smtClean="0" sz="1200">
                <a:solidFill>
                  <a:srgbClr val="21209B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21209B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000094"/>
                </a:solidFill>
                <a:latin typeface="Arial"/>
                <a:cs typeface="Arial"/>
              </a:rPr>
              <a:t>l</a:t>
            </a:r>
            <a:r>
              <a:rPr dirty="0" smtClean="0" sz="1200">
                <a:solidFill>
                  <a:srgbClr val="21209B"/>
                </a:solidFill>
                <a:latin typeface="Arial"/>
                <a:cs typeface="Arial"/>
              </a:rPr>
              <a:t>d</a:t>
            </a:r>
            <a:r>
              <a:rPr dirty="0" smtClean="0" sz="1200">
                <a:solidFill>
                  <a:srgbClr val="21209B"/>
                </a:solidFill>
                <a:latin typeface="Arial"/>
                <a:cs typeface="Arial"/>
              </a:rPr>
              <a:t>s</a:t>
            </a:r>
            <a:r>
              <a:rPr dirty="0" smtClean="0" sz="1200" spc="10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21209B"/>
                </a:solidFill>
                <a:latin typeface="Arial"/>
                <a:cs typeface="Arial"/>
              </a:rPr>
              <a:t>w</a:t>
            </a:r>
            <a:r>
              <a:rPr dirty="0" smtClean="0" sz="1200" spc="0">
                <a:solidFill>
                  <a:srgbClr val="21209B"/>
                </a:solidFill>
                <a:latin typeface="Arial"/>
                <a:cs typeface="Arial"/>
              </a:rPr>
              <a:t>i'l</a:t>
            </a:r>
            <a:r>
              <a:rPr dirty="0" smtClean="0" sz="1200" spc="0">
                <a:solidFill>
                  <a:srgbClr val="21209B"/>
                </a:solidFill>
                <a:latin typeface="Arial"/>
                <a:cs typeface="Arial"/>
              </a:rPr>
              <a:t>h</a:t>
            </a:r>
            <a:r>
              <a:rPr dirty="0" smtClean="0" sz="1200" spc="98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21209B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200" spc="86">
                <a:solidFill>
                  <a:srgbClr val="21209B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21209B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9737" y="4959773"/>
            <a:ext cx="77981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60"/>
              </a:lnSpc>
              <a:spcBef>
                <a:spcPts val="48"/>
              </a:spcBef>
            </a:pPr>
            <a:r>
              <a:rPr dirty="0" smtClean="0" sz="850" spc="0">
                <a:solidFill>
                  <a:srgbClr val="3E37CF"/>
                </a:solidFill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4041" y="4969938"/>
            <a:ext cx="968662" cy="525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621">
              <a:lnSpc>
                <a:spcPts val="1145"/>
              </a:lnSpc>
              <a:spcBef>
                <a:spcPts val="57"/>
              </a:spcBef>
            </a:pP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dirty="0" smtClean="0" sz="1000">
                <a:solidFill>
                  <a:srgbClr val="45454C"/>
                </a:solidFill>
                <a:latin typeface="Arial"/>
                <a:cs typeface="Arial"/>
              </a:rPr>
              <a:t>.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C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i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ty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77"/>
              </a:spcBef>
            </a:pP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A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.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Z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i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p</a:t>
            </a:r>
            <a:r>
              <a:rPr dirty="0" smtClean="0" sz="1000">
                <a:solidFill>
                  <a:srgbClr val="130F19"/>
                </a:solidFill>
                <a:latin typeface="Arial"/>
                <a:cs typeface="Arial"/>
              </a:rPr>
              <a:t>_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C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d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  <a:p>
            <a:pPr marL="21844" marR="19621">
              <a:lnSpc>
                <a:spcPts val="1149"/>
              </a:lnSpc>
              <a:spcBef>
                <a:spcPts val="170"/>
              </a:spcBef>
            </a:pPr>
            <a:r>
              <a:rPr dirty="0" smtClean="0" baseline="11595" sz="1500">
                <a:solidFill>
                  <a:srgbClr val="282732"/>
                </a:solidFill>
                <a:latin typeface="Arial"/>
                <a:cs typeface="Arial"/>
              </a:rPr>
              <a:t>1</a:t>
            </a:r>
            <a:r>
              <a:rPr dirty="0" smtClean="0" baseline="17392" sz="1500" spc="-304">
                <a:solidFill>
                  <a:srgbClr val="282732"/>
                </a:solidFill>
                <a:latin typeface="Arial"/>
                <a:cs typeface="Arial"/>
              </a:rPr>
              <a:t>"</a:t>
            </a:r>
            <a:r>
              <a:rPr dirty="0" smtClean="0" sz="500" spc="0" i="1">
                <a:solidFill>
                  <a:srgbClr val="282732"/>
                </a:solidFill>
                <a:latin typeface="Times New Roman"/>
                <a:cs typeface="Times New Roman"/>
              </a:rPr>
              <a:t>I</a:t>
            </a:r>
            <a:r>
              <a:rPr dirty="0" smtClean="0" sz="500" spc="0" i="1">
                <a:solidFill>
                  <a:srgbClr val="73B9E9"/>
                </a:solidFill>
                <a:latin typeface="Times New Roman"/>
                <a:cs typeface="Times New Roman"/>
              </a:rPr>
              <a:t>'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40582" y="4969938"/>
            <a:ext cx="797173" cy="332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=</a:t>
            </a:r>
            <a:r>
              <a:rPr dirty="0" smtClean="0" sz="1000" spc="253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3E37CF"/>
                </a:solidFill>
                <a:latin typeface="Arial"/>
                <a:cs typeface="Arial"/>
              </a:rPr>
              <a:t>:</a:t>
            </a:r>
            <a:r>
              <a:rPr dirty="0" smtClean="0" sz="1000" spc="0">
                <a:solidFill>
                  <a:srgbClr val="282BD3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1612D0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1612D0"/>
                </a:solidFill>
                <a:latin typeface="Arial"/>
                <a:cs typeface="Arial"/>
              </a:rPr>
              <a:t>_</a:t>
            </a:r>
            <a:r>
              <a:rPr dirty="0" smtClean="0" sz="1000" spc="0">
                <a:solidFill>
                  <a:srgbClr val="282BD3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1612D0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282BD3"/>
                </a:solidFill>
                <a:latin typeface="Arial"/>
                <a:cs typeface="Arial"/>
              </a:rPr>
              <a:t>t</a:t>
            </a:r>
            <a:r>
              <a:rPr dirty="0" smtClean="0" sz="1000" spc="0">
                <a:solidFill>
                  <a:srgbClr val="282BD3"/>
                </a:solidFill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  <a:p>
            <a:pPr marL="12700" marR="19621">
              <a:lnSpc>
                <a:spcPct val="95825"/>
              </a:lnSpc>
              <a:spcBef>
                <a:spcPts val="177"/>
              </a:spcBef>
            </a:pPr>
            <a:r>
              <a:rPr dirty="0" smtClean="0" sz="1000" spc="0">
                <a:solidFill>
                  <a:srgbClr val="130F19"/>
                </a:solidFill>
                <a:latin typeface="Arial"/>
                <a:cs typeface="Arial"/>
              </a:rPr>
              <a:t>=</a:t>
            </a:r>
            <a:r>
              <a:rPr dirty="0" smtClean="0" sz="1000" spc="253">
                <a:solidFill>
                  <a:srgbClr val="130F19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D33740"/>
                </a:solidFill>
                <a:latin typeface="Arial"/>
                <a:cs typeface="Arial"/>
              </a:rPr>
              <a:t>:</a:t>
            </a:r>
            <a:r>
              <a:rPr dirty="0" smtClean="0" sz="1000" spc="0">
                <a:solidFill>
                  <a:srgbClr val="D33740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CE1327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CE1327"/>
                </a:solidFill>
                <a:latin typeface="Arial"/>
                <a:cs typeface="Arial"/>
              </a:rPr>
              <a:t>_</a:t>
            </a:r>
            <a:r>
              <a:rPr dirty="0" smtClean="0" sz="1000" spc="0">
                <a:solidFill>
                  <a:srgbClr val="CE1327"/>
                </a:solidFill>
                <a:latin typeface="Arial"/>
                <a:cs typeface="Arial"/>
              </a:rPr>
              <a:t>Z</a:t>
            </a:r>
            <a:r>
              <a:rPr dirty="0" smtClean="0" sz="1000" spc="0">
                <a:solidFill>
                  <a:srgbClr val="CE1327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CE1327"/>
                </a:solidFill>
                <a:latin typeface="Arial"/>
                <a:cs typeface="Arial"/>
              </a:rPr>
              <a:t>p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2943" y="5608534"/>
            <a:ext cx="121522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dirty="0" smtClean="0" sz="1000">
                <a:solidFill>
                  <a:srgbClr val="DEA762"/>
                </a:solidFill>
                <a:latin typeface="Arial"/>
                <a:cs typeface="Arial"/>
              </a:rPr>
              <a:t>,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.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E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N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D</a:t>
            </a:r>
            <a:r>
              <a:rPr dirty="0" smtClean="0" sz="1000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-104">
                <a:solidFill>
                  <a:srgbClr val="282732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X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P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R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T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2943" y="5896570"/>
            <a:ext cx="81514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dirty="0" smtClean="0" sz="1000" spc="0">
                <a:solidFill>
                  <a:srgbClr val="45454C"/>
                </a:solidFill>
                <a:latin typeface="Arial"/>
                <a:cs typeface="Arial"/>
              </a:rPr>
              <a:t>..</a:t>
            </a:r>
            <a:r>
              <a:rPr dirty="0" smtClean="0" sz="1000" spc="72">
                <a:solidFill>
                  <a:srgbClr val="45454C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G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D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F</a:t>
            </a:r>
            <a:r>
              <a:rPr dirty="0" smtClean="0" sz="1000" spc="0">
                <a:solidFill>
                  <a:srgbClr val="130F19"/>
                </a:solidFill>
                <a:latin typeface="Arial"/>
                <a:cs typeface="Arial"/>
              </a:rPr>
              <a:t>F</a:t>
            </a:r>
            <a:r>
              <a:rPr dirty="0" smtClean="0" sz="1000" spc="0">
                <a:solidFill>
                  <a:srgbClr val="282732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98" y="6450071"/>
            <a:ext cx="1423586" cy="34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777">
              <a:lnSpc>
                <a:spcPts val="1850"/>
              </a:lnSpc>
              <a:spcBef>
                <a:spcPts val="92"/>
              </a:spcBef>
            </a:pP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C</a:t>
            </a: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a</a:t>
            </a: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p</a:t>
            </a:r>
            <a:r>
              <a:rPr dirty="0" smtClean="0" sz="1700">
                <a:solidFill>
                  <a:srgbClr val="0699CB"/>
                </a:solidFill>
                <a:latin typeface="Times New Roman"/>
                <a:cs typeface="Times New Roman"/>
              </a:rPr>
              <a:t>g</a:t>
            </a:r>
            <a:r>
              <a:rPr dirty="0" smtClean="0" sz="1700">
                <a:solidFill>
                  <a:srgbClr val="0699CB"/>
                </a:solidFill>
                <a:latin typeface="Times New Roman"/>
                <a:cs typeface="Times New Roman"/>
              </a:rPr>
              <a:t>e</a:t>
            </a:r>
            <a:r>
              <a:rPr dirty="0" smtClean="0" sz="1700">
                <a:solidFill>
                  <a:srgbClr val="0699CB"/>
                </a:solidFill>
                <a:latin typeface="Times New Roman"/>
                <a:cs typeface="Times New Roman"/>
              </a:rPr>
              <a:t>mmi</a:t>
            </a:r>
            <a:endParaRPr sz="1700">
              <a:latin typeface="Times New Roman"/>
              <a:cs typeface="Times New Roman"/>
            </a:endParaRPr>
          </a:p>
          <a:p>
            <a:pPr marL="12700" marR="32766">
              <a:lnSpc>
                <a:spcPct val="95825"/>
              </a:lnSpc>
              <a:spcBef>
                <a:spcPts val="227"/>
              </a:spcBef>
            </a:pP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1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L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I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   </a:t>
            </a:r>
            <a:r>
              <a:rPr dirty="0" smtClean="0" sz="400" spc="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dirty="0" smtClean="0" sz="400" spc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dirty="0" smtClean="0" sz="400" spc="5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TE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H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2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L</a:t>
            </a:r>
            <a:r>
              <a:rPr dirty="0" smtClean="0" sz="400" spc="3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2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dirty="0" smtClean="0" sz="400" spc="6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Y</a:t>
            </a:r>
            <a:r>
              <a:rPr dirty="0" smtClean="0" sz="400" spc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dirty="0" smtClean="0" sz="400" spc="5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dirty="0" smtClean="0" sz="400" spc="4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</a:t>
            </a:r>
            <a:r>
              <a:rPr dirty="0" smtClean="0" sz="400" spc="3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dirty="0" smtClean="0" sz="400" spc="65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dirty="0" smtClean="0" sz="400" spc="61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R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 spc="0">
                <a:solidFill>
                  <a:srgbClr val="04498E"/>
                </a:solidFill>
                <a:latin typeface="Arial"/>
                <a:cs typeface="Arial"/>
              </a:rPr>
              <a:t>I</a:t>
            </a:r>
            <a:r>
              <a:rPr dirty="0" smtClean="0" sz="400" spc="0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dirty="0" smtClean="0" sz="400" spc="-39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1" y="6484419"/>
            <a:ext cx="988342" cy="113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1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17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342926" y="6732270"/>
            <a:ext cx="1373991" cy="480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727003" y="6462522"/>
            <a:ext cx="989914" cy="2697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28698" y="5221224"/>
            <a:ext cx="5514256" cy="786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37843" y="4217670"/>
            <a:ext cx="5495966" cy="786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459925" y="3063240"/>
            <a:ext cx="1691770" cy="987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839834" y="3166110"/>
            <a:ext cx="1161377" cy="3703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712749" y="2185416"/>
            <a:ext cx="2039268" cy="9966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590641" y="2093976"/>
            <a:ext cx="1161377" cy="1943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880044" y="2231136"/>
            <a:ext cx="585261" cy="457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256455" y="2011680"/>
            <a:ext cx="1611753" cy="10355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057962" y="1943100"/>
            <a:ext cx="418370" cy="1165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971491" y="1943099"/>
            <a:ext cx="466379" cy="1165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954546" y="2187702"/>
            <a:ext cx="550968" cy="2651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602475" y="1947672"/>
            <a:ext cx="1225390" cy="685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135154" y="3264408"/>
            <a:ext cx="704142" cy="2651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913395" y="3648456"/>
            <a:ext cx="1106509" cy="548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29209" y="1289303"/>
            <a:ext cx="9254439" cy="50749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 h="0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 h="0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9144" y="484631"/>
            <a:ext cx="9885424" cy="7132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2" y="438908"/>
            <a:ext cx="9905997" cy="724683"/>
          </a:xfrm>
          <a:custGeom>
            <a:avLst/>
            <a:gdLst/>
            <a:ahLst/>
            <a:cxnLst/>
            <a:rect l="l" t="t" r="r" b="b"/>
            <a:pathLst>
              <a:path w="9905997" h="724683">
                <a:moveTo>
                  <a:pt x="105302" y="338663"/>
                </a:move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8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0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8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0"/>
            <a:ext cx="9905999" cy="6362700"/>
          </a:xfrm>
          <a:custGeom>
            <a:avLst/>
            <a:gdLst/>
            <a:ahLst/>
            <a:cxnLst/>
            <a:rect l="l" t="t" r="r" b="b"/>
            <a:pathLst>
              <a:path w="9905999" h="6362700">
                <a:moveTo>
                  <a:pt x="9905999" y="0"/>
                </a:moveTo>
                <a:lnTo>
                  <a:pt x="0" y="0"/>
                </a:lnTo>
                <a:lnTo>
                  <a:pt x="0" y="6362700"/>
                </a:lnTo>
                <a:lnTo>
                  <a:pt x="9905999" y="6362700"/>
                </a:lnTo>
                <a:lnTo>
                  <a:pt x="990599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2" y="438908"/>
            <a:ext cx="9905997" cy="724683"/>
          </a:xfrm>
          <a:custGeom>
            <a:avLst/>
            <a:gdLst/>
            <a:ahLst/>
            <a:cxnLst/>
            <a:rect l="l" t="t" r="r" b="b"/>
            <a:pathLst>
              <a:path w="9905997" h="724683">
                <a:moveTo>
                  <a:pt x="105302" y="338663"/>
                </a:move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8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0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8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6362699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 h="0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6362699"/>
            <a:ext cx="9905999" cy="495298"/>
          </a:xfrm>
          <a:custGeom>
            <a:avLst/>
            <a:gdLst/>
            <a:ahLst/>
            <a:cxnLst/>
            <a:rect l="l" t="t" r="r" b="b"/>
            <a:pathLst>
              <a:path w="9905999" h="495298">
                <a:moveTo>
                  <a:pt x="0" y="495298"/>
                </a:moveTo>
                <a:lnTo>
                  <a:pt x="9905999" y="495298"/>
                </a:lnTo>
                <a:lnTo>
                  <a:pt x="9905999" y="0"/>
                </a:lnTo>
                <a:lnTo>
                  <a:pt x="0" y="0"/>
                </a:lnTo>
                <a:lnTo>
                  <a:pt x="0" y="4952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297174" y="418502"/>
            <a:ext cx="125771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INMODs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65189" y="418502"/>
            <a:ext cx="222215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n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d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OUTMO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D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46041" y="1807235"/>
            <a:ext cx="151256" cy="589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30"/>
              </a:lnSpc>
              <a:spcBef>
                <a:spcPts val="231"/>
              </a:spcBef>
            </a:pPr>
            <a:r>
              <a:rPr dirty="0" smtClean="0" sz="4400" spc="0">
                <a:solidFill>
                  <a:srgbClr val="48454F"/>
                </a:solidFill>
                <a:latin typeface="Arial"/>
                <a:cs typeface="Arial"/>
              </a:rPr>
              <a:t>I</a:t>
            </a:r>
            <a:endParaRPr sz="4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49834" y="1916231"/>
            <a:ext cx="457427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5"/>
              </a:lnSpc>
              <a:spcBef>
                <a:spcPts val="65"/>
              </a:spcBef>
            </a:pPr>
            <a:r>
              <a:rPr dirty="0" smtClean="0" sz="1150">
                <a:solidFill>
                  <a:srgbClr val="201C24"/>
                </a:solidFill>
                <a:latin typeface="Times New Roman"/>
                <a:cs typeface="Times New Roman"/>
              </a:rPr>
              <a:t>CA</a:t>
            </a:r>
            <a:r>
              <a:rPr dirty="0" smtClean="0" sz="1150">
                <a:solidFill>
                  <a:srgbClr val="201C24"/>
                </a:solidFill>
                <a:latin typeface="Times New Roman"/>
                <a:cs typeface="Times New Roman"/>
              </a:rPr>
              <a:t>L</a:t>
            </a:r>
            <a:r>
              <a:rPr dirty="0" smtClean="0" sz="1150">
                <a:solidFill>
                  <a:srgbClr val="201C24"/>
                </a:solidFill>
                <a:latin typeface="Times New Roman"/>
                <a:cs typeface="Times New Roman"/>
              </a:rPr>
              <a:t>L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63363" y="1916473"/>
            <a:ext cx="505714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dirty="0" smtClean="0" sz="1200">
                <a:solidFill>
                  <a:srgbClr val="201C24"/>
                </a:solidFill>
                <a:latin typeface="Times New Roman"/>
                <a:cs typeface="Times New Roman"/>
              </a:rPr>
              <a:t>R</a:t>
            </a:r>
            <a:r>
              <a:rPr dirty="0" smtClean="0" sz="1200">
                <a:solidFill>
                  <a:srgbClr val="201C24"/>
                </a:solidFill>
                <a:latin typeface="Times New Roman"/>
                <a:cs typeface="Times New Roman"/>
              </a:rPr>
              <a:t>E</a:t>
            </a:r>
            <a:r>
              <a:rPr dirty="0" smtClean="0" sz="1200">
                <a:solidFill>
                  <a:srgbClr val="201C24"/>
                </a:solidFill>
                <a:latin typeface="Times New Roman"/>
                <a:cs typeface="Times New Roman"/>
              </a:rPr>
              <a:t>A</a:t>
            </a:r>
            <a:r>
              <a:rPr dirty="0" smtClean="0" sz="1200">
                <a:solidFill>
                  <a:srgbClr val="201C24"/>
                </a:solidFill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28935" y="2119052"/>
            <a:ext cx="1328097" cy="990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77"/>
              </a:spcBef>
            </a:pPr>
            <a:r>
              <a:rPr dirty="0" smtClean="0" sz="1400">
                <a:solidFill>
                  <a:srgbClr val="201C24"/>
                </a:solidFill>
                <a:latin typeface="Arial"/>
                <a:cs typeface="Arial"/>
              </a:rPr>
              <a:t>F</a:t>
            </a:r>
            <a:r>
              <a:rPr dirty="0" smtClean="0" sz="1400">
                <a:solidFill>
                  <a:srgbClr val="201C24"/>
                </a:solidFill>
                <a:latin typeface="Arial"/>
                <a:cs typeface="Arial"/>
              </a:rPr>
              <a:t>AS</a:t>
            </a:r>
            <a:r>
              <a:rPr dirty="0" smtClean="0" sz="1400" spc="-4">
                <a:solidFill>
                  <a:srgbClr val="201C24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020003"/>
                </a:solidFill>
                <a:latin typeface="Arial"/>
                <a:cs typeface="Arial"/>
              </a:rPr>
              <a:t>E</a:t>
            </a:r>
            <a:r>
              <a:rPr dirty="0" smtClean="0" sz="1400" spc="0">
                <a:solidFill>
                  <a:srgbClr val="201C24"/>
                </a:solidFill>
                <a:latin typeface="Arial"/>
                <a:cs typeface="Arial"/>
              </a:rPr>
              <a:t>X</a:t>
            </a:r>
            <a:r>
              <a:rPr dirty="0" smtClean="0" sz="1400" spc="0">
                <a:solidFill>
                  <a:srgbClr val="201C24"/>
                </a:solidFill>
                <a:latin typeface="Arial"/>
                <a:cs typeface="Arial"/>
              </a:rPr>
              <a:t>P</a:t>
            </a:r>
            <a:r>
              <a:rPr dirty="0" smtClean="0" sz="1400" spc="0">
                <a:solidFill>
                  <a:srgbClr val="201C24"/>
                </a:solidFill>
                <a:latin typeface="Arial"/>
                <a:cs typeface="Arial"/>
              </a:rPr>
              <a:t>O</a:t>
            </a:r>
            <a:r>
              <a:rPr dirty="0" smtClean="0" sz="1400" spc="0">
                <a:solidFill>
                  <a:srgbClr val="201C24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201C24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395700" marR="847858" algn="ctr">
              <a:lnSpc>
                <a:spcPts val="1810"/>
              </a:lnSpc>
              <a:spcBef>
                <a:spcPts val="851"/>
              </a:spcBef>
            </a:pPr>
            <a:r>
              <a:rPr dirty="0" smtClean="0" baseline="-3513" sz="2475" spc="0">
                <a:solidFill>
                  <a:srgbClr val="201C24"/>
                </a:solidFill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  <a:p>
            <a:pPr marL="57917" marR="603724" algn="ctr">
              <a:lnSpc>
                <a:spcPts val="1050"/>
              </a:lnSpc>
            </a:pPr>
            <a:r>
              <a:rPr dirty="0" smtClean="0" sz="1100">
                <a:solidFill>
                  <a:srgbClr val="201C24"/>
                </a:solidFill>
                <a:latin typeface="Arial"/>
                <a:cs typeface="Arial"/>
              </a:rPr>
              <a:t>S</a:t>
            </a:r>
            <a:r>
              <a:rPr dirty="0" smtClean="0" sz="1100">
                <a:solidFill>
                  <a:srgbClr val="020003"/>
                </a:solidFill>
                <a:latin typeface="Arial"/>
                <a:cs typeface="Arial"/>
              </a:rPr>
              <a:t>E</a:t>
            </a:r>
            <a:r>
              <a:rPr dirty="0" smtClean="0" sz="1100">
                <a:solidFill>
                  <a:srgbClr val="020003"/>
                </a:solidFill>
                <a:latin typeface="Arial"/>
                <a:cs typeface="Arial"/>
              </a:rPr>
              <a:t>L</a:t>
            </a:r>
            <a:r>
              <a:rPr dirty="0" smtClean="0" sz="1100">
                <a:solidFill>
                  <a:srgbClr val="201C24"/>
                </a:solidFill>
                <a:latin typeface="Arial"/>
                <a:cs typeface="Arial"/>
              </a:rPr>
              <a:t>E</a:t>
            </a:r>
            <a:r>
              <a:rPr dirty="0" smtClean="0" sz="1100">
                <a:solidFill>
                  <a:srgbClr val="201C24"/>
                </a:solidFill>
                <a:latin typeface="Arial"/>
                <a:cs typeface="Arial"/>
              </a:rPr>
              <a:t>CT</a:t>
            </a:r>
            <a:endParaRPr sz="1100">
              <a:latin typeface="Arial"/>
              <a:cs typeface="Arial"/>
            </a:endParaRPr>
          </a:p>
          <a:p>
            <a:pPr marL="332068" marR="784201" algn="ctr">
              <a:lnSpc>
                <a:spcPts val="2505"/>
              </a:lnSpc>
              <a:spcBef>
                <a:spcPts val="72"/>
              </a:spcBef>
            </a:pPr>
            <a:r>
              <a:rPr dirty="0" smtClean="0" sz="2300" spc="0">
                <a:solidFill>
                  <a:srgbClr val="48454F"/>
                </a:solidFill>
                <a:latin typeface="Arial"/>
                <a:cs typeface="Arial"/>
              </a:rPr>
              <a:t>i</a:t>
            </a:r>
            <a:endParaRPr sz="2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59140" y="2123397"/>
            <a:ext cx="756056" cy="201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10"/>
              </a:lnSpc>
              <a:spcBef>
                <a:spcPts val="75"/>
              </a:spcBef>
            </a:pPr>
            <a:r>
              <a:rPr dirty="0" smtClean="0" sz="1350">
                <a:solidFill>
                  <a:srgbClr val="201C24"/>
                </a:solidFill>
                <a:latin typeface="Arial"/>
                <a:cs typeface="Arial"/>
              </a:rPr>
              <a:t>I</a:t>
            </a:r>
            <a:r>
              <a:rPr dirty="0" smtClean="0" sz="1350">
                <a:solidFill>
                  <a:srgbClr val="201C24"/>
                </a:solidFill>
                <a:latin typeface="Arial"/>
                <a:cs typeface="Arial"/>
              </a:rPr>
              <a:t>N</a:t>
            </a:r>
            <a:r>
              <a:rPr dirty="0" smtClean="0" sz="1350">
                <a:solidFill>
                  <a:srgbClr val="8AC8EC"/>
                </a:solidFill>
                <a:latin typeface="Arial"/>
                <a:cs typeface="Arial"/>
              </a:rPr>
              <a:t>I</a:t>
            </a:r>
            <a:r>
              <a:rPr dirty="0" smtClean="0" sz="1350">
                <a:solidFill>
                  <a:srgbClr val="201C24"/>
                </a:solidFill>
                <a:latin typeface="Arial"/>
                <a:cs typeface="Arial"/>
              </a:rPr>
              <a:t>M</a:t>
            </a:r>
            <a:r>
              <a:rPr dirty="0" smtClean="0" sz="1350">
                <a:solidFill>
                  <a:srgbClr val="201C24"/>
                </a:solidFill>
                <a:latin typeface="Arial"/>
                <a:cs typeface="Arial"/>
              </a:rPr>
              <a:t>O</a:t>
            </a:r>
            <a:r>
              <a:rPr dirty="0" smtClean="0" sz="1350">
                <a:solidFill>
                  <a:srgbClr val="201C24"/>
                </a:solidFill>
                <a:latin typeface="Arial"/>
                <a:cs typeface="Arial"/>
              </a:rPr>
              <a:t>D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46419" y="2169470"/>
            <a:ext cx="593667" cy="319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dirty="0" smtClean="0" baseline="-2635" sz="1650">
                <a:solidFill>
                  <a:srgbClr val="201C24"/>
                </a:solidFill>
                <a:latin typeface="Arial"/>
                <a:cs typeface="Arial"/>
              </a:rPr>
              <a:t>I</a:t>
            </a:r>
            <a:r>
              <a:rPr dirty="0" smtClean="0" baseline="-2635" sz="1650">
                <a:solidFill>
                  <a:srgbClr val="201C24"/>
                </a:solidFill>
                <a:latin typeface="Arial"/>
                <a:cs typeface="Arial"/>
              </a:rPr>
              <a:t>N</a:t>
            </a:r>
            <a:r>
              <a:rPr dirty="0" smtClean="0" baseline="-2635" sz="1650">
                <a:solidFill>
                  <a:srgbClr val="201C24"/>
                </a:solidFill>
                <a:latin typeface="Arial"/>
                <a:cs typeface="Arial"/>
              </a:rPr>
              <a:t>P</a:t>
            </a:r>
            <a:r>
              <a:rPr dirty="0" smtClean="0" baseline="-2635" sz="1650">
                <a:solidFill>
                  <a:srgbClr val="201C24"/>
                </a:solidFill>
                <a:latin typeface="Arial"/>
                <a:cs typeface="Arial"/>
              </a:rPr>
              <a:t>U</a:t>
            </a:r>
            <a:r>
              <a:rPr dirty="0" smtClean="0" baseline="-2635" sz="1650">
                <a:solidFill>
                  <a:srgbClr val="020003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58423" marR="26286">
              <a:lnSpc>
                <a:spcPts val="1215"/>
              </a:lnSpc>
            </a:pPr>
            <a:r>
              <a:rPr dirty="0" smtClean="0" sz="1200" spc="0">
                <a:solidFill>
                  <a:srgbClr val="201C24"/>
                </a:solidFill>
                <a:latin typeface="Times New Roman"/>
                <a:cs typeface="Times New Roman"/>
              </a:rPr>
              <a:t>D</a:t>
            </a:r>
            <a:r>
              <a:rPr dirty="0" smtClean="0" sz="1200" spc="0">
                <a:solidFill>
                  <a:srgbClr val="201C24"/>
                </a:solidFill>
                <a:latin typeface="Times New Roman"/>
                <a:cs typeface="Times New Roman"/>
              </a:rPr>
              <a:t>A</a:t>
            </a:r>
            <a:r>
              <a:rPr dirty="0" smtClean="0" sz="1200" spc="0">
                <a:solidFill>
                  <a:srgbClr val="201C24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284">
                <a:solidFill>
                  <a:srgbClr val="201C24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201C24"/>
                </a:solidFill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58306" y="3047637"/>
            <a:ext cx="98558" cy="102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0"/>
              </a:spcBef>
            </a:pPr>
            <a:r>
              <a:rPr dirty="0" smtClean="0" sz="600" spc="0" i="1">
                <a:solidFill>
                  <a:srgbClr val="ABABAB"/>
                </a:solidFill>
                <a:latin typeface="Times New Roman"/>
                <a:cs typeface="Times New Roman"/>
              </a:rPr>
              <a:t>o: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67800" y="3062322"/>
            <a:ext cx="125680" cy="113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dirty="0" smtClean="0" sz="650" spc="0">
                <a:solidFill>
                  <a:srgbClr val="ABABAB"/>
                </a:solidFill>
                <a:latin typeface="Times New Roman"/>
                <a:cs typeface="Times New Roman"/>
              </a:rPr>
              <a:t>/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09624" y="3071443"/>
            <a:ext cx="107772" cy="67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85"/>
              </a:spcBef>
            </a:pPr>
            <a:r>
              <a:rPr dirty="0" smtClean="0" sz="300" spc="0" i="1">
                <a:solidFill>
                  <a:srgbClr val="ABABAB"/>
                </a:solidFill>
                <a:latin typeface="Arial"/>
                <a:cs typeface="Arial"/>
              </a:rPr>
              <a:t>,-7</a:t>
            </a:r>
            <a:endParaRPr sz="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68123" y="3069841"/>
            <a:ext cx="91794" cy="749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85"/>
              </a:spcBef>
            </a:pPr>
            <a:r>
              <a:rPr dirty="0" smtClean="0" sz="350" spc="0" i="1">
                <a:solidFill>
                  <a:srgbClr val="949494"/>
                </a:solidFill>
                <a:latin typeface="Arial"/>
                <a:cs typeface="Arial"/>
              </a:rPr>
              <a:t>h'</a:t>
            </a:r>
            <a:endParaRPr sz="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8248" y="3093014"/>
            <a:ext cx="606088" cy="400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1701" algn="r">
              <a:lnSpc>
                <a:spcPts val="1240"/>
              </a:lnSpc>
              <a:spcBef>
                <a:spcPts val="62"/>
              </a:spcBef>
            </a:pPr>
            <a:r>
              <a:rPr dirty="0" smtClean="0" sz="1100">
                <a:solidFill>
                  <a:srgbClr val="E9B370"/>
                </a:solidFill>
                <a:latin typeface="Arial"/>
                <a:cs typeface="Arial"/>
              </a:rPr>
              <a:t>'</a:t>
            </a:r>
            <a:r>
              <a:rPr dirty="0" smtClean="0" sz="1100">
                <a:solidFill>
                  <a:srgbClr val="201C24"/>
                </a:solidFill>
                <a:latin typeface="Arial"/>
                <a:cs typeface="Arial"/>
              </a:rPr>
              <a:t>W</a:t>
            </a:r>
            <a:r>
              <a:rPr dirty="0" smtClean="0" sz="1100">
                <a:solidFill>
                  <a:srgbClr val="201C24"/>
                </a:solidFill>
                <a:latin typeface="Arial"/>
                <a:cs typeface="Arial"/>
              </a:rPr>
              <a:t>RI</a:t>
            </a:r>
            <a:r>
              <a:rPr dirty="0" smtClean="0" sz="1100" spc="-4">
                <a:solidFill>
                  <a:srgbClr val="201C24"/>
                </a:solidFill>
                <a:latin typeface="Arial"/>
                <a:cs typeface="Arial"/>
              </a:rPr>
              <a:t>T</a:t>
            </a:r>
            <a:r>
              <a:rPr dirty="0" smtClean="0" sz="1100" spc="0">
                <a:solidFill>
                  <a:srgbClr val="201C24"/>
                </a:solidFill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  <a:p>
            <a:pPr marR="12700" algn="r">
              <a:lnSpc>
                <a:spcPct val="110839"/>
              </a:lnSpc>
              <a:spcBef>
                <a:spcPts val="479"/>
              </a:spcBef>
            </a:pPr>
            <a:r>
              <a:rPr dirty="0" smtClean="0" sz="1000" spc="0">
                <a:solidFill>
                  <a:srgbClr val="201C24"/>
                </a:solidFill>
                <a:latin typeface="Segoe UI"/>
                <a:cs typeface="Segoe UI"/>
              </a:rPr>
              <a:t>�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3363" y="3111230"/>
            <a:ext cx="99370" cy="396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0"/>
              </a:lnSpc>
              <a:spcBef>
                <a:spcPts val="154"/>
              </a:spcBef>
            </a:pPr>
            <a:r>
              <a:rPr dirty="0" smtClean="0" sz="2900" spc="0">
                <a:solidFill>
                  <a:srgbClr val="020003"/>
                </a:solidFill>
                <a:latin typeface="Arial"/>
                <a:cs typeface="Arial"/>
              </a:rPr>
              <a:t>I</a:t>
            </a:r>
            <a:endParaRPr sz="2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27027" y="3241604"/>
            <a:ext cx="733573" cy="323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240"/>
              </a:lnSpc>
              <a:spcBef>
                <a:spcPts val="62"/>
              </a:spcBef>
            </a:pPr>
            <a:r>
              <a:rPr dirty="0" smtClean="0" sz="1100">
                <a:solidFill>
                  <a:srgbClr val="201C24"/>
                </a:solidFill>
                <a:latin typeface="Arial"/>
                <a:cs typeface="Arial"/>
              </a:rPr>
              <a:t>OU</a:t>
            </a:r>
            <a:r>
              <a:rPr dirty="0" smtClean="0" sz="1100">
                <a:solidFill>
                  <a:srgbClr val="020003"/>
                </a:solidFill>
                <a:latin typeface="Arial"/>
                <a:cs typeface="Arial"/>
              </a:rPr>
              <a:t>T</a:t>
            </a:r>
            <a:r>
              <a:rPr dirty="0" smtClean="0" sz="1100">
                <a:solidFill>
                  <a:srgbClr val="201C24"/>
                </a:solidFill>
                <a:latin typeface="Arial"/>
                <a:cs typeface="Arial"/>
              </a:rPr>
              <a:t>P</a:t>
            </a:r>
            <a:r>
              <a:rPr dirty="0" smtClean="0" sz="1100">
                <a:solidFill>
                  <a:srgbClr val="201C24"/>
                </a:solidFill>
                <a:latin typeface="Arial"/>
                <a:cs typeface="Arial"/>
              </a:rPr>
              <a:t>U</a:t>
            </a:r>
            <a:r>
              <a:rPr dirty="0" smtClean="0" sz="1100">
                <a:solidFill>
                  <a:srgbClr val="201C24"/>
                </a:solidFill>
                <a:latin typeface="Arial"/>
                <a:cs typeface="Arial"/>
              </a:rPr>
              <a:t>T</a:t>
            </a:r>
            <a:r>
              <a:rPr dirty="0" smtClean="0" sz="1100">
                <a:solidFill>
                  <a:srgbClr val="8AC8EC"/>
                </a:solidFill>
                <a:latin typeface="Arial"/>
                <a:cs typeface="Arial"/>
              </a:rPr>
              <a:t>'</a:t>
            </a:r>
            <a:endParaRPr sz="1100">
              <a:latin typeface="Arial"/>
              <a:cs typeface="Arial"/>
            </a:endParaRPr>
          </a:p>
          <a:p>
            <a:pPr marL="111928" marR="125078" algn="ctr">
              <a:lnSpc>
                <a:spcPts val="1235"/>
              </a:lnSpc>
            </a:pPr>
            <a:r>
              <a:rPr dirty="0" smtClean="0" sz="1200">
                <a:solidFill>
                  <a:srgbClr val="201C24"/>
                </a:solidFill>
                <a:latin typeface="Times New Roman"/>
                <a:cs typeface="Times New Roman"/>
              </a:rPr>
              <a:t>DA</a:t>
            </a:r>
            <a:r>
              <a:rPr dirty="0" smtClean="0" sz="1200">
                <a:solidFill>
                  <a:srgbClr val="201C24"/>
                </a:solidFill>
                <a:latin typeface="Times New Roman"/>
                <a:cs typeface="Times New Roman"/>
              </a:rPr>
              <a:t>T</a:t>
            </a:r>
            <a:r>
              <a:rPr dirty="0" smtClean="0" sz="1200">
                <a:solidFill>
                  <a:srgbClr val="201C24"/>
                </a:solidFill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9420" y="3266624"/>
            <a:ext cx="1053640" cy="204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77"/>
              </a:spcBef>
            </a:pPr>
            <a:r>
              <a:rPr dirty="0" smtClean="0" sz="1200">
                <a:solidFill>
                  <a:srgbClr val="201C24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ABABAB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mtClean="0" sz="1200" spc="-14">
                <a:solidFill>
                  <a:srgbClr val="ABABAB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201C24"/>
                </a:solidFill>
                <a:latin typeface="Arial"/>
                <a:cs typeface="Arial"/>
              </a:rPr>
              <a:t>O</a:t>
            </a:r>
            <a:r>
              <a:rPr dirty="0" smtClean="0" sz="1400" spc="0">
                <a:solidFill>
                  <a:srgbClr val="201C24"/>
                </a:solidFill>
                <a:latin typeface="Arial"/>
                <a:cs typeface="Arial"/>
              </a:rPr>
              <a:t>U</a:t>
            </a:r>
            <a:r>
              <a:rPr dirty="0" smtClean="0" sz="1400" spc="0">
                <a:solidFill>
                  <a:srgbClr val="201C24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201C24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201C24"/>
                </a:solidFill>
                <a:latin typeface="Arial"/>
                <a:cs typeface="Arial"/>
              </a:rPr>
              <a:t>O</a:t>
            </a:r>
            <a:r>
              <a:rPr dirty="0" smtClean="0" sz="1400" spc="0">
                <a:solidFill>
                  <a:srgbClr val="201C24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49834" y="3723369"/>
            <a:ext cx="110015" cy="329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1370"/>
              </a:lnSpc>
              <a:spcBef>
                <a:spcPts val="68"/>
              </a:spcBef>
            </a:pPr>
            <a:r>
              <a:rPr dirty="0" smtClean="0" baseline="-4294" sz="2025" spc="0">
                <a:solidFill>
                  <a:srgbClr val="D9D9D9"/>
                </a:solidFill>
                <a:latin typeface="Arial"/>
                <a:cs typeface="Arial"/>
              </a:rPr>
              <a:t>I</a:t>
            </a:r>
            <a:endParaRPr sz="1350">
              <a:latin typeface="Arial"/>
              <a:cs typeface="Arial"/>
            </a:endParaRPr>
          </a:p>
          <a:p>
            <a:pPr marR="12707" algn="r">
              <a:lnSpc>
                <a:spcPts val="1150"/>
              </a:lnSpc>
            </a:pPr>
            <a:r>
              <a:rPr dirty="0" smtClean="0" baseline="2319" sz="1875" spc="0" i="1">
                <a:solidFill>
                  <a:srgbClr val="ABABAB"/>
                </a:solidFill>
                <a:latin typeface="Times New Roman"/>
                <a:cs typeface="Times New Roman"/>
              </a:rPr>
              <a:t>[)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6945" y="3976722"/>
            <a:ext cx="395190" cy="113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700">
                <a:solidFill>
                  <a:srgbClr val="ABABAB"/>
                </a:solidFill>
                <a:latin typeface="Times New Roman"/>
                <a:cs typeface="Times New Roman"/>
              </a:rPr>
              <a:t>-</a:t>
            </a:r>
            <a:r>
              <a:rPr dirty="0" smtClean="0" sz="700">
                <a:solidFill>
                  <a:srgbClr val="ABABAB"/>
                </a:solidFill>
                <a:latin typeface="Times New Roman"/>
                <a:cs typeface="Times New Roman"/>
              </a:rPr>
              <a:t>-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9715" y="4201724"/>
            <a:ext cx="714299" cy="16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dirty="0" smtClean="0" sz="1100">
                <a:solidFill>
                  <a:srgbClr val="0000FC"/>
                </a:solidFill>
                <a:latin typeface="Arial"/>
                <a:cs typeface="Arial"/>
              </a:rPr>
              <a:t>I</a:t>
            </a:r>
            <a:r>
              <a:rPr dirty="0" smtClean="0" sz="1100">
                <a:solidFill>
                  <a:srgbClr val="2727FC"/>
                </a:solidFill>
                <a:latin typeface="Arial"/>
                <a:cs typeface="Arial"/>
              </a:rPr>
              <a:t>N</a:t>
            </a:r>
            <a:r>
              <a:rPr dirty="0" smtClean="0" sz="1100">
                <a:solidFill>
                  <a:srgbClr val="2727FC"/>
                </a:solidFill>
                <a:latin typeface="Arial"/>
                <a:cs typeface="Arial"/>
              </a:rPr>
              <a:t>M</a:t>
            </a:r>
            <a:r>
              <a:rPr dirty="0" smtClean="0" sz="1100">
                <a:solidFill>
                  <a:srgbClr val="2727FC"/>
                </a:solidFill>
                <a:latin typeface="Arial"/>
                <a:cs typeface="Arial"/>
              </a:rPr>
              <a:t>O</a:t>
            </a:r>
            <a:r>
              <a:rPr dirty="0" smtClean="0" sz="1100">
                <a:solidFill>
                  <a:srgbClr val="2727FC"/>
                </a:solidFill>
                <a:latin typeface="Arial"/>
                <a:cs typeface="Arial"/>
              </a:rPr>
              <a:t>D</a:t>
            </a:r>
            <a:r>
              <a:rPr dirty="0" smtClean="0" sz="1100">
                <a:solidFill>
                  <a:srgbClr val="2727FC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754" y="4392158"/>
            <a:ext cx="125629" cy="615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•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8"/>
              </a:spcBef>
            </a:pP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•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80"/>
              </a:spcBef>
            </a:pP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•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9516" y="4392158"/>
            <a:ext cx="1316872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>
                <a:solidFill>
                  <a:srgbClr val="48454F"/>
                </a:solidFill>
                <a:latin typeface="Times New Roman"/>
                <a:cs typeface="Times New Roman"/>
              </a:rPr>
              <a:t>R</a:t>
            </a:r>
            <a:r>
              <a:rPr dirty="0" smtClean="0" sz="1300">
                <a:solidFill>
                  <a:srgbClr val="48454F"/>
                </a:solidFill>
                <a:latin typeface="Times New Roman"/>
                <a:cs typeface="Times New Roman"/>
              </a:rPr>
              <a:t>ea</a:t>
            </a:r>
            <a:r>
              <a:rPr dirty="0" smtClean="0" sz="1300">
                <a:solidFill>
                  <a:srgbClr val="48454F"/>
                </a:solidFill>
                <a:latin typeface="Times New Roman"/>
                <a:cs typeface="Times New Roman"/>
              </a:rPr>
              <a:t>d</a:t>
            </a:r>
            <a:r>
              <a:rPr dirty="0" smtClean="0" sz="1300" spc="125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i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n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p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u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t</a:t>
            </a:r>
            <a:r>
              <a:rPr dirty="0" smtClean="0" sz="1300" spc="5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d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t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3212" y="4392158"/>
            <a:ext cx="1479024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v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0">
                <a:solidFill>
                  <a:srgbClr val="5B585E"/>
                </a:solidFill>
                <a:latin typeface="Times New Roman"/>
                <a:cs typeface="Times New Roman"/>
              </a:rPr>
              <a:t>l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u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e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s</a:t>
            </a:r>
            <a:r>
              <a:rPr dirty="0" smtClean="0" sz="1300" spc="-37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fr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o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m</a:t>
            </a:r>
            <a:r>
              <a:rPr dirty="0" smtClean="0" sz="1300" spc="17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234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fi</a:t>
            </a:r>
            <a:r>
              <a:rPr dirty="0" smtClean="0" sz="1300" spc="0">
                <a:solidFill>
                  <a:srgbClr val="5B585E"/>
                </a:solidFill>
                <a:latin typeface="Times New Roman"/>
                <a:cs typeface="Times New Roman"/>
              </a:rPr>
              <a:t>l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e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9516" y="4604756"/>
            <a:ext cx="5107186" cy="403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764">
              <a:lnSpc>
                <a:spcPts val="1425"/>
              </a:lnSpc>
              <a:spcBef>
                <a:spcPts val="71"/>
              </a:spcBef>
            </a:pPr>
            <a:r>
              <a:rPr dirty="0" smtClean="0" sz="1300">
                <a:solidFill>
                  <a:srgbClr val="48454F"/>
                </a:solidFill>
                <a:latin typeface="Times New Roman"/>
                <a:cs typeface="Times New Roman"/>
              </a:rPr>
              <a:t>Q</a:t>
            </a:r>
            <a:r>
              <a:rPr dirty="0" smtClean="0" sz="1300">
                <a:solidFill>
                  <a:srgbClr val="48454F"/>
                </a:solidFill>
                <a:latin typeface="Times New Roman"/>
                <a:cs typeface="Times New Roman"/>
              </a:rPr>
              <a:t>u</a:t>
            </a:r>
            <a:r>
              <a:rPr dirty="0" smtClean="0" sz="130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-164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2F2848"/>
                </a:solidFill>
                <a:latin typeface="Times New Roman"/>
                <a:cs typeface="Times New Roman"/>
              </a:rPr>
              <a:t>I</a:t>
            </a:r>
            <a:r>
              <a:rPr dirty="0" smtClean="0" sz="1300" spc="0">
                <a:solidFill>
                  <a:srgbClr val="2F2848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20">
                <a:solidFill>
                  <a:srgbClr val="2F2848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5B585E"/>
                </a:solidFill>
                <a:latin typeface="Times New Roman"/>
                <a:cs typeface="Times New Roman"/>
              </a:rPr>
              <a:t>i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1f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y</a:t>
            </a:r>
            <a:r>
              <a:rPr dirty="0" smtClean="0" sz="1300" spc="54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48454F"/>
                </a:solidFill>
                <a:latin typeface="Arial"/>
                <a:cs typeface="Arial"/>
              </a:rPr>
              <a:t>S</a:t>
            </a:r>
            <a:r>
              <a:rPr dirty="0" smtClean="0" sz="1100" spc="0">
                <a:solidFill>
                  <a:srgbClr val="48454F"/>
                </a:solidFill>
                <a:latin typeface="Arial"/>
                <a:cs typeface="Arial"/>
              </a:rPr>
              <a:t>E</a:t>
            </a:r>
            <a:r>
              <a:rPr dirty="0" smtClean="0" sz="1100" spc="0">
                <a:solidFill>
                  <a:srgbClr val="48454F"/>
                </a:solidFill>
                <a:latin typeface="Arial"/>
                <a:cs typeface="Arial"/>
              </a:rPr>
              <a:t>L</a:t>
            </a:r>
            <a:r>
              <a:rPr dirty="0" smtClean="0" sz="1100" spc="0">
                <a:solidFill>
                  <a:srgbClr val="48454F"/>
                </a:solidFill>
                <a:latin typeface="Arial"/>
                <a:cs typeface="Arial"/>
              </a:rPr>
              <a:t>E</a:t>
            </a:r>
            <a:r>
              <a:rPr dirty="0" smtClean="0" sz="1100" spc="0">
                <a:solidFill>
                  <a:srgbClr val="48454F"/>
                </a:solidFill>
                <a:latin typeface="Arial"/>
                <a:cs typeface="Arial"/>
              </a:rPr>
              <a:t>C</a:t>
            </a:r>
            <a:r>
              <a:rPr dirty="0" smtClean="0" sz="1100" spc="0">
                <a:solidFill>
                  <a:srgbClr val="48454F"/>
                </a:solidFill>
                <a:latin typeface="Arial"/>
                <a:cs typeface="Arial"/>
              </a:rPr>
              <a:t>T</a:t>
            </a:r>
            <a:r>
              <a:rPr dirty="0" smtClean="0" sz="1100" spc="187">
                <a:solidFill>
                  <a:srgbClr val="48454F"/>
                </a:solidFill>
                <a:latin typeface="Arial"/>
                <a:cs typeface="Arial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r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e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qu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e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s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t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s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8"/>
              </a:spcBef>
            </a:pP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U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s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u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0">
                <a:solidFill>
                  <a:srgbClr val="5B585E"/>
                </a:solidFill>
                <a:latin typeface="Times New Roman"/>
                <a:cs typeface="Times New Roman"/>
              </a:rPr>
              <a:t>ll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y</a:t>
            </a:r>
            <a:r>
              <a:rPr dirty="0" smtClean="0" sz="1300" spc="29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m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o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r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e</a:t>
            </a:r>
            <a:r>
              <a:rPr dirty="0" smtClean="0" sz="1300" spc="246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p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p</a:t>
            </a:r>
            <a:r>
              <a:rPr dirty="0" smtClean="0" sz="1300" spc="325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5B585E"/>
                </a:solidFill>
                <a:latin typeface="Times New Roman"/>
                <a:cs typeface="Times New Roman"/>
              </a:rPr>
              <a:t>i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c</a:t>
            </a:r>
            <a:r>
              <a:rPr dirty="0" smtClean="0" sz="1300" spc="-4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b</a:t>
            </a:r>
            <a:r>
              <a:rPr dirty="0" smtClean="0" sz="1300" spc="0">
                <a:solidFill>
                  <a:srgbClr val="5B585E"/>
                </a:solidFill>
                <a:latin typeface="Times New Roman"/>
                <a:cs typeface="Times New Roman"/>
              </a:rPr>
              <a:t>l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e</a:t>
            </a:r>
            <a:r>
              <a:rPr dirty="0" smtClean="0" sz="1300" spc="5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t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o</a:t>
            </a:r>
            <a:r>
              <a:rPr dirty="0" smtClean="0" sz="1300" spc="81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n</a:t>
            </a:r>
            <a:r>
              <a:rPr dirty="0" smtClean="0" sz="1300" spc="32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5B585E"/>
                </a:solidFill>
                <a:latin typeface="Times New Roman"/>
                <a:cs typeface="Times New Roman"/>
              </a:rPr>
              <a:t>i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m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p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o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rt</a:t>
            </a:r>
            <a:r>
              <a:rPr dirty="0" smtClean="0" sz="1300" spc="5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u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t</a:t>
            </a:r>
            <a:r>
              <a:rPr dirty="0" smtClean="0" sz="1300" spc="0">
                <a:solidFill>
                  <a:srgbClr val="5B585E"/>
                </a:solidFill>
                <a:latin typeface="Times New Roman"/>
                <a:cs typeface="Times New Roman"/>
              </a:rPr>
              <a:t>il</a:t>
            </a:r>
            <a:r>
              <a:rPr dirty="0" smtClean="0" sz="1300" spc="-4">
                <a:solidFill>
                  <a:srgbClr val="5B585E"/>
                </a:solidFill>
                <a:latin typeface="Times New Roman"/>
                <a:cs typeface="Times New Roman"/>
              </a:rPr>
              <a:t>i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t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y</a:t>
            </a:r>
            <a:r>
              <a:rPr dirty="0" smtClean="0" sz="1300" spc="54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s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u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c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h</a:t>
            </a:r>
            <a:r>
              <a:rPr dirty="0" smtClean="0" sz="1300" spc="54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s</a:t>
            </a:r>
            <a:r>
              <a:rPr dirty="0" smtClean="0" sz="1300" spc="53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M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u</a:t>
            </a:r>
            <a:r>
              <a:rPr dirty="0" smtClean="0" sz="1300" spc="0">
                <a:solidFill>
                  <a:srgbClr val="2F2848"/>
                </a:solidFill>
                <a:latin typeface="Times New Roman"/>
                <a:cs typeface="Times New Roman"/>
              </a:rPr>
              <a:t>l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t:</a:t>
            </a:r>
            <a:r>
              <a:rPr dirty="0" smtClean="0" sz="1300" spc="0">
                <a:solidFill>
                  <a:srgbClr val="5B585E"/>
                </a:solidFill>
                <a:latin typeface="Times New Roman"/>
                <a:cs typeface="Times New Roman"/>
              </a:rPr>
              <a:t>i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lo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d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570" y="5192311"/>
            <a:ext cx="896652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dirty="0" smtClean="0" sz="1200" spc="0">
                <a:solidFill>
                  <a:srgbClr val="2727FC"/>
                </a:solidFill>
                <a:latin typeface="Times New Roman"/>
                <a:cs typeface="Times New Roman"/>
              </a:rPr>
              <a:t>O</a:t>
            </a:r>
            <a:r>
              <a:rPr dirty="0" smtClean="0" sz="1200" spc="0">
                <a:solidFill>
                  <a:srgbClr val="2727FC"/>
                </a:solidFill>
                <a:latin typeface="Times New Roman"/>
                <a:cs typeface="Times New Roman"/>
              </a:rPr>
              <a:t>U</a:t>
            </a:r>
            <a:r>
              <a:rPr dirty="0" smtClean="0" sz="1200" spc="-9">
                <a:solidFill>
                  <a:srgbClr val="2727FC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2727FC"/>
                </a:solidFill>
                <a:latin typeface="Times New Roman"/>
                <a:cs typeface="Times New Roman"/>
              </a:rPr>
              <a:t>T</a:t>
            </a:r>
            <a:r>
              <a:rPr dirty="0" smtClean="0" sz="1200" spc="0">
                <a:solidFill>
                  <a:srgbClr val="2727FC"/>
                </a:solidFill>
                <a:latin typeface="Times New Roman"/>
                <a:cs typeface="Times New Roman"/>
              </a:rPr>
              <a:t>M</a:t>
            </a:r>
            <a:r>
              <a:rPr dirty="0" smtClean="0" sz="1200" spc="-16">
                <a:solidFill>
                  <a:srgbClr val="2727FC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2727FC"/>
                </a:solidFill>
                <a:latin typeface="Times New Roman"/>
                <a:cs typeface="Times New Roman"/>
              </a:rPr>
              <a:t>O</a:t>
            </a:r>
            <a:r>
              <a:rPr dirty="0" smtClean="0" sz="1200" spc="0">
                <a:solidFill>
                  <a:srgbClr val="1515FC"/>
                </a:solidFill>
                <a:latin typeface="Times New Roman"/>
                <a:cs typeface="Times New Roman"/>
              </a:rPr>
              <a:t>D</a:t>
            </a:r>
            <a:r>
              <a:rPr dirty="0" smtClean="0" sz="1200" spc="0">
                <a:solidFill>
                  <a:srgbClr val="2727FC"/>
                </a:solid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754" y="5395712"/>
            <a:ext cx="125629" cy="6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•</a:t>
            </a:r>
            <a:endParaRPr sz="1300">
              <a:latin typeface="Times New Roman"/>
              <a:cs typeface="Times New Roman"/>
            </a:endParaRPr>
          </a:p>
          <a:p>
            <a:pPr marL="12700" marR="762">
              <a:lnSpc>
                <a:spcPct val="95825"/>
              </a:lnSpc>
              <a:spcBef>
                <a:spcPts val="153"/>
              </a:spcBef>
            </a:pPr>
            <a:r>
              <a:rPr dirty="0" smtClean="0" sz="1250" spc="0">
                <a:solidFill>
                  <a:srgbClr val="48454F"/>
                </a:solidFill>
                <a:latin typeface="Times New Roman"/>
                <a:cs typeface="Times New Roman"/>
              </a:rPr>
              <a:t>•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90"/>
              </a:spcBef>
            </a:pP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•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9516" y="5395712"/>
            <a:ext cx="5116330" cy="615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764">
              <a:lnSpc>
                <a:spcPts val="1425"/>
              </a:lnSpc>
              <a:spcBef>
                <a:spcPts val="71"/>
              </a:spcBef>
            </a:pPr>
            <a:r>
              <a:rPr dirty="0" smtClean="0" sz="1300">
                <a:solidFill>
                  <a:srgbClr val="48454F"/>
                </a:solidFill>
                <a:latin typeface="Times New Roman"/>
                <a:cs typeface="Times New Roman"/>
              </a:rPr>
              <a:t>P</a:t>
            </a:r>
            <a:r>
              <a:rPr dirty="0" smtClean="0" sz="1300">
                <a:solidFill>
                  <a:srgbClr val="48454F"/>
                </a:solidFill>
                <a:latin typeface="Times New Roman"/>
                <a:cs typeface="Times New Roman"/>
              </a:rPr>
              <a:t>ro</a:t>
            </a:r>
            <a:r>
              <a:rPr dirty="0" smtClean="0" sz="1300">
                <a:solidFill>
                  <a:srgbClr val="48454F"/>
                </a:solidFill>
                <a:latin typeface="Times New Roman"/>
                <a:cs typeface="Times New Roman"/>
              </a:rPr>
              <a:t>c</a:t>
            </a:r>
            <a:r>
              <a:rPr dirty="0" smtClean="0" sz="1300">
                <a:solidFill>
                  <a:srgbClr val="48454F"/>
                </a:solidFill>
                <a:latin typeface="Times New Roman"/>
                <a:cs typeface="Times New Roman"/>
              </a:rPr>
              <a:t>e</a:t>
            </a:r>
            <a:r>
              <a:rPr dirty="0" smtClean="0" sz="1300">
                <a:solidFill>
                  <a:srgbClr val="48454F"/>
                </a:solidFill>
                <a:latin typeface="Times New Roman"/>
                <a:cs typeface="Times New Roman"/>
              </a:rPr>
              <a:t>s</a:t>
            </a:r>
            <a:r>
              <a:rPr dirty="0" smtClean="0" sz="1300">
                <a:solidFill>
                  <a:srgbClr val="48454F"/>
                </a:solidFill>
                <a:latin typeface="Times New Roman"/>
                <a:cs typeface="Times New Roman"/>
              </a:rPr>
              <a:t>s.</a:t>
            </a:r>
            <a:r>
              <a:rPr dirty="0" smtClean="0" sz="1300" spc="-19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n</a:t>
            </a:r>
            <a:r>
              <a:rPr dirty="0" smtClean="0" sz="1300" spc="10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s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w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e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r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-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s</a:t>
            </a:r>
            <a:r>
              <a:rPr dirty="0" smtClean="0" baseline="57975" sz="225" spc="0">
                <a:solidFill>
                  <a:srgbClr val="E9B370"/>
                </a:solidFill>
                <a:latin typeface="Times New Roman"/>
                <a:cs typeface="Times New Roman"/>
              </a:rPr>
              <a:t>1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e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t:</a:t>
            </a:r>
            <a:r>
              <a:rPr dirty="0" smtClean="0" sz="1300" spc="34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d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t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  <a:p>
            <a:pPr marL="12700" marR="24764">
              <a:lnSpc>
                <a:spcPct val="95825"/>
              </a:lnSpc>
              <a:spcBef>
                <a:spcPts val="108"/>
              </a:spcBef>
            </a:pPr>
            <a:r>
              <a:rPr dirty="0" smtClean="0" sz="1250">
                <a:solidFill>
                  <a:srgbClr val="48454F"/>
                </a:solidFill>
                <a:latin typeface="Times New Roman"/>
                <a:cs typeface="Times New Roman"/>
              </a:rPr>
              <a:t>M</a:t>
            </a:r>
            <a:r>
              <a:rPr dirty="0" smtClean="0" sz="1250">
                <a:solidFill>
                  <a:srgbClr val="48454F"/>
                </a:solidFill>
                <a:latin typeface="Times New Roman"/>
                <a:cs typeface="Times New Roman"/>
              </a:rPr>
              <a:t>o</a:t>
            </a:r>
            <a:r>
              <a:rPr dirty="0" smtClean="0" sz="1250">
                <a:solidFill>
                  <a:srgbClr val="48454F"/>
                </a:solidFill>
                <a:latin typeface="Times New Roman"/>
                <a:cs typeface="Times New Roman"/>
              </a:rPr>
              <a:t>d</a:t>
            </a:r>
            <a:r>
              <a:rPr dirty="0" smtClean="0" sz="1250">
                <a:solidFill>
                  <a:srgbClr val="48454F"/>
                </a:solidFill>
                <a:latin typeface="Times New Roman"/>
                <a:cs typeface="Times New Roman"/>
              </a:rPr>
              <a:t>i</a:t>
            </a:r>
            <a:r>
              <a:rPr dirty="0" smtClean="0" sz="1250">
                <a:solidFill>
                  <a:srgbClr val="48454F"/>
                </a:solidFill>
                <a:latin typeface="Times New Roman"/>
                <a:cs typeface="Times New Roman"/>
              </a:rPr>
              <a:t>fy</a:t>
            </a:r>
            <a:r>
              <a:rPr dirty="0" smtClean="0" sz="1250">
                <a:solidFill>
                  <a:srgbClr val="5B585E"/>
                </a:solidFill>
                <a:latin typeface="Times New Roman"/>
                <a:cs typeface="Times New Roman"/>
              </a:rPr>
              <a:t>,</a:t>
            </a:r>
            <a:r>
              <a:rPr dirty="0" smtClean="0" sz="1250" spc="139">
                <a:solidFill>
                  <a:srgbClr val="5B585E"/>
                </a:solidFill>
                <a:latin typeface="Times New Roman"/>
                <a:cs typeface="Times New Roman"/>
              </a:rPr>
              <a:t> </a:t>
            </a:r>
            <a:r>
              <a:rPr dirty="0" smtClean="0" sz="1250" spc="0">
                <a:solidFill>
                  <a:srgbClr val="48454F"/>
                </a:solidFill>
                <a:latin typeface="Times New Roman"/>
                <a:cs typeface="Times New Roman"/>
              </a:rPr>
              <a:t>d</a:t>
            </a:r>
            <a:r>
              <a:rPr dirty="0" smtClean="0" sz="1250" spc="0">
                <a:solidFill>
                  <a:srgbClr val="5B585E"/>
                </a:solidFill>
                <a:latin typeface="Times New Roman"/>
                <a:cs typeface="Times New Roman"/>
              </a:rPr>
              <a:t>i</a:t>
            </a:r>
            <a:r>
              <a:rPr dirty="0" smtClean="0" sz="1250" spc="0">
                <a:solidFill>
                  <a:srgbClr val="48454F"/>
                </a:solidFill>
                <a:latin typeface="Times New Roman"/>
                <a:cs typeface="Times New Roman"/>
              </a:rPr>
              <a:t>.s</a:t>
            </a:r>
            <a:r>
              <a:rPr dirty="0" smtClean="0" sz="1250" spc="0">
                <a:solidFill>
                  <a:srgbClr val="5B585E"/>
                </a:solidFill>
                <a:latin typeface="Times New Roman"/>
                <a:cs typeface="Times New Roman"/>
              </a:rPr>
              <a:t>e</a:t>
            </a:r>
            <a:r>
              <a:rPr dirty="0" smtClean="0" sz="1250" spc="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dirty="0" smtClean="0" sz="1250" spc="-15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5B585E"/>
                </a:solidFill>
                <a:latin typeface="Times New Roman"/>
                <a:cs typeface="Times New Roman"/>
              </a:rPr>
              <a:t>r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d</a:t>
            </a:r>
            <a:r>
              <a:rPr dirty="0" smtClean="0" sz="1300" spc="0">
                <a:solidFill>
                  <a:srgbClr val="5B585E"/>
                </a:solidFill>
                <a:latin typeface="Times New Roman"/>
                <a:cs typeface="Times New Roman"/>
              </a:rPr>
              <a:t>,</a:t>
            </a:r>
            <a:r>
              <a:rPr dirty="0" smtClean="0" sz="1300" spc="-33">
                <a:solidFill>
                  <a:srgbClr val="5B585E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o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r</a:t>
            </a:r>
            <a:r>
              <a:rPr dirty="0" smtClean="0" sz="1300" spc="135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re</a:t>
            </a:r>
            <a:r>
              <a:rPr dirty="0" smtClean="0" sz="1300" spc="-63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c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o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r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d</a:t>
            </a:r>
            <a:r>
              <a:rPr dirty="0" smtClean="0" sz="1300" spc="125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r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e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s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p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o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n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s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e</a:t>
            </a:r>
            <a:r>
              <a:rPr dirty="0" smtClean="0" sz="1300" spc="0">
                <a:solidFill>
                  <a:srgbClr val="5B585E"/>
                </a:solidFill>
                <a:latin typeface="Times New Roman"/>
                <a:cs typeface="Times New Roman"/>
              </a:rPr>
              <a:t>s</a:t>
            </a:r>
            <a:r>
              <a:rPr dirty="0" smtClean="0" sz="1300" spc="69">
                <a:solidFill>
                  <a:srgbClr val="5B585E"/>
                </a:solidFill>
                <a:latin typeface="Times New Roman"/>
                <a:cs typeface="Times New Roman"/>
              </a:rPr>
              <a:t>.</a:t>
            </a:r>
            <a:r>
              <a:rPr dirty="0" smtClean="0" sz="1300" spc="0">
                <a:solidFill>
                  <a:srgbClr val="5B585E"/>
                </a:solidFill>
                <a:latin typeface="Times New Roman"/>
                <a:cs typeface="Times New Roman"/>
              </a:rPr>
              <a:t>.</a:t>
            </a:r>
            <a:r>
              <a:rPr dirty="0" smtClean="0" sz="1300" spc="0">
                <a:solidFill>
                  <a:srgbClr val="8AC8EC"/>
                </a:solidFill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80"/>
              </a:spcBef>
            </a:pP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U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s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u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0">
                <a:solidFill>
                  <a:srgbClr val="5B585E"/>
                </a:solidFill>
                <a:latin typeface="Times New Roman"/>
                <a:cs typeface="Times New Roman"/>
              </a:rPr>
              <a:t>ll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y</a:t>
            </a:r>
            <a:r>
              <a:rPr dirty="0" smtClean="0" sz="1300" spc="29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m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o</a:t>
            </a:r>
            <a:r>
              <a:rPr dirty="0" smtClean="0" sz="1300" spc="0">
                <a:solidFill>
                  <a:srgbClr val="5B585E"/>
                </a:solidFill>
                <a:latin typeface="Times New Roman"/>
                <a:cs typeface="Times New Roman"/>
              </a:rPr>
              <a:t>r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e</a:t>
            </a:r>
            <a:r>
              <a:rPr dirty="0" smtClean="0" sz="1300" spc="246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p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p</a:t>
            </a:r>
            <a:r>
              <a:rPr dirty="0" smtClean="0" sz="1300" spc="325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5B585E"/>
                </a:solidFill>
                <a:latin typeface="Times New Roman"/>
                <a:cs typeface="Times New Roman"/>
              </a:rPr>
              <a:t>i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c</a:t>
            </a:r>
            <a:r>
              <a:rPr dirty="0" smtClean="0" sz="1300" spc="-4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b</a:t>
            </a:r>
            <a:r>
              <a:rPr dirty="0" smtClean="0" sz="1300" spc="0">
                <a:solidFill>
                  <a:srgbClr val="5B585E"/>
                </a:solidFill>
                <a:latin typeface="Times New Roman"/>
                <a:cs typeface="Times New Roman"/>
              </a:rPr>
              <a:t>l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e</a:t>
            </a:r>
            <a:r>
              <a:rPr dirty="0" smtClean="0" sz="1300" spc="50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t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o</a:t>
            </a:r>
            <a:r>
              <a:rPr dirty="0" smtClean="0" sz="1300" spc="81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n</a:t>
            </a:r>
            <a:r>
              <a:rPr dirty="0" smtClean="0" sz="1300" spc="-37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e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x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p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o</a:t>
            </a:r>
            <a:r>
              <a:rPr dirty="0" smtClean="0" sz="1300" spc="0">
                <a:solidFill>
                  <a:srgbClr val="2F2848"/>
                </a:solidFill>
                <a:latin typeface="Times New Roman"/>
                <a:cs typeface="Times New Roman"/>
              </a:rPr>
              <a:t>r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t</a:t>
            </a:r>
            <a:r>
              <a:rPr dirty="0" smtClean="0" sz="1300" spc="34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250" spc="0">
                <a:solidFill>
                  <a:srgbClr val="48454F"/>
                </a:solidFill>
                <a:latin typeface="Times New Roman"/>
                <a:cs typeface="Times New Roman"/>
              </a:rPr>
              <a:t>u</a:t>
            </a:r>
            <a:r>
              <a:rPr dirty="0" smtClean="0" sz="1250" spc="0">
                <a:solidFill>
                  <a:srgbClr val="48454F"/>
                </a:solidFill>
                <a:latin typeface="Times New Roman"/>
                <a:cs typeface="Times New Roman"/>
              </a:rPr>
              <a:t>t</a:t>
            </a:r>
            <a:r>
              <a:rPr dirty="0" smtClean="0" sz="1250" spc="0">
                <a:solidFill>
                  <a:srgbClr val="5B585E"/>
                </a:solidFill>
                <a:latin typeface="Times New Roman"/>
                <a:cs typeface="Times New Roman"/>
              </a:rPr>
              <a:t>l</a:t>
            </a:r>
            <a:r>
              <a:rPr dirty="0" smtClean="0" sz="1250" spc="0">
                <a:solidFill>
                  <a:srgbClr val="2F2848"/>
                </a:solidFill>
                <a:latin typeface="Times New Roman"/>
                <a:cs typeface="Times New Roman"/>
              </a:rPr>
              <a:t>l</a:t>
            </a:r>
            <a:r>
              <a:rPr dirty="0" smtClean="0" sz="1250" spc="0">
                <a:solidFill>
                  <a:srgbClr val="48454F"/>
                </a:solidFill>
                <a:latin typeface="Times New Roman"/>
                <a:cs typeface="Times New Roman"/>
              </a:rPr>
              <a:t>l</a:t>
            </a:r>
            <a:r>
              <a:rPr dirty="0" smtClean="0" sz="1250" spc="0">
                <a:solidFill>
                  <a:srgbClr val="48454F"/>
                </a:solidFill>
                <a:latin typeface="Times New Roman"/>
                <a:cs typeface="Times New Roman"/>
              </a:rPr>
              <a:t>t</a:t>
            </a:r>
            <a:r>
              <a:rPr dirty="0" smtClean="0" sz="1250" spc="0">
                <a:solidFill>
                  <a:srgbClr val="48454F"/>
                </a:solidFill>
                <a:latin typeface="Times New Roman"/>
                <a:cs typeface="Times New Roman"/>
              </a:rPr>
              <a:t>v</a:t>
            </a:r>
            <a:r>
              <a:rPr dirty="0" smtClean="0" sz="1250" spc="-25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s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u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c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h</a:t>
            </a:r>
            <a:r>
              <a:rPr dirty="0" smtClean="0" sz="1300" spc="83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s</a:t>
            </a:r>
            <a:r>
              <a:rPr dirty="0" smtClean="0" sz="1300" spc="317">
                <a:solidFill>
                  <a:srgbClr val="48454F"/>
                </a:solidFill>
                <a:latin typeface="Times New Roman"/>
                <a:cs typeface="Times New Roman"/>
              </a:rPr>
              <a:t> 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F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a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s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t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E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x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p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o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rt</a:t>
            </a:r>
            <a:r>
              <a:rPr dirty="0" smtClean="0" sz="1300" spc="0">
                <a:solidFill>
                  <a:srgbClr val="48454F"/>
                </a:solidFill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98" y="6450071"/>
            <a:ext cx="1423586" cy="34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777">
              <a:lnSpc>
                <a:spcPts val="1850"/>
              </a:lnSpc>
              <a:spcBef>
                <a:spcPts val="92"/>
              </a:spcBef>
            </a:pP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C</a:t>
            </a: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a</a:t>
            </a: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p</a:t>
            </a:r>
            <a:r>
              <a:rPr dirty="0" smtClean="0" sz="1700">
                <a:solidFill>
                  <a:srgbClr val="0398C9"/>
                </a:solidFill>
                <a:latin typeface="Times New Roman"/>
                <a:cs typeface="Times New Roman"/>
              </a:rPr>
              <a:t>g</a:t>
            </a:r>
            <a:r>
              <a:rPr dirty="0" smtClean="0" sz="1700">
                <a:solidFill>
                  <a:srgbClr val="0398C9"/>
                </a:solidFill>
                <a:latin typeface="Times New Roman"/>
                <a:cs typeface="Times New Roman"/>
              </a:rPr>
              <a:t>e</a:t>
            </a:r>
            <a:r>
              <a:rPr dirty="0" smtClean="0" sz="1700">
                <a:solidFill>
                  <a:srgbClr val="0398C9"/>
                </a:solidFill>
                <a:latin typeface="Times New Roman"/>
                <a:cs typeface="Times New Roman"/>
              </a:rPr>
              <a:t>mmi</a:t>
            </a:r>
            <a:endParaRPr sz="1700">
              <a:latin typeface="Times New Roman"/>
              <a:cs typeface="Times New Roman"/>
            </a:endParaRPr>
          </a:p>
          <a:p>
            <a:pPr marL="12700" marR="32766">
              <a:lnSpc>
                <a:spcPct val="95825"/>
              </a:lnSpc>
              <a:spcBef>
                <a:spcPts val="227"/>
              </a:spcBef>
            </a:pP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1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L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I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   </a:t>
            </a:r>
            <a:r>
              <a:rPr dirty="0" smtClean="0" sz="400" spc="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dirty="0" smtClean="0" sz="400" spc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dirty="0" smtClean="0" sz="400" spc="5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TE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H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2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L</a:t>
            </a:r>
            <a:r>
              <a:rPr dirty="0" smtClean="0" sz="400" spc="3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2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dirty="0" smtClean="0" sz="400" spc="6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Y</a:t>
            </a:r>
            <a:r>
              <a:rPr dirty="0" smtClean="0" sz="400" spc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dirty="0" smtClean="0" sz="400" spc="5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dirty="0" smtClean="0" sz="400" spc="4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</a:t>
            </a:r>
            <a:r>
              <a:rPr dirty="0" smtClean="0" sz="400" spc="3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dirty="0" smtClean="0" sz="400" spc="65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dirty="0" smtClean="0" sz="400" spc="61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R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 spc="0">
                <a:solidFill>
                  <a:srgbClr val="04498E"/>
                </a:solidFill>
                <a:latin typeface="Arial"/>
                <a:cs typeface="Arial"/>
              </a:rPr>
              <a:t>I</a:t>
            </a:r>
            <a:r>
              <a:rPr dirty="0" smtClean="0" sz="400" spc="0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dirty="0" smtClean="0" sz="400" spc="-39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18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/>
          <p:nvPr/>
        </p:nvSpPr>
        <p:spPr>
          <a:xfrm>
            <a:off x="342926" y="6732270"/>
            <a:ext cx="1373991" cy="480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727003" y="6462522"/>
            <a:ext cx="989914" cy="2697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356643" y="1289304"/>
            <a:ext cx="8833783" cy="4855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9144" y="484631"/>
            <a:ext cx="9885424" cy="713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90" y="393852"/>
                </a:lnTo>
                <a:lnTo>
                  <a:pt x="9526194" y="387008"/>
                </a:lnTo>
                <a:lnTo>
                  <a:pt x="9573411" y="376206"/>
                </a:lnTo>
                <a:lnTo>
                  <a:pt x="9616871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1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1" y="86460"/>
                </a:lnTo>
                <a:lnTo>
                  <a:pt x="9905192" y="68815"/>
                </a:lnTo>
                <a:lnTo>
                  <a:pt x="9906000" y="66425"/>
                </a:lnTo>
                <a:lnTo>
                  <a:pt x="9906000" y="0"/>
                </a:lnTo>
                <a:lnTo>
                  <a:pt x="9905192" y="1378"/>
                </a:lnTo>
                <a:lnTo>
                  <a:pt x="9902681" y="8222"/>
                </a:lnTo>
                <a:lnTo>
                  <a:pt x="9898341" y="19023"/>
                </a:lnTo>
                <a:lnTo>
                  <a:pt x="9873051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1" y="294505"/>
                </a:lnTo>
                <a:lnTo>
                  <a:pt x="9573411" y="308769"/>
                </a:lnTo>
                <a:lnTo>
                  <a:pt x="9526194" y="319571"/>
                </a:lnTo>
                <a:lnTo>
                  <a:pt x="9475090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9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7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8" y="394356"/>
                </a:lnTo>
                <a:lnTo>
                  <a:pt x="9526192" y="387502"/>
                </a:lnTo>
                <a:lnTo>
                  <a:pt x="9573409" y="376684"/>
                </a:lnTo>
                <a:lnTo>
                  <a:pt x="9616869" y="362397"/>
                </a:lnTo>
                <a:lnTo>
                  <a:pt x="9656699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9" y="137775"/>
                </a:lnTo>
                <a:lnTo>
                  <a:pt x="9883652" y="118038"/>
                </a:lnTo>
                <a:lnTo>
                  <a:pt x="9892039" y="100778"/>
                </a:lnTo>
                <a:lnTo>
                  <a:pt x="9898339" y="86491"/>
                </a:lnTo>
                <a:lnTo>
                  <a:pt x="9905190" y="68819"/>
                </a:lnTo>
                <a:lnTo>
                  <a:pt x="9905998" y="66425"/>
                </a:lnTo>
                <a:lnTo>
                  <a:pt x="9905998" y="0"/>
                </a:lnTo>
                <a:lnTo>
                  <a:pt x="9905190" y="1382"/>
                </a:lnTo>
                <a:lnTo>
                  <a:pt x="9902679" y="8236"/>
                </a:lnTo>
                <a:lnTo>
                  <a:pt x="9898339" y="19054"/>
                </a:lnTo>
                <a:lnTo>
                  <a:pt x="9873049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9" y="277700"/>
                </a:lnTo>
                <a:lnTo>
                  <a:pt x="9616869" y="294960"/>
                </a:lnTo>
                <a:lnTo>
                  <a:pt x="9573409" y="309247"/>
                </a:lnTo>
                <a:lnTo>
                  <a:pt x="9526192" y="320065"/>
                </a:lnTo>
                <a:lnTo>
                  <a:pt x="9475088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90" y="393852"/>
                </a:lnTo>
                <a:lnTo>
                  <a:pt x="9526194" y="387008"/>
                </a:lnTo>
                <a:lnTo>
                  <a:pt x="9573411" y="376206"/>
                </a:lnTo>
                <a:lnTo>
                  <a:pt x="9616871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1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1" y="86460"/>
                </a:lnTo>
                <a:lnTo>
                  <a:pt x="9905192" y="68815"/>
                </a:lnTo>
                <a:lnTo>
                  <a:pt x="9906000" y="66425"/>
                </a:lnTo>
                <a:lnTo>
                  <a:pt x="9906000" y="0"/>
                </a:lnTo>
                <a:lnTo>
                  <a:pt x="9905192" y="1378"/>
                </a:lnTo>
                <a:lnTo>
                  <a:pt x="9902681" y="8222"/>
                </a:lnTo>
                <a:lnTo>
                  <a:pt x="9898341" y="19023"/>
                </a:lnTo>
                <a:lnTo>
                  <a:pt x="9873051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1" y="294505"/>
                </a:lnTo>
                <a:lnTo>
                  <a:pt x="9573411" y="308769"/>
                </a:lnTo>
                <a:lnTo>
                  <a:pt x="9526194" y="319571"/>
                </a:lnTo>
                <a:lnTo>
                  <a:pt x="9475090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  <a:path w="9906000" h="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  <a:path w="9906000" h="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0"/>
            <a:ext cx="9906000" cy="6362699"/>
          </a:xfrm>
          <a:custGeom>
            <a:avLst/>
            <a:gdLst/>
            <a:ahLst/>
            <a:cxnLst/>
            <a:rect l="l" t="t" r="r" b="b"/>
            <a:pathLst>
              <a:path w="9906000" h="6362699">
                <a:moveTo>
                  <a:pt x="9906000" y="0"/>
                </a:moveTo>
                <a:lnTo>
                  <a:pt x="0" y="0"/>
                </a:lnTo>
                <a:lnTo>
                  <a:pt x="0" y="6362699"/>
                </a:lnTo>
                <a:lnTo>
                  <a:pt x="9906000" y="6362699"/>
                </a:lnTo>
                <a:lnTo>
                  <a:pt x="990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0"/>
            <a:ext cx="9906000" cy="1128775"/>
          </a:xfrm>
          <a:custGeom>
            <a:avLst/>
            <a:gdLst/>
            <a:ahLst/>
            <a:cxnLst/>
            <a:rect l="l" t="t" r="r" b="b"/>
            <a:pathLst>
              <a:path w="9906000" h="1128775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099"/>
                </a:lnTo>
                <a:lnTo>
                  <a:pt x="9467850" y="800099"/>
                </a:lnTo>
                <a:lnTo>
                  <a:pt x="9502265" y="799084"/>
                </a:lnTo>
                <a:lnTo>
                  <a:pt x="9566870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9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7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5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8" y="394356"/>
                </a:lnTo>
                <a:lnTo>
                  <a:pt x="9526192" y="387502"/>
                </a:lnTo>
                <a:lnTo>
                  <a:pt x="9573409" y="376684"/>
                </a:lnTo>
                <a:lnTo>
                  <a:pt x="9616869" y="362397"/>
                </a:lnTo>
                <a:lnTo>
                  <a:pt x="9656699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9" y="137775"/>
                </a:lnTo>
                <a:lnTo>
                  <a:pt x="9883652" y="118038"/>
                </a:lnTo>
                <a:lnTo>
                  <a:pt x="9892039" y="100778"/>
                </a:lnTo>
                <a:lnTo>
                  <a:pt x="9898339" y="86491"/>
                </a:lnTo>
                <a:lnTo>
                  <a:pt x="9905190" y="68819"/>
                </a:lnTo>
                <a:lnTo>
                  <a:pt x="9905998" y="66425"/>
                </a:lnTo>
                <a:lnTo>
                  <a:pt x="9905998" y="0"/>
                </a:lnTo>
                <a:lnTo>
                  <a:pt x="9905190" y="1382"/>
                </a:lnTo>
                <a:lnTo>
                  <a:pt x="9902679" y="8236"/>
                </a:lnTo>
                <a:lnTo>
                  <a:pt x="9898339" y="19054"/>
                </a:lnTo>
                <a:lnTo>
                  <a:pt x="9873049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9" y="277700"/>
                </a:lnTo>
                <a:lnTo>
                  <a:pt x="9616869" y="294960"/>
                </a:lnTo>
                <a:lnTo>
                  <a:pt x="9573409" y="309247"/>
                </a:lnTo>
                <a:lnTo>
                  <a:pt x="9526192" y="320065"/>
                </a:lnTo>
                <a:lnTo>
                  <a:pt x="9475088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  <a:path w="9906000" h="0">
                <a:moveTo>
                  <a:pt x="0" y="0"/>
                </a:moveTo>
                <a:lnTo>
                  <a:pt x="9906000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90" y="393852"/>
                </a:lnTo>
                <a:lnTo>
                  <a:pt x="9526194" y="387008"/>
                </a:lnTo>
                <a:lnTo>
                  <a:pt x="9573411" y="376206"/>
                </a:lnTo>
                <a:lnTo>
                  <a:pt x="9616871" y="361942"/>
                </a:lnTo>
                <a:lnTo>
                  <a:pt x="9656701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1" y="137665"/>
                </a:lnTo>
                <a:lnTo>
                  <a:pt x="9883654" y="117958"/>
                </a:lnTo>
                <a:lnTo>
                  <a:pt x="9892041" y="100725"/>
                </a:lnTo>
                <a:lnTo>
                  <a:pt x="9898341" y="86460"/>
                </a:lnTo>
                <a:lnTo>
                  <a:pt x="9905192" y="68815"/>
                </a:lnTo>
                <a:lnTo>
                  <a:pt x="9906000" y="66425"/>
                </a:lnTo>
                <a:lnTo>
                  <a:pt x="9906000" y="0"/>
                </a:lnTo>
                <a:lnTo>
                  <a:pt x="9905192" y="1378"/>
                </a:lnTo>
                <a:lnTo>
                  <a:pt x="9902681" y="8222"/>
                </a:lnTo>
                <a:lnTo>
                  <a:pt x="9898341" y="19023"/>
                </a:lnTo>
                <a:lnTo>
                  <a:pt x="9873051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1" y="277272"/>
                </a:lnTo>
                <a:lnTo>
                  <a:pt x="9616871" y="294505"/>
                </a:lnTo>
                <a:lnTo>
                  <a:pt x="9573411" y="308769"/>
                </a:lnTo>
                <a:lnTo>
                  <a:pt x="9526194" y="319571"/>
                </a:lnTo>
                <a:lnTo>
                  <a:pt x="9475090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6362700"/>
            <a:ext cx="9906000" cy="495298"/>
          </a:xfrm>
          <a:custGeom>
            <a:avLst/>
            <a:gdLst/>
            <a:ahLst/>
            <a:cxnLst/>
            <a:rect l="l" t="t" r="r" b="b"/>
            <a:pathLst>
              <a:path w="9906000" h="495298">
                <a:moveTo>
                  <a:pt x="9906000" y="0"/>
                </a:moveTo>
                <a:lnTo>
                  <a:pt x="0" y="0"/>
                </a:lnTo>
                <a:lnTo>
                  <a:pt x="0" y="495298"/>
                </a:lnTo>
                <a:lnTo>
                  <a:pt x="9906000" y="495298"/>
                </a:lnTo>
                <a:lnTo>
                  <a:pt x="990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993898" y="418503"/>
            <a:ext cx="266028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plication</a:t>
            </a:r>
            <a:r>
              <a:rPr dirty="0" smtClean="0" sz="2400" spc="-29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Util</a:t>
            </a:r>
            <a:r>
              <a:rPr dirty="0" smtClean="0" sz="2400" spc="4" b="1">
                <a:solidFill>
                  <a:srgbClr val="0097C6"/>
                </a:solidFill>
                <a:latin typeface="Arial"/>
                <a:cs typeface="Arial"/>
              </a:rPr>
              <a:t>i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63870" y="418503"/>
            <a:ext cx="142552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h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klist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17533" y="1695349"/>
            <a:ext cx="625301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dirty="0" smtClean="0" sz="1200" b="1">
                <a:solidFill>
                  <a:srgbClr val="18191D"/>
                </a:solidFill>
                <a:latin typeface="Arial"/>
                <a:cs typeface="Arial"/>
              </a:rPr>
              <a:t>T</a:t>
            </a:r>
            <a:r>
              <a:rPr dirty="0" smtClean="0" sz="1200" b="1">
                <a:solidFill>
                  <a:srgbClr val="18191D"/>
                </a:solidFill>
                <a:latin typeface="Arial"/>
                <a:cs typeface="Arial"/>
              </a:rPr>
              <a:t>P</a:t>
            </a:r>
            <a:r>
              <a:rPr dirty="0" smtClean="0" sz="1200" b="1">
                <a:solidFill>
                  <a:srgbClr val="18191D"/>
                </a:solidFill>
                <a:latin typeface="Arial"/>
                <a:cs typeface="Arial"/>
              </a:rPr>
              <a:t>'Ul</a:t>
            </a:r>
            <a:r>
              <a:rPr dirty="0" smtClean="0" sz="1200" b="1">
                <a:solidFill>
                  <a:srgbClr val="18191D"/>
                </a:solidFill>
                <a:latin typeface="Arial"/>
                <a:cs typeface="Arial"/>
              </a:rPr>
              <a:t>m</a:t>
            </a:r>
            <a:r>
              <a:rPr dirty="0" smtClean="0" sz="1200" b="1">
                <a:solidFill>
                  <a:srgbClr val="18191D"/>
                </a:solidFill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5159" y="1699693"/>
            <a:ext cx="668220" cy="180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F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a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t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u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r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40017" y="1697635"/>
            <a:ext cx="481265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dirty="0" smtClean="0" sz="1200" b="1">
                <a:solidFill>
                  <a:srgbClr val="18191D"/>
                </a:solidFill>
                <a:latin typeface="Arial"/>
                <a:cs typeface="Arial"/>
              </a:rPr>
              <a:t>B</a:t>
            </a:r>
            <a:r>
              <a:rPr dirty="0" smtClean="0" sz="1200" b="1">
                <a:solidFill>
                  <a:srgbClr val="18191D"/>
                </a:solidFill>
                <a:latin typeface="Arial"/>
                <a:cs typeface="Arial"/>
              </a:rPr>
              <a:t>T</a:t>
            </a:r>
            <a:r>
              <a:rPr dirty="0" smtClean="0" sz="1200" b="1">
                <a:solidFill>
                  <a:srgbClr val="18191D"/>
                </a:solidFill>
                <a:latin typeface="Arial"/>
                <a:cs typeface="Arial"/>
              </a:rPr>
              <a:t>E</a:t>
            </a:r>
            <a:r>
              <a:rPr dirty="0" smtClean="0" sz="1200" b="1">
                <a:solidFill>
                  <a:srgbClr val="18191D"/>
                </a:solidFill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32809" y="1700722"/>
            <a:ext cx="761765" cy="17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F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a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s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t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l.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o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a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59894" y="1700722"/>
            <a:ext cx="892186" cy="17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F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a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s</a:t>
            </a:r>
            <a:r>
              <a:rPr dirty="0" smtClean="0" sz="1200">
                <a:latin typeface="Arial"/>
                <a:cs typeface="Arial"/>
              </a:rPr>
              <a:t>t</a:t>
            </a:r>
            <a:r>
              <a:rPr dirty="0" smtClean="0" sz="1200">
                <a:latin typeface="Arial"/>
                <a:cs typeface="Arial"/>
              </a:rPr>
              <a:t>fi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x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p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o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r</a:t>
            </a:r>
            <a:r>
              <a:rPr dirty="0" smtClean="0" sz="120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21863" y="1699466"/>
            <a:ext cx="87359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M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u</a:t>
            </a:r>
            <a:r>
              <a:rPr dirty="0" smtClean="0" sz="1200">
                <a:latin typeface="Arial"/>
                <a:cs typeface="Arial"/>
              </a:rPr>
              <a:t>l</a:t>
            </a:r>
            <a:r>
              <a:rPr dirty="0" smtClean="0" sz="1200">
                <a:solidFill>
                  <a:srgbClr val="36A482"/>
                </a:solidFill>
                <a:latin typeface="Arial"/>
                <a:cs typeface="Arial"/>
              </a:rPr>
              <a:t>l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t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l.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o,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a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0554" y="2132776"/>
            <a:ext cx="1200683" cy="17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dirty="0" smtClean="0" sz="1150">
                <a:solidFill>
                  <a:srgbClr val="302E3D"/>
                </a:solidFill>
                <a:latin typeface="Arial"/>
                <a:cs typeface="Arial"/>
              </a:rPr>
              <a:t>ID</a:t>
            </a:r>
            <a:r>
              <a:rPr dirty="0" smtClean="0" sz="1150">
                <a:solidFill>
                  <a:srgbClr val="302E3D"/>
                </a:solidFill>
                <a:latin typeface="Arial"/>
                <a:cs typeface="Arial"/>
              </a:rPr>
              <a:t>O</a:t>
            </a:r>
            <a:r>
              <a:rPr dirty="0" smtClean="0" sz="1150">
                <a:solidFill>
                  <a:srgbClr val="302E3D"/>
                </a:solidFill>
                <a:latin typeface="Arial"/>
                <a:cs typeface="Arial"/>
              </a:rPr>
              <a:t>L</a:t>
            </a:r>
            <a:r>
              <a:rPr dirty="0" smtClean="0" sz="115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sz="1150" spc="-15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F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un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c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io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46284" y="2135864"/>
            <a:ext cx="331387" cy="175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dirty="0" smtClean="0" sz="1150">
                <a:solidFill>
                  <a:srgbClr val="302E3D"/>
                </a:solidFill>
                <a:latin typeface="Arial"/>
                <a:cs typeface="Arial"/>
              </a:rPr>
              <a:t>A</a:t>
            </a:r>
            <a:r>
              <a:rPr dirty="0" smtClean="0" sz="1150">
                <a:solidFill>
                  <a:srgbClr val="302E3D"/>
                </a:solidFill>
                <a:latin typeface="Arial"/>
                <a:cs typeface="Arial"/>
              </a:rPr>
              <a:t>L</a:t>
            </a:r>
            <a:r>
              <a:rPr dirty="0" smtClean="0" sz="1150">
                <a:solidFill>
                  <a:srgbClr val="302E3D"/>
                </a:solidFill>
                <a:latin typeface="Arial"/>
                <a:cs typeface="Arial"/>
              </a:rPr>
              <a:t>L</a:t>
            </a:r>
            <a:endParaRPr sz="11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13928" y="2133806"/>
            <a:ext cx="69984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LI</a:t>
            </a:r>
            <a:r>
              <a:rPr dirty="0" smtClean="0" sz="120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M</a:t>
            </a:r>
            <a:r>
              <a:rPr dirty="0" smtClean="0" sz="1200">
                <a:solidFill>
                  <a:srgbClr val="254568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T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22212" y="2133806"/>
            <a:ext cx="26319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D22C3A"/>
                </a:solidFill>
                <a:latin typeface="Arial"/>
                <a:cs typeface="Arial"/>
              </a:rPr>
              <a:t>N</a:t>
            </a:r>
            <a:r>
              <a:rPr dirty="0" smtClean="0" sz="1200">
                <a:solidFill>
                  <a:srgbClr val="CF1C28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0554" y="2473390"/>
            <a:ext cx="1253265" cy="179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D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M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L</a:t>
            </a:r>
            <a:r>
              <a:rPr dirty="0" smtClean="0" sz="1200" spc="134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F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u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nc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46284" y="2476478"/>
            <a:ext cx="331387" cy="175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dirty="0" smtClean="0" sz="1150">
                <a:solidFill>
                  <a:srgbClr val="302E3D"/>
                </a:solidFill>
                <a:latin typeface="Arial"/>
                <a:cs typeface="Arial"/>
              </a:rPr>
              <a:t>A</a:t>
            </a:r>
            <a:r>
              <a:rPr dirty="0" smtClean="0" sz="1150">
                <a:solidFill>
                  <a:srgbClr val="302E3D"/>
                </a:solidFill>
                <a:latin typeface="Arial"/>
                <a:cs typeface="Arial"/>
              </a:rPr>
              <a:t>L</a:t>
            </a:r>
            <a:r>
              <a:rPr dirty="0" smtClean="0" sz="1150">
                <a:solidFill>
                  <a:srgbClr val="302E3D"/>
                </a:solidFill>
                <a:latin typeface="Arial"/>
                <a:cs typeface="Arial"/>
              </a:rPr>
              <a:t>L</a:t>
            </a:r>
            <a:endParaRPr sz="11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64224" y="2474420"/>
            <a:ext cx="60622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I</a:t>
            </a:r>
            <a:r>
              <a:rPr dirty="0" smtClean="0" sz="1200" spc="-134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18191D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50749" y="2474420"/>
            <a:ext cx="6153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>
                <a:solidFill>
                  <a:srgbClr val="D22C3A"/>
                </a:solidFill>
                <a:latin typeface="Arial"/>
                <a:cs typeface="Arial"/>
              </a:rPr>
              <a:t>S</a:t>
            </a:r>
            <a:r>
              <a:rPr dirty="0" smtClean="0" sz="1200">
                <a:solidFill>
                  <a:srgbClr val="CF1C28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D22C3A"/>
                </a:solidFill>
                <a:latin typeface="Arial"/>
                <a:cs typeface="Arial"/>
              </a:rPr>
              <a:t>L</a:t>
            </a:r>
            <a:r>
              <a:rPr dirty="0" smtClean="0" sz="1200">
                <a:solidFill>
                  <a:srgbClr val="CF1C28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D22C3A"/>
                </a:solidFill>
                <a:latin typeface="Arial"/>
                <a:cs typeface="Arial"/>
              </a:rPr>
              <a:t>C</a:t>
            </a:r>
            <a:r>
              <a:rPr dirty="0" smtClean="0" sz="1200">
                <a:solidFill>
                  <a:srgbClr val="D22C3A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39425" y="2799972"/>
            <a:ext cx="347765" cy="1200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703" marR="22860">
              <a:lnSpc>
                <a:spcPts val="1610"/>
              </a:lnSpc>
              <a:spcBef>
                <a:spcPts val="80"/>
              </a:spcBef>
            </a:pPr>
            <a:r>
              <a:rPr dirty="0" smtClean="0" baseline="4058" sz="2175">
                <a:solidFill>
                  <a:srgbClr val="302E3D"/>
                </a:solidFill>
                <a:latin typeface="Courier New"/>
                <a:cs typeface="Courier New"/>
              </a:rPr>
              <a:t>Y</a:t>
            </a:r>
            <a:r>
              <a:rPr dirty="0" smtClean="0" baseline="4058" sz="2175">
                <a:solidFill>
                  <a:srgbClr val="302E3D"/>
                </a:solidFill>
                <a:latin typeface="Courier New"/>
                <a:cs typeface="Courier New"/>
              </a:rPr>
              <a:t>e</a:t>
            </a:r>
            <a:r>
              <a:rPr dirty="0" smtClean="0" baseline="4058" sz="2175">
                <a:solidFill>
                  <a:srgbClr val="302E3D"/>
                </a:solidFill>
                <a:latin typeface="Courier New"/>
                <a:cs typeface="Courier New"/>
              </a:rPr>
              <a:t>s.</a:t>
            </a:r>
            <a:endParaRPr sz="1450">
              <a:latin typeface="Courier New"/>
              <a:cs typeface="Courier New"/>
            </a:endParaRPr>
          </a:p>
          <a:p>
            <a:pPr marL="28703" marR="20274">
              <a:lnSpc>
                <a:spcPts val="1642"/>
              </a:lnSpc>
              <a:spcBef>
                <a:spcPts val="904"/>
              </a:spcBef>
            </a:pPr>
            <a:r>
              <a:rPr dirty="0" smtClean="0" sz="1450">
                <a:solidFill>
                  <a:srgbClr val="302E3D"/>
                </a:solidFill>
                <a:latin typeface="Courier New"/>
                <a:cs typeface="Courier New"/>
              </a:rPr>
              <a:t>Y</a:t>
            </a:r>
            <a:r>
              <a:rPr dirty="0" smtClean="0" sz="1450">
                <a:solidFill>
                  <a:srgbClr val="18191D"/>
                </a:solidFill>
                <a:latin typeface="Courier New"/>
                <a:cs typeface="Courier New"/>
              </a:rPr>
              <a:t>e</a:t>
            </a:r>
            <a:r>
              <a:rPr dirty="0" smtClean="0" sz="1450">
                <a:solidFill>
                  <a:srgbClr val="302E3D"/>
                </a:solidFill>
                <a:latin typeface="Courier New"/>
                <a:cs typeface="Courier New"/>
              </a:rPr>
              <a:t>s.</a:t>
            </a:r>
            <a:r>
              <a:rPr dirty="0" smtClean="0" sz="1450">
                <a:solidFill>
                  <a:srgbClr val="302E3D"/>
                </a:solidFill>
                <a:latin typeface="Courier New"/>
                <a:cs typeface="Courier New"/>
              </a:rPr>
              <a:t> </a:t>
            </a:r>
            <a:endParaRPr sz="1450">
              <a:latin typeface="Courier New"/>
              <a:cs typeface="Courier New"/>
            </a:endParaRPr>
          </a:p>
          <a:p>
            <a:pPr marL="28703" marR="20274">
              <a:lnSpc>
                <a:spcPts val="1642"/>
              </a:lnSpc>
              <a:spcBef>
                <a:spcPts val="1039"/>
              </a:spcBef>
            </a:pPr>
            <a:r>
              <a:rPr dirty="0" smtClean="0" sz="1450">
                <a:solidFill>
                  <a:srgbClr val="302E3D"/>
                </a:solidFill>
                <a:latin typeface="Courier New"/>
                <a:cs typeface="Courier New"/>
              </a:rPr>
              <a:t>Y</a:t>
            </a:r>
            <a:r>
              <a:rPr dirty="0" smtClean="0" sz="1450">
                <a:solidFill>
                  <a:srgbClr val="18191D"/>
                </a:solidFill>
                <a:latin typeface="Courier New"/>
                <a:cs typeface="Courier New"/>
              </a:rPr>
              <a:t>e</a:t>
            </a:r>
            <a:r>
              <a:rPr dirty="0" smtClean="0" sz="1450">
                <a:solidFill>
                  <a:srgbClr val="302E3D"/>
                </a:solidFill>
                <a:latin typeface="Courier New"/>
                <a:cs typeface="Courier New"/>
              </a:rPr>
              <a:t>s.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95825"/>
              </a:lnSpc>
              <a:spcBef>
                <a:spcPts val="1084"/>
              </a:spcBef>
            </a:pP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S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Q</a:t>
            </a:r>
            <a:r>
              <a:rPr dirty="0" smtClean="0" sz="120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25601" y="2799972"/>
            <a:ext cx="663383" cy="1200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556" marR="187403" algn="ctr">
              <a:lnSpc>
                <a:spcPts val="1610"/>
              </a:lnSpc>
              <a:spcBef>
                <a:spcPts val="80"/>
              </a:spcBef>
            </a:pPr>
            <a:r>
              <a:rPr dirty="0" smtClean="0" baseline="4058" sz="2175">
                <a:solidFill>
                  <a:srgbClr val="D7404D"/>
                </a:solidFill>
                <a:latin typeface="Courier New"/>
                <a:cs typeface="Courier New"/>
              </a:rPr>
              <a:t>Y</a:t>
            </a:r>
            <a:r>
              <a:rPr dirty="0" smtClean="0" baseline="4058" sz="2175">
                <a:solidFill>
                  <a:srgbClr val="CF1C28"/>
                </a:solidFill>
                <a:latin typeface="Courier New"/>
                <a:cs typeface="Courier New"/>
              </a:rPr>
              <a:t>e</a:t>
            </a:r>
            <a:r>
              <a:rPr dirty="0" smtClean="0" baseline="4058" sz="2175">
                <a:solidFill>
                  <a:srgbClr val="D22C3A"/>
                </a:solidFill>
                <a:latin typeface="Courier New"/>
                <a:cs typeface="Courier New"/>
              </a:rPr>
              <a:t>s</a:t>
            </a:r>
            <a:endParaRPr sz="1450">
              <a:latin typeface="Courier New"/>
              <a:cs typeface="Courier New"/>
            </a:endParaRPr>
          </a:p>
          <a:p>
            <a:pPr marL="155817" marR="185664" algn="ctr">
              <a:lnSpc>
                <a:spcPct val="94401"/>
              </a:lnSpc>
              <a:spcBef>
                <a:spcPts val="904"/>
              </a:spcBef>
            </a:pPr>
            <a:r>
              <a:rPr dirty="0" smtClean="0" sz="1450">
                <a:solidFill>
                  <a:srgbClr val="D7404D"/>
                </a:solidFill>
                <a:latin typeface="Courier New"/>
                <a:cs typeface="Courier New"/>
              </a:rPr>
              <a:t>Y</a:t>
            </a:r>
            <a:r>
              <a:rPr dirty="0" smtClean="0" sz="1450">
                <a:solidFill>
                  <a:srgbClr val="CF1C28"/>
                </a:solidFill>
                <a:latin typeface="Courier New"/>
                <a:cs typeface="Courier New"/>
              </a:rPr>
              <a:t>e</a:t>
            </a:r>
            <a:r>
              <a:rPr dirty="0" smtClean="0" sz="1450">
                <a:solidFill>
                  <a:srgbClr val="D22C3A"/>
                </a:solidFill>
                <a:latin typeface="Courier New"/>
                <a:cs typeface="Courier New"/>
              </a:rPr>
              <a:t>s</a:t>
            </a:r>
            <a:endParaRPr sz="1450">
              <a:latin typeface="Courier New"/>
              <a:cs typeface="Courier New"/>
            </a:endParaRPr>
          </a:p>
          <a:p>
            <a:pPr marL="157556" marR="187403" algn="ctr">
              <a:lnSpc>
                <a:spcPct val="94401"/>
              </a:lnSpc>
              <a:spcBef>
                <a:spcPts val="1039"/>
              </a:spcBef>
            </a:pPr>
            <a:r>
              <a:rPr dirty="0" smtClean="0" sz="1450">
                <a:solidFill>
                  <a:srgbClr val="D7404D"/>
                </a:solidFill>
                <a:latin typeface="Courier New"/>
                <a:cs typeface="Courier New"/>
              </a:rPr>
              <a:t>Y</a:t>
            </a:r>
            <a:r>
              <a:rPr dirty="0" smtClean="0" sz="1450">
                <a:solidFill>
                  <a:srgbClr val="CF1C28"/>
                </a:solidFill>
                <a:latin typeface="Courier New"/>
                <a:cs typeface="Courier New"/>
              </a:rPr>
              <a:t>e</a:t>
            </a:r>
            <a:r>
              <a:rPr dirty="0" smtClean="0" sz="1450">
                <a:solidFill>
                  <a:srgbClr val="D22C3A"/>
                </a:solidFill>
                <a:latin typeface="Courier New"/>
                <a:cs typeface="Courier New"/>
              </a:rPr>
              <a:t>s</a:t>
            </a:r>
            <a:endParaRPr sz="1450">
              <a:latin typeface="Courier New"/>
              <a:cs typeface="Courier New"/>
            </a:endParaRPr>
          </a:p>
          <a:p>
            <a:pPr algn="ctr">
              <a:lnSpc>
                <a:spcPct val="95825"/>
              </a:lnSpc>
              <a:spcBef>
                <a:spcPts val="1084"/>
              </a:spcBef>
            </a:pPr>
            <a:r>
              <a:rPr dirty="0" smtClean="0" sz="1200">
                <a:solidFill>
                  <a:srgbClr val="CF1C28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D22C3A"/>
                </a:solidFill>
                <a:latin typeface="Arial"/>
                <a:cs typeface="Arial"/>
              </a:rPr>
              <a:t>X</a:t>
            </a:r>
            <a:r>
              <a:rPr dirty="0" smtClean="0" sz="1200">
                <a:solidFill>
                  <a:srgbClr val="CF1C28"/>
                </a:solidFill>
                <a:latin typeface="Arial"/>
                <a:cs typeface="Arial"/>
              </a:rPr>
              <a:t>P</a:t>
            </a:r>
            <a:r>
              <a:rPr dirty="0" smtClean="0" sz="1200">
                <a:solidFill>
                  <a:srgbClr val="D22C3A"/>
                </a:solidFill>
                <a:latin typeface="Arial"/>
                <a:cs typeface="Arial"/>
              </a:rPr>
              <a:t>O</a:t>
            </a:r>
            <a:r>
              <a:rPr dirty="0" smtClean="0" sz="1200">
                <a:solidFill>
                  <a:srgbClr val="CF1C28"/>
                </a:solidFill>
                <a:latin typeface="Arial"/>
                <a:cs typeface="Arial"/>
              </a:rPr>
              <a:t>R</a:t>
            </a:r>
            <a:r>
              <a:rPr dirty="0" smtClean="0" sz="1200">
                <a:solidFill>
                  <a:srgbClr val="D22C3A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0554" y="2810462"/>
            <a:ext cx="1150838" cy="181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50"/>
              </a:lnSpc>
              <a:spcBef>
                <a:spcPts val="67"/>
              </a:spcBef>
            </a:pPr>
            <a:r>
              <a:rPr dirty="0" smtClean="0" sz="120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M</a:t>
            </a:r>
            <a:r>
              <a:rPr dirty="0" smtClean="0" sz="1200">
                <a:solidFill>
                  <a:srgbClr val="503D4F"/>
                </a:solidFill>
                <a:latin typeface="Arial"/>
                <a:cs typeface="Arial"/>
              </a:rPr>
              <a:t>u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l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t</a:t>
            </a:r>
            <a:r>
              <a:rPr dirty="0" smtClean="0" sz="1200">
                <a:solidFill>
                  <a:srgbClr val="254568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p</a:t>
            </a:r>
            <a:r>
              <a:rPr dirty="0" smtClean="0" sz="1200">
                <a:solidFill>
                  <a:srgbClr val="96D3F4"/>
                </a:solidFill>
                <a:latin typeface="Arial"/>
                <a:cs typeface="Arial"/>
              </a:rPr>
              <a:t>,</a:t>
            </a:r>
            <a:r>
              <a:rPr dirty="0" smtClean="0" sz="1200">
                <a:solidFill>
                  <a:srgbClr val="281A5D"/>
                </a:solidFill>
                <a:latin typeface="Arial"/>
                <a:cs typeface="Arial"/>
              </a:rPr>
              <a:t>l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sz="1200" spc="-125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baseline="-2520" sz="1725" spc="0">
                <a:solidFill>
                  <a:srgbClr val="302E3D"/>
                </a:solidFill>
                <a:latin typeface="Arial"/>
                <a:cs typeface="Arial"/>
              </a:rPr>
              <a:t>D</a:t>
            </a:r>
            <a:r>
              <a:rPr dirty="0" smtClean="0" baseline="-2520" sz="1725" spc="0">
                <a:solidFill>
                  <a:srgbClr val="503D4F"/>
                </a:solidFill>
                <a:latin typeface="Arial"/>
                <a:cs typeface="Arial"/>
              </a:rPr>
              <a:t>M</a:t>
            </a:r>
            <a:r>
              <a:rPr dirty="0" smtClean="0" baseline="-2520" sz="1725" spc="0">
                <a:solidFill>
                  <a:srgbClr val="302E3D"/>
                </a:solidFill>
                <a:latin typeface="Arial"/>
                <a:cs typeface="Arial"/>
              </a:rPr>
              <a:t>L</a:t>
            </a:r>
            <a:endParaRPr sz="11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28828" y="2826354"/>
            <a:ext cx="261095" cy="163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5"/>
              </a:lnSpc>
              <a:spcBef>
                <a:spcPts val="60"/>
              </a:spcBef>
            </a:pPr>
            <a:r>
              <a:rPr dirty="0" smtClean="0" sz="105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dirty="0" smtClean="0" sz="1050">
                <a:solidFill>
                  <a:srgbClr val="302E3D"/>
                </a:solidFill>
                <a:latin typeface="Arial"/>
                <a:cs typeface="Arial"/>
              </a:rPr>
              <a:t>N</a:t>
            </a:r>
            <a:r>
              <a:rPr dirty="0" smtClean="0" sz="1050">
                <a:solidFill>
                  <a:srgbClr val="302E3D"/>
                </a:solidFill>
                <a:latin typeface="Arial"/>
                <a:cs typeface="Arial"/>
              </a:rPr>
              <a:t>o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0554" y="3144218"/>
            <a:ext cx="128736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M</a:t>
            </a:r>
            <a:r>
              <a:rPr dirty="0" smtClean="0" sz="1200">
                <a:solidFill>
                  <a:srgbClr val="503D4F"/>
                </a:solidFill>
                <a:latin typeface="Arial"/>
                <a:cs typeface="Arial"/>
              </a:rPr>
              <a:t>u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l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t</a:t>
            </a:r>
            <a:r>
              <a:rPr dirty="0" smtClean="0" sz="1200">
                <a:solidFill>
                  <a:srgbClr val="254568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p</a:t>
            </a:r>
            <a:r>
              <a:rPr dirty="0" smtClean="0" sz="1200">
                <a:solidFill>
                  <a:srgbClr val="96D3F4"/>
                </a:solidFill>
                <a:latin typeface="Arial"/>
                <a:cs typeface="Arial"/>
              </a:rPr>
              <a:t>,</a:t>
            </a:r>
            <a:r>
              <a:rPr dirty="0" smtClean="0" sz="1200">
                <a:solidFill>
                  <a:srgbClr val="281A5D"/>
                </a:solidFill>
                <a:latin typeface="Arial"/>
                <a:cs typeface="Arial"/>
              </a:rPr>
              <a:t>l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e</a:t>
            </a:r>
            <a:r>
              <a:rPr dirty="0" smtClean="0" sz="1200" spc="64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b</a:t>
            </a:r>
            <a:r>
              <a:rPr dirty="0" smtClean="0" sz="1200" spc="0">
                <a:solidFill>
                  <a:srgbClr val="503D4F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28828" y="3160110"/>
            <a:ext cx="261095" cy="163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5"/>
              </a:lnSpc>
              <a:spcBef>
                <a:spcPts val="60"/>
              </a:spcBef>
            </a:pPr>
            <a:r>
              <a:rPr dirty="0" smtClean="0" sz="105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dirty="0" smtClean="0" sz="1050">
                <a:solidFill>
                  <a:srgbClr val="302E3D"/>
                </a:solidFill>
                <a:latin typeface="Arial"/>
                <a:cs typeface="Arial"/>
              </a:rPr>
              <a:t>N</a:t>
            </a:r>
            <a:r>
              <a:rPr dirty="0" smtClean="0" sz="1050">
                <a:solidFill>
                  <a:srgbClr val="302E3D"/>
                </a:solidFill>
                <a:latin typeface="Arial"/>
                <a:cs typeface="Arial"/>
              </a:rPr>
              <a:t>o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43056" y="3474342"/>
            <a:ext cx="819966" cy="523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4431" marR="254825" algn="ctr">
              <a:lnSpc>
                <a:spcPts val="1610"/>
              </a:lnSpc>
              <a:spcBef>
                <a:spcPts val="80"/>
              </a:spcBef>
            </a:pPr>
            <a:r>
              <a:rPr dirty="0" smtClean="0" baseline="4058" sz="2175" spc="0">
                <a:solidFill>
                  <a:srgbClr val="302E3D"/>
                </a:solidFill>
                <a:latin typeface="Courier New"/>
                <a:cs typeface="Courier New"/>
              </a:rPr>
              <a:t>Y</a:t>
            </a:r>
            <a:r>
              <a:rPr dirty="0" smtClean="0" baseline="4058" sz="2175" spc="0">
                <a:solidFill>
                  <a:srgbClr val="18191D"/>
                </a:solidFill>
                <a:latin typeface="Courier New"/>
                <a:cs typeface="Courier New"/>
              </a:rPr>
              <a:t>e</a:t>
            </a:r>
            <a:r>
              <a:rPr dirty="0" smtClean="0" baseline="4058" sz="2175" spc="0">
                <a:solidFill>
                  <a:srgbClr val="302E3D"/>
                </a:solidFill>
                <a:latin typeface="Courier New"/>
                <a:cs typeface="Courier New"/>
              </a:rPr>
              <a:t>s</a:t>
            </a:r>
            <a:endParaRPr sz="1450">
              <a:latin typeface="Courier New"/>
              <a:cs typeface="Courier New"/>
            </a:endParaRPr>
          </a:p>
          <a:p>
            <a:pPr algn="ctr">
              <a:lnSpc>
                <a:spcPct val="95825"/>
              </a:lnSpc>
              <a:spcBef>
                <a:spcPts val="1098"/>
              </a:spcBef>
            </a:pPr>
            <a:r>
              <a:rPr dirty="0" smtClean="0" sz="110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dirty="0" smtClean="0" sz="1100" spc="50">
                <a:solidFill>
                  <a:srgbClr val="18191D"/>
                </a:solidFill>
                <a:latin typeface="Arial"/>
                <a:cs typeface="Arial"/>
              </a:rPr>
              <a:t>f</a:t>
            </a:r>
            <a:r>
              <a:rPr dirty="0" smtClean="0" sz="1100" spc="0">
                <a:solidFill>
                  <a:srgbClr val="302E3D"/>
                </a:solidFill>
                <a:latin typeface="Arial"/>
                <a:cs typeface="Arial"/>
              </a:rPr>
              <a:t>A</a:t>
            </a:r>
            <a:r>
              <a:rPr dirty="0" smtClean="0" sz="1100" spc="0">
                <a:solidFill>
                  <a:srgbClr val="302E3D"/>
                </a:solidFill>
                <a:latin typeface="Arial"/>
                <a:cs typeface="Arial"/>
              </a:rPr>
              <a:t>S</a:t>
            </a:r>
            <a:r>
              <a:rPr dirty="0" smtClean="0" sz="1100" spc="0">
                <a:solidFill>
                  <a:srgbClr val="18191D"/>
                </a:solidFill>
                <a:latin typeface="Arial"/>
                <a:cs typeface="Arial"/>
              </a:rPr>
              <a:t>T</a:t>
            </a:r>
            <a:r>
              <a:rPr dirty="0" smtClean="0" sz="1100" spc="-159">
                <a:solidFill>
                  <a:srgbClr val="18191D"/>
                </a:solidFill>
                <a:latin typeface="Arial"/>
                <a:cs typeface="Arial"/>
              </a:rPr>
              <a:t> </a:t>
            </a:r>
            <a:r>
              <a:rPr dirty="0" smtClean="0" sz="1100" spc="0">
                <a:solidFill>
                  <a:srgbClr val="302E3D"/>
                </a:solidFill>
                <a:latin typeface="Arial"/>
                <a:cs typeface="Arial"/>
              </a:rPr>
              <a:t>L</a:t>
            </a:r>
            <a:r>
              <a:rPr dirty="0" smtClean="0" sz="1100" spc="0">
                <a:solidFill>
                  <a:srgbClr val="302E3D"/>
                </a:solidFill>
                <a:latin typeface="Arial"/>
                <a:cs typeface="Arial"/>
              </a:rPr>
              <a:t>O</a:t>
            </a:r>
            <a:r>
              <a:rPr dirty="0" smtClean="0" sz="1100" spc="0">
                <a:solidFill>
                  <a:srgbClr val="302E3D"/>
                </a:solidFill>
                <a:latin typeface="Arial"/>
                <a:cs typeface="Arial"/>
              </a:rPr>
              <a:t>A</a:t>
            </a:r>
            <a:r>
              <a:rPr dirty="0" smtClean="0" sz="1100" spc="0">
                <a:solidFill>
                  <a:srgbClr val="302E3D"/>
                </a:solidFill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0554" y="3489404"/>
            <a:ext cx="144968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M</a:t>
            </a:r>
            <a:r>
              <a:rPr dirty="0" smtClean="0" sz="1200">
                <a:solidFill>
                  <a:srgbClr val="503D4F"/>
                </a:solidFill>
                <a:latin typeface="Arial"/>
                <a:cs typeface="Arial"/>
              </a:rPr>
              <a:t>u</a:t>
            </a:r>
            <a:r>
              <a:rPr dirty="0" smtClean="0" sz="1200" spc="-64">
                <a:solidFill>
                  <a:srgbClr val="503D4F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254568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p</a:t>
            </a:r>
            <a:r>
              <a:rPr dirty="0" smtClean="0" sz="1200" spc="0">
                <a:solidFill>
                  <a:srgbClr val="281A5D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18191D"/>
                </a:solidFill>
                <a:latin typeface="Arial"/>
                <a:cs typeface="Arial"/>
              </a:rPr>
              <a:t>e</a:t>
            </a:r>
            <a:r>
              <a:rPr dirty="0" smtClean="0" sz="1200" spc="134">
                <a:solidFill>
                  <a:srgbClr val="18191D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18191D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ssi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0554" y="3808098"/>
            <a:ext cx="1966361" cy="533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625"/>
              </a:lnSpc>
              <a:spcBef>
                <a:spcPts val="81"/>
              </a:spcBef>
            </a:pPr>
            <a:r>
              <a:rPr dirty="0" smtClean="0" baseline="4831" sz="1800">
                <a:solidFill>
                  <a:srgbClr val="302E3D"/>
                </a:solidFill>
                <a:latin typeface="Arial"/>
                <a:cs typeface="Arial"/>
              </a:rPr>
              <a:t>P</a:t>
            </a:r>
            <a:r>
              <a:rPr dirty="0" smtClean="0" baseline="4831" sz="1800">
                <a:solidFill>
                  <a:srgbClr val="302E3D"/>
                </a:solidFill>
                <a:latin typeface="Arial"/>
                <a:cs typeface="Arial"/>
              </a:rPr>
              <a:t>r</a:t>
            </a:r>
            <a:r>
              <a:rPr dirty="0" smtClean="0" baseline="4831" sz="1800">
                <a:solidFill>
                  <a:srgbClr val="302E3D"/>
                </a:solidFill>
                <a:latin typeface="Arial"/>
                <a:cs typeface="Arial"/>
              </a:rPr>
              <a:t>o</a:t>
            </a:r>
            <a:r>
              <a:rPr dirty="0" smtClean="0" baseline="4831" sz="1800">
                <a:solidFill>
                  <a:srgbClr val="302E3D"/>
                </a:solidFill>
                <a:latin typeface="Arial"/>
                <a:cs typeface="Arial"/>
              </a:rPr>
              <a:t>t</a:t>
            </a:r>
            <a:r>
              <a:rPr dirty="0" smtClean="0" baseline="4831" sz="1800">
                <a:solidFill>
                  <a:srgbClr val="302E3D"/>
                </a:solidFill>
                <a:latin typeface="Arial"/>
                <a:cs typeface="Arial"/>
              </a:rPr>
              <a:t>o</a:t>
            </a:r>
            <a:r>
              <a:rPr dirty="0" smtClean="0" baseline="4831" sz="1800" spc="-189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baseline="4831" sz="1800" spc="0">
                <a:solidFill>
                  <a:srgbClr val="302E3D"/>
                </a:solidFill>
                <a:latin typeface="Arial"/>
                <a:cs typeface="Arial"/>
              </a:rPr>
              <a:t>c</a:t>
            </a:r>
            <a:r>
              <a:rPr dirty="0" smtClean="0" baseline="4831" sz="1800" spc="0">
                <a:solidFill>
                  <a:srgbClr val="302E3D"/>
                </a:solidFill>
                <a:latin typeface="Arial"/>
                <a:cs typeface="Arial"/>
              </a:rPr>
              <a:t>o</a:t>
            </a:r>
            <a:r>
              <a:rPr dirty="0" smtClean="0" baseline="4831" sz="1800" spc="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baseline="4831" sz="1800" spc="297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baseline="6087" sz="2175" spc="0">
                <a:solidFill>
                  <a:srgbClr val="302E3D"/>
                </a:solidFill>
                <a:latin typeface="Courier New"/>
                <a:cs typeface="Courier New"/>
              </a:rPr>
              <a:t>U</a:t>
            </a:r>
            <a:r>
              <a:rPr dirty="0" smtClean="0" baseline="6087" sz="2175" spc="0">
                <a:solidFill>
                  <a:srgbClr val="302E3D"/>
                </a:solidFill>
                <a:latin typeface="Courier New"/>
                <a:cs typeface="Courier New"/>
              </a:rPr>
              <a:t>s</a:t>
            </a:r>
            <a:r>
              <a:rPr dirty="0" smtClean="0" baseline="6087" sz="2175" spc="0">
                <a:solidFill>
                  <a:srgbClr val="302E3D"/>
                </a:solidFill>
                <a:latin typeface="Courier New"/>
                <a:cs typeface="Courier New"/>
              </a:rPr>
              <a:t>e</a:t>
            </a:r>
            <a:r>
              <a:rPr dirty="0" smtClean="0" baseline="6087" sz="2175" spc="0">
                <a:solidFill>
                  <a:srgbClr val="302E3D"/>
                </a:solidFill>
                <a:latin typeface="Courier New"/>
                <a:cs typeface="Courier New"/>
              </a:rPr>
              <a:t>d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95825"/>
              </a:lnSpc>
              <a:spcBef>
                <a:spcPts val="1039"/>
              </a:spcBef>
            </a:pP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C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nd</a:t>
            </a:r>
            <a:r>
              <a:rPr dirty="0" smtClean="0" sz="1200" spc="169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254568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254568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na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sz="1200" spc="-54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18191D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x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p</a:t>
            </a:r>
            <a:r>
              <a:rPr dirty="0" smtClean="0" sz="1200" spc="-114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254568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es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s</a:t>
            </a:r>
            <a:r>
              <a:rPr dirty="0" smtClean="0" sz="1200" spc="-5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254568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55428" y="4148712"/>
            <a:ext cx="320709" cy="1205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0"/>
              </a:lnSpc>
              <a:spcBef>
                <a:spcPts val="80"/>
              </a:spcBef>
            </a:pPr>
            <a:r>
              <a:rPr dirty="0" smtClean="0" baseline="4058" sz="2175">
                <a:solidFill>
                  <a:srgbClr val="302E3D"/>
                </a:solidFill>
                <a:latin typeface="Courier New"/>
                <a:cs typeface="Courier New"/>
              </a:rPr>
              <a:t>Y</a:t>
            </a:r>
            <a:r>
              <a:rPr dirty="0" smtClean="0" baseline="4058" sz="2175">
                <a:solidFill>
                  <a:srgbClr val="302E3D"/>
                </a:solidFill>
                <a:latin typeface="Courier New"/>
                <a:cs typeface="Courier New"/>
              </a:rPr>
              <a:t>e</a:t>
            </a:r>
            <a:r>
              <a:rPr dirty="0" smtClean="0" baseline="4058" sz="2175">
                <a:solidFill>
                  <a:srgbClr val="302E3D"/>
                </a:solidFill>
                <a:latin typeface="Courier New"/>
                <a:cs typeface="Courier New"/>
              </a:rPr>
              <a:t>s.</a:t>
            </a:r>
            <a:endParaRPr sz="1450">
              <a:latin typeface="Courier New"/>
              <a:cs typeface="Courier New"/>
            </a:endParaRPr>
          </a:p>
          <a:p>
            <a:pPr marL="12700" marR="9221">
              <a:lnSpc>
                <a:spcPts val="1642"/>
              </a:lnSpc>
              <a:spcBef>
                <a:spcPts val="886"/>
              </a:spcBef>
            </a:pPr>
            <a:r>
              <a:rPr dirty="0" smtClean="0" sz="1450">
                <a:solidFill>
                  <a:srgbClr val="302E3D"/>
                </a:solidFill>
                <a:latin typeface="Courier New"/>
                <a:cs typeface="Courier New"/>
              </a:rPr>
              <a:t>Y</a:t>
            </a:r>
            <a:r>
              <a:rPr dirty="0" smtClean="0" sz="1450">
                <a:solidFill>
                  <a:srgbClr val="18191D"/>
                </a:solidFill>
                <a:latin typeface="Courier New"/>
                <a:cs typeface="Courier New"/>
              </a:rPr>
              <a:t>e</a:t>
            </a:r>
            <a:r>
              <a:rPr dirty="0" smtClean="0" sz="1450">
                <a:solidFill>
                  <a:srgbClr val="302E3D"/>
                </a:solidFill>
                <a:latin typeface="Courier New"/>
                <a:cs typeface="Courier New"/>
              </a:rPr>
              <a:t>s.</a:t>
            </a:r>
            <a:r>
              <a:rPr dirty="0" smtClean="0" sz="1450">
                <a:solidFill>
                  <a:srgbClr val="302E3D"/>
                </a:solidFill>
                <a:latin typeface="Courier New"/>
                <a:cs typeface="Courier New"/>
              </a:rPr>
              <a:t> </a:t>
            </a:r>
            <a:endParaRPr sz="1450">
              <a:latin typeface="Courier New"/>
              <a:cs typeface="Courier New"/>
            </a:endParaRPr>
          </a:p>
          <a:p>
            <a:pPr marL="12700" marR="9221">
              <a:lnSpc>
                <a:spcPts val="1642"/>
              </a:lnSpc>
              <a:spcBef>
                <a:spcPts val="1039"/>
              </a:spcBef>
            </a:pPr>
            <a:r>
              <a:rPr dirty="0" smtClean="0" sz="1450">
                <a:solidFill>
                  <a:srgbClr val="302E3D"/>
                </a:solidFill>
                <a:latin typeface="Courier New"/>
                <a:cs typeface="Courier New"/>
              </a:rPr>
              <a:t>Y</a:t>
            </a:r>
            <a:r>
              <a:rPr dirty="0" smtClean="0" sz="1450">
                <a:solidFill>
                  <a:srgbClr val="18191D"/>
                </a:solidFill>
                <a:latin typeface="Courier New"/>
                <a:cs typeface="Courier New"/>
              </a:rPr>
              <a:t>e</a:t>
            </a:r>
            <a:r>
              <a:rPr dirty="0" smtClean="0" sz="1450">
                <a:solidFill>
                  <a:srgbClr val="302E3D"/>
                </a:solidFill>
                <a:latin typeface="Courier New"/>
                <a:cs typeface="Courier New"/>
              </a:rPr>
              <a:t>s.</a:t>
            </a:r>
            <a:endParaRPr sz="1450">
              <a:latin typeface="Courier New"/>
              <a:cs typeface="Courier New"/>
            </a:endParaRPr>
          </a:p>
          <a:p>
            <a:pPr marL="37847" marR="27812">
              <a:lnSpc>
                <a:spcPct val="95825"/>
              </a:lnSpc>
              <a:spcBef>
                <a:spcPts val="1139"/>
              </a:spcBef>
            </a:pPr>
            <a:r>
              <a:rPr dirty="0" smtClean="0" sz="120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N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97064" y="4148712"/>
            <a:ext cx="321901" cy="1205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78">
              <a:lnSpc>
                <a:spcPts val="1610"/>
              </a:lnSpc>
              <a:spcBef>
                <a:spcPts val="80"/>
              </a:spcBef>
            </a:pPr>
            <a:r>
              <a:rPr dirty="0" smtClean="0" baseline="4058" sz="2175">
                <a:solidFill>
                  <a:srgbClr val="D7404D"/>
                </a:solidFill>
                <a:latin typeface="Courier New"/>
                <a:cs typeface="Courier New"/>
              </a:rPr>
              <a:t>Y</a:t>
            </a:r>
            <a:r>
              <a:rPr dirty="0" smtClean="0" baseline="4058" sz="2175">
                <a:solidFill>
                  <a:srgbClr val="CF1C28"/>
                </a:solidFill>
                <a:latin typeface="Courier New"/>
                <a:cs typeface="Courier New"/>
              </a:rPr>
              <a:t>e</a:t>
            </a:r>
            <a:r>
              <a:rPr dirty="0" smtClean="0" baseline="4058" sz="2175">
                <a:solidFill>
                  <a:srgbClr val="D22C3A"/>
                </a:solidFill>
                <a:latin typeface="Courier New"/>
                <a:cs typeface="Courier New"/>
              </a:rPr>
              <a:t>s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886"/>
              </a:spcBef>
            </a:pPr>
            <a:r>
              <a:rPr dirty="0" smtClean="0" sz="1450">
                <a:solidFill>
                  <a:srgbClr val="D7404D"/>
                </a:solidFill>
                <a:latin typeface="Courier New"/>
                <a:cs typeface="Courier New"/>
              </a:rPr>
              <a:t>Y</a:t>
            </a:r>
            <a:r>
              <a:rPr dirty="0" smtClean="0" sz="1450">
                <a:solidFill>
                  <a:srgbClr val="CF1C28"/>
                </a:solidFill>
                <a:latin typeface="Courier New"/>
                <a:cs typeface="Courier New"/>
              </a:rPr>
              <a:t>e</a:t>
            </a:r>
            <a:r>
              <a:rPr dirty="0" smtClean="0" sz="1450">
                <a:solidFill>
                  <a:srgbClr val="D22C3A"/>
                </a:solidFill>
                <a:latin typeface="Courier New"/>
                <a:cs typeface="Courier New"/>
              </a:rPr>
              <a:t>s</a:t>
            </a:r>
            <a:endParaRPr sz="1450">
              <a:latin typeface="Courier New"/>
              <a:cs typeface="Courier New"/>
            </a:endParaRPr>
          </a:p>
          <a:p>
            <a:pPr marL="12700" marR="3478">
              <a:lnSpc>
                <a:spcPct val="94401"/>
              </a:lnSpc>
              <a:spcBef>
                <a:spcPts val="1039"/>
              </a:spcBef>
            </a:pPr>
            <a:r>
              <a:rPr dirty="0" smtClean="0" sz="1450">
                <a:solidFill>
                  <a:srgbClr val="D7404D"/>
                </a:solidFill>
                <a:latin typeface="Courier New"/>
                <a:cs typeface="Courier New"/>
              </a:rPr>
              <a:t>Y</a:t>
            </a:r>
            <a:r>
              <a:rPr dirty="0" smtClean="0" sz="1450">
                <a:solidFill>
                  <a:srgbClr val="CF1C28"/>
                </a:solidFill>
                <a:latin typeface="Courier New"/>
                <a:cs typeface="Courier New"/>
              </a:rPr>
              <a:t>e</a:t>
            </a:r>
            <a:r>
              <a:rPr dirty="0" smtClean="0" sz="1450">
                <a:solidFill>
                  <a:srgbClr val="D22C3A"/>
                </a:solidFill>
                <a:latin typeface="Courier New"/>
                <a:cs typeface="Courier New"/>
              </a:rPr>
              <a:t>s</a:t>
            </a:r>
            <a:endParaRPr sz="1450">
              <a:latin typeface="Courier New"/>
              <a:cs typeface="Courier New"/>
            </a:endParaRPr>
          </a:p>
          <a:p>
            <a:pPr marL="37847" marR="31291">
              <a:lnSpc>
                <a:spcPct val="95825"/>
              </a:lnSpc>
              <a:spcBef>
                <a:spcPts val="1138"/>
              </a:spcBef>
            </a:pPr>
            <a:r>
              <a:rPr dirty="0" smtClean="0" sz="120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D22C3A"/>
                </a:solidFill>
                <a:latin typeface="Arial"/>
                <a:cs typeface="Arial"/>
              </a:rPr>
              <a:t>N</a:t>
            </a:r>
            <a:r>
              <a:rPr dirty="0" smtClean="0" sz="1200">
                <a:solidFill>
                  <a:srgbClr val="CF1C28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28828" y="4175094"/>
            <a:ext cx="261095" cy="1638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15"/>
              </a:lnSpc>
              <a:spcBef>
                <a:spcPts val="60"/>
              </a:spcBef>
            </a:pPr>
            <a:r>
              <a:rPr dirty="0" smtClean="0" sz="110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dirty="0" smtClean="0" sz="1100">
                <a:solidFill>
                  <a:srgbClr val="302E3D"/>
                </a:solidFill>
                <a:latin typeface="Arial"/>
                <a:cs typeface="Arial"/>
              </a:rPr>
              <a:t>N</a:t>
            </a:r>
            <a:r>
              <a:rPr dirty="0" smtClean="0" sz="1100">
                <a:solidFill>
                  <a:srgbClr val="302E3D"/>
                </a:solidFill>
                <a:latin typeface="Arial"/>
                <a:cs typeface="Arial"/>
              </a:rPr>
              <a:t>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696" y="4493185"/>
            <a:ext cx="1930163" cy="180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5"/>
              </a:lnSpc>
              <a:spcBef>
                <a:spcPts val="67"/>
              </a:spcBef>
            </a:pP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A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r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t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h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m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t</a:t>
            </a:r>
            <a:r>
              <a:rPr dirty="0" smtClean="0" sz="1200">
                <a:solidFill>
                  <a:srgbClr val="254568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c</a:t>
            </a:r>
            <a:r>
              <a:rPr dirty="0" smtClean="0" sz="1200" spc="134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C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a</a:t>
            </a:r>
            <a:r>
              <a:rPr dirty="0" smtClean="0" sz="1200" spc="-102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I</a:t>
            </a:r>
            <a:r>
              <a:rPr dirty="0" smtClean="0" sz="1200" spc="-134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c</a:t>
            </a:r>
            <a:r>
              <a:rPr dirty="0" smtClean="0" sz="1200" spc="0">
                <a:solidFill>
                  <a:srgbClr val="503D4F"/>
                </a:solidFill>
                <a:latin typeface="Arial"/>
                <a:cs typeface="Arial"/>
              </a:rPr>
              <a:t>u</a:t>
            </a:r>
            <a:r>
              <a:rPr dirty="0" smtClean="0" sz="1200" spc="-108">
                <a:solidFill>
                  <a:srgbClr val="503D4F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03D4F"/>
                </a:solidFill>
                <a:latin typeface="Arial"/>
                <a:cs typeface="Arial"/>
              </a:rPr>
              <a:t>I</a:t>
            </a:r>
            <a:r>
              <a:rPr dirty="0" smtClean="0" sz="1200" spc="-134">
                <a:solidFill>
                  <a:srgbClr val="503D4F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t</a:t>
            </a:r>
            <a:r>
              <a:rPr dirty="0" smtClean="0" sz="1200" spc="-119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24567F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28828" y="4506564"/>
            <a:ext cx="261095" cy="1638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15"/>
              </a:lnSpc>
              <a:spcBef>
                <a:spcPts val="60"/>
              </a:spcBef>
            </a:pPr>
            <a:r>
              <a:rPr dirty="0" smtClean="0" sz="110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dirty="0" smtClean="0" sz="1100">
                <a:solidFill>
                  <a:srgbClr val="302E3D"/>
                </a:solidFill>
                <a:latin typeface="Arial"/>
                <a:cs typeface="Arial"/>
              </a:rPr>
              <a:t>N</a:t>
            </a:r>
            <a:r>
              <a:rPr dirty="0" smtClean="0" sz="1100">
                <a:solidFill>
                  <a:srgbClr val="302E3D"/>
                </a:solidFill>
                <a:latin typeface="Arial"/>
                <a:cs typeface="Arial"/>
              </a:rPr>
              <a:t>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5030" y="4824454"/>
            <a:ext cx="1090786" cy="193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dirty="0" smtClean="0" sz="1300" spc="0">
                <a:solidFill>
                  <a:srgbClr val="302E3D"/>
                </a:solidFill>
                <a:latin typeface="Times New Roman"/>
                <a:cs typeface="Times New Roman"/>
              </a:rPr>
              <a:t>1</a:t>
            </a:r>
            <a:r>
              <a:rPr dirty="0" smtClean="0" sz="1300" spc="105">
                <a:solidFill>
                  <a:srgbClr val="302E3D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p</a:t>
            </a:r>
            <a:r>
              <a:rPr dirty="0" smtClean="0" sz="1200" spc="0">
                <a:solidFill>
                  <a:srgbClr val="18191D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r</a:t>
            </a:r>
            <a:r>
              <a:rPr dirty="0" smtClean="0" sz="1200" spc="9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c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281A5D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u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m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0554" y="4834828"/>
            <a:ext cx="1372174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D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a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t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a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sz="1200" spc="-125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C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503D4F"/>
                </a:solidFill>
                <a:latin typeface="Arial"/>
                <a:cs typeface="Arial"/>
              </a:rPr>
              <a:t>v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01394" y="5161410"/>
            <a:ext cx="324187" cy="885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78">
              <a:lnSpc>
                <a:spcPts val="1610"/>
              </a:lnSpc>
              <a:spcBef>
                <a:spcPts val="80"/>
              </a:spcBef>
            </a:pPr>
            <a:r>
              <a:rPr dirty="0" smtClean="0" baseline="4058" sz="2175" spc="0">
                <a:solidFill>
                  <a:srgbClr val="302E3D"/>
                </a:solidFill>
                <a:latin typeface="Courier New"/>
                <a:cs typeface="Courier New"/>
              </a:rPr>
              <a:t>Y</a:t>
            </a:r>
            <a:r>
              <a:rPr dirty="0" smtClean="0" baseline="4058" sz="2175" spc="0">
                <a:solidFill>
                  <a:srgbClr val="18191D"/>
                </a:solidFill>
                <a:latin typeface="Courier New"/>
                <a:cs typeface="Courier New"/>
              </a:rPr>
              <a:t>e</a:t>
            </a:r>
            <a:r>
              <a:rPr dirty="0" smtClean="0" baseline="4058" sz="2175" spc="0">
                <a:solidFill>
                  <a:srgbClr val="302E3D"/>
                </a:solidFill>
                <a:latin typeface="Courier New"/>
                <a:cs typeface="Courier New"/>
              </a:rPr>
              <a:t>s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904"/>
              </a:spcBef>
            </a:pPr>
            <a:r>
              <a:rPr dirty="0" smtClean="0" sz="1450" spc="0">
                <a:solidFill>
                  <a:srgbClr val="302E3D"/>
                </a:solidFill>
                <a:latin typeface="Courier New"/>
                <a:cs typeface="Courier New"/>
              </a:rPr>
              <a:t>Y</a:t>
            </a:r>
            <a:r>
              <a:rPr dirty="0" smtClean="0" sz="1450" spc="0">
                <a:solidFill>
                  <a:srgbClr val="18191D"/>
                </a:solidFill>
                <a:latin typeface="Courier New"/>
                <a:cs typeface="Courier New"/>
              </a:rPr>
              <a:t>e</a:t>
            </a:r>
            <a:r>
              <a:rPr dirty="0" smtClean="0" sz="1450" spc="0">
                <a:solidFill>
                  <a:srgbClr val="302E3D"/>
                </a:solidFill>
                <a:latin typeface="Courier New"/>
                <a:cs typeface="Courier New"/>
              </a:rPr>
              <a:t>s</a:t>
            </a:r>
            <a:endParaRPr sz="1450">
              <a:latin typeface="Courier New"/>
              <a:cs typeface="Courier New"/>
            </a:endParaRPr>
          </a:p>
          <a:p>
            <a:pPr marL="12700" marR="3478">
              <a:lnSpc>
                <a:spcPct val="94401"/>
              </a:lnSpc>
              <a:spcBef>
                <a:spcPts val="1039"/>
              </a:spcBef>
            </a:pPr>
            <a:r>
              <a:rPr dirty="0" smtClean="0" sz="1450" spc="0">
                <a:solidFill>
                  <a:srgbClr val="302E3D"/>
                </a:solidFill>
                <a:latin typeface="Courier New"/>
                <a:cs typeface="Courier New"/>
              </a:rPr>
              <a:t>Y</a:t>
            </a:r>
            <a:r>
              <a:rPr dirty="0" smtClean="0" sz="1450" spc="0">
                <a:solidFill>
                  <a:srgbClr val="18191D"/>
                </a:solidFill>
                <a:latin typeface="Courier New"/>
                <a:cs typeface="Courier New"/>
              </a:rPr>
              <a:t>e</a:t>
            </a:r>
            <a:r>
              <a:rPr dirty="0" smtClean="0" sz="1450" spc="0">
                <a:solidFill>
                  <a:srgbClr val="302E3D"/>
                </a:solidFill>
                <a:latin typeface="Courier New"/>
                <a:cs typeface="Courier New"/>
              </a:rPr>
              <a:t>s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4648" y="5169614"/>
            <a:ext cx="393472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>
                <a:solidFill>
                  <a:srgbClr val="E8AC66"/>
                </a:solidFill>
                <a:latin typeface="Arial"/>
                <a:cs typeface="Arial"/>
              </a:rPr>
              <a:t>[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f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503D4F"/>
                </a:solidFill>
                <a:latin typeface="Arial"/>
                <a:cs typeface="Arial"/>
              </a:rPr>
              <a:t>l</a:t>
            </a: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0554" y="5176472"/>
            <a:ext cx="452914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r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r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o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554" y="5502912"/>
            <a:ext cx="977971" cy="187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sz="1200">
                <a:solidFill>
                  <a:srgbClr val="18191D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r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r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o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r</a:t>
            </a:r>
            <a:r>
              <a:rPr dirty="0" smtClean="0" sz="1200" spc="134">
                <a:solidFill>
                  <a:srgbClr val="302E3D"/>
                </a:solidFill>
                <a:latin typeface="Arial"/>
                <a:cs typeface="Arial"/>
              </a:rPr>
              <a:t> </a:t>
            </a:r>
            <a:r>
              <a:rPr dirty="0" smtClean="0" sz="1250" spc="0">
                <a:solidFill>
                  <a:srgbClr val="302E3D"/>
                </a:solidFill>
                <a:latin typeface="Times New Roman"/>
                <a:cs typeface="Times New Roman"/>
              </a:rPr>
              <a:t>ILi</a:t>
            </a:r>
            <a:r>
              <a:rPr dirty="0" smtClean="0" sz="1250" spc="98">
                <a:solidFill>
                  <a:srgbClr val="302E3D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m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302E3D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0576" y="5510228"/>
            <a:ext cx="26319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N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2212" y="5510228"/>
            <a:ext cx="26319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>
                <a:solidFill>
                  <a:srgbClr val="E8AC66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D22C3A"/>
                </a:solidFill>
                <a:latin typeface="Arial"/>
                <a:cs typeface="Arial"/>
              </a:rPr>
              <a:t>N</a:t>
            </a:r>
            <a:r>
              <a:rPr dirty="0" smtClean="0" sz="1200">
                <a:solidFill>
                  <a:srgbClr val="D22C3A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554" y="5835780"/>
            <a:ext cx="1068300" cy="210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0"/>
              </a:lnSpc>
              <a:spcBef>
                <a:spcPts val="80"/>
              </a:spcBef>
            </a:pPr>
            <a:r>
              <a:rPr dirty="0" smtClean="0" baseline="4058" sz="2175">
                <a:solidFill>
                  <a:srgbClr val="302E3D"/>
                </a:solidFill>
                <a:latin typeface="Courier New"/>
                <a:cs typeface="Courier New"/>
              </a:rPr>
              <a:t>U</a:t>
            </a:r>
            <a:r>
              <a:rPr dirty="0" smtClean="0" baseline="4058" sz="2175">
                <a:solidFill>
                  <a:srgbClr val="302E3D"/>
                </a:solidFill>
                <a:latin typeface="Courier New"/>
                <a:cs typeface="Courier New"/>
              </a:rPr>
              <a:t>s</a:t>
            </a:r>
            <a:r>
              <a:rPr dirty="0" smtClean="0" baseline="4058" sz="2175" spc="214">
                <a:solidFill>
                  <a:srgbClr val="18191D"/>
                </a:solidFill>
                <a:latin typeface="Courier New"/>
                <a:cs typeface="Courier New"/>
              </a:rPr>
              <a:t>e</a:t>
            </a:r>
            <a:r>
              <a:rPr dirty="0" smtClean="0" baseline="4638" sz="1875" spc="0">
                <a:solidFill>
                  <a:srgbClr val="302E3D"/>
                </a:solidFill>
                <a:latin typeface="Arial"/>
                <a:cs typeface="Arial"/>
              </a:rPr>
              <a:t>r-</a:t>
            </a:r>
            <a:r>
              <a:rPr dirty="0" smtClean="0" baseline="4638" sz="1875" spc="0">
                <a:solidFill>
                  <a:srgbClr val="503D4F"/>
                </a:solidFill>
                <a:latin typeface="Arial"/>
                <a:cs typeface="Arial"/>
              </a:rPr>
              <a:t>w</a:t>
            </a:r>
            <a:r>
              <a:rPr dirty="0" smtClean="0" baseline="4638" sz="1875" spc="0">
                <a:solidFill>
                  <a:srgbClr val="503D4F"/>
                </a:solidFill>
                <a:latin typeface="Arial"/>
                <a:cs typeface="Arial"/>
              </a:rPr>
              <a:t>ri</a:t>
            </a:r>
            <a:r>
              <a:rPr dirty="0" smtClean="0" baseline="4638" sz="1875" spc="0">
                <a:solidFill>
                  <a:srgbClr val="18191D"/>
                </a:solidFill>
                <a:latin typeface="Arial"/>
                <a:cs typeface="Arial"/>
              </a:rPr>
              <a:t>t</a:t>
            </a:r>
            <a:r>
              <a:rPr dirty="0" smtClean="0" baseline="4638" sz="1875" spc="0">
                <a:solidFill>
                  <a:srgbClr val="302E3D"/>
                </a:solidFill>
                <a:latin typeface="Arial"/>
                <a:cs typeface="Arial"/>
              </a:rPr>
              <a:t>t</a:t>
            </a:r>
            <a:r>
              <a:rPr dirty="0" smtClean="0" baseline="4638" sz="1875" spc="0">
                <a:solidFill>
                  <a:srgbClr val="302E3D"/>
                </a:solidFill>
                <a:latin typeface="Arial"/>
                <a:cs typeface="Arial"/>
              </a:rPr>
              <a:t>e</a:t>
            </a:r>
            <a:r>
              <a:rPr dirty="0" smtClean="0" baseline="4638" sz="1875" spc="0">
                <a:solidFill>
                  <a:srgbClr val="302E3D"/>
                </a:solidFill>
                <a:latin typeface="Arial"/>
                <a:cs typeface="Arial"/>
              </a:rPr>
              <a:t>n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7064" y="5835780"/>
            <a:ext cx="318423" cy="210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0"/>
              </a:lnSpc>
              <a:spcBef>
                <a:spcPts val="80"/>
              </a:spcBef>
            </a:pPr>
            <a:r>
              <a:rPr dirty="0" smtClean="0" baseline="4058" sz="2175">
                <a:solidFill>
                  <a:srgbClr val="D7404D"/>
                </a:solidFill>
                <a:latin typeface="Courier New"/>
                <a:cs typeface="Courier New"/>
              </a:rPr>
              <a:t>Y</a:t>
            </a:r>
            <a:r>
              <a:rPr dirty="0" smtClean="0" baseline="4058" sz="2175">
                <a:solidFill>
                  <a:srgbClr val="CF1C28"/>
                </a:solidFill>
                <a:latin typeface="Courier New"/>
                <a:cs typeface="Courier New"/>
              </a:rPr>
              <a:t>e</a:t>
            </a:r>
            <a:r>
              <a:rPr dirty="0" smtClean="0" baseline="4058" sz="2175">
                <a:solidFill>
                  <a:srgbClr val="D22C3A"/>
                </a:solidFill>
                <a:latin typeface="Courier New"/>
                <a:cs typeface="Courier New"/>
              </a:rPr>
              <a:t>s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3346" y="5849812"/>
            <a:ext cx="743447" cy="1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5"/>
              </a:lnSpc>
              <a:spcBef>
                <a:spcPts val="66"/>
              </a:spcBef>
            </a:pP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R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ou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t</a:t>
            </a:r>
            <a:r>
              <a:rPr dirty="0" smtClean="0" sz="1200">
                <a:solidFill>
                  <a:srgbClr val="705E5F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n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0576" y="5850842"/>
            <a:ext cx="26319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N</a:t>
            </a:r>
            <a:r>
              <a:rPr dirty="0" smtClean="0" sz="1200">
                <a:solidFill>
                  <a:srgbClr val="302E3D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98" y="6450071"/>
            <a:ext cx="1423586" cy="34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777">
              <a:lnSpc>
                <a:spcPts val="1850"/>
              </a:lnSpc>
              <a:spcBef>
                <a:spcPts val="92"/>
              </a:spcBef>
            </a:pP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C</a:t>
            </a: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a</a:t>
            </a: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p</a:t>
            </a:r>
            <a:r>
              <a:rPr dirty="0" smtClean="0" sz="1700">
                <a:solidFill>
                  <a:srgbClr val="0398C9"/>
                </a:solidFill>
                <a:latin typeface="Times New Roman"/>
                <a:cs typeface="Times New Roman"/>
              </a:rPr>
              <a:t>g</a:t>
            </a:r>
            <a:r>
              <a:rPr dirty="0" smtClean="0" sz="1700">
                <a:solidFill>
                  <a:srgbClr val="0398C9"/>
                </a:solidFill>
                <a:latin typeface="Times New Roman"/>
                <a:cs typeface="Times New Roman"/>
              </a:rPr>
              <a:t>e</a:t>
            </a:r>
            <a:r>
              <a:rPr dirty="0" smtClean="0" sz="1700">
                <a:solidFill>
                  <a:srgbClr val="0398C9"/>
                </a:solidFill>
                <a:latin typeface="Times New Roman"/>
                <a:cs typeface="Times New Roman"/>
              </a:rPr>
              <a:t>mmi</a:t>
            </a:r>
            <a:endParaRPr sz="1700">
              <a:latin typeface="Times New Roman"/>
              <a:cs typeface="Times New Roman"/>
            </a:endParaRPr>
          </a:p>
          <a:p>
            <a:pPr marL="12700" marR="32766">
              <a:lnSpc>
                <a:spcPct val="95825"/>
              </a:lnSpc>
              <a:spcBef>
                <a:spcPts val="227"/>
              </a:spcBef>
            </a:pP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1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L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I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   </a:t>
            </a:r>
            <a:r>
              <a:rPr dirty="0" smtClean="0" sz="400" spc="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dirty="0" smtClean="0" sz="400" spc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dirty="0" smtClean="0" sz="400" spc="5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TE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H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2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L</a:t>
            </a:r>
            <a:r>
              <a:rPr dirty="0" smtClean="0" sz="400" spc="3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2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dirty="0" smtClean="0" sz="400" spc="6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Y</a:t>
            </a:r>
            <a:r>
              <a:rPr dirty="0" smtClean="0" sz="400" spc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dirty="0" smtClean="0" sz="400" spc="5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dirty="0" smtClean="0" sz="400" spc="4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</a:t>
            </a:r>
            <a:r>
              <a:rPr dirty="0" smtClean="0" sz="400" spc="3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dirty="0" smtClean="0" sz="400" spc="65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dirty="0" smtClean="0" sz="400" spc="61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R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 spc="0">
                <a:solidFill>
                  <a:srgbClr val="04498E"/>
                </a:solidFill>
                <a:latin typeface="Arial"/>
                <a:cs typeface="Arial"/>
              </a:rPr>
              <a:t>I</a:t>
            </a:r>
            <a:r>
              <a:rPr dirty="0" smtClean="0" sz="400" spc="0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dirty="0" smtClean="0" sz="400" spc="-39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19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0"/>
            <a:ext cx="9906000" cy="6362700"/>
          </a:xfrm>
          <a:custGeom>
            <a:avLst/>
            <a:gdLst/>
            <a:ahLst/>
            <a:cxnLst/>
            <a:rect l="l" t="t" r="r" b="b"/>
            <a:pathLst>
              <a:path w="9906000" h="6362700">
                <a:moveTo>
                  <a:pt x="0" y="6362700"/>
                </a:moveTo>
                <a:lnTo>
                  <a:pt x="9906000" y="6362700"/>
                </a:lnTo>
                <a:lnTo>
                  <a:pt x="9906000" y="0"/>
                </a:lnTo>
                <a:lnTo>
                  <a:pt x="0" y="0"/>
                </a:lnTo>
                <a:lnTo>
                  <a:pt x="0" y="6362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945130" y="482362"/>
            <a:ext cx="419144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Introduction</a:t>
            </a:r>
            <a:r>
              <a:rPr dirty="0" smtClean="0" sz="2000" spc="-39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about</a:t>
            </a:r>
            <a:r>
              <a:rPr dirty="0" smtClean="0" sz="2000" spc="-9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000" spc="-144" b="1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erada</a:t>
            </a:r>
            <a:r>
              <a:rPr dirty="0" smtClean="0" sz="2000" spc="9" b="1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dirty="0" smtClean="0" sz="2000" spc="-34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U</a:t>
            </a:r>
            <a:r>
              <a:rPr dirty="0" smtClean="0" sz="2000" spc="9" b="1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i</a:t>
            </a:r>
            <a:r>
              <a:rPr dirty="0" smtClean="0" sz="2000" spc="-9" b="1">
                <a:solidFill>
                  <a:srgbClr val="0097C6"/>
                </a:solidFill>
                <a:latin typeface="Arial"/>
                <a:cs typeface="Arial"/>
              </a:rPr>
              <a:t>l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40" y="1213777"/>
            <a:ext cx="777420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253046"/>
                </a:solidFill>
                <a:latin typeface="Arial"/>
                <a:cs typeface="Arial"/>
              </a:rPr>
              <a:t>Wh</a:t>
            </a:r>
            <a:r>
              <a:rPr dirty="0" smtClean="0" sz="2400" spc="-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4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400" spc="-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dirty="0" smtClean="0" sz="24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400" spc="-4">
                <a:solidFill>
                  <a:srgbClr val="253046"/>
                </a:solidFill>
                <a:latin typeface="Arial"/>
                <a:cs typeface="Arial"/>
              </a:rPr>
              <a:t>nee</a:t>
            </a:r>
            <a:r>
              <a:rPr dirty="0" smtClean="0" sz="24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2400" spc="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400" spc="-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dirty="0" smtClean="0" sz="2400" spc="-3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400" spc="-26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253046"/>
                </a:solidFill>
                <a:latin typeface="Arial"/>
                <a:cs typeface="Arial"/>
              </a:rPr>
              <a:t>erad</a:t>
            </a:r>
            <a:r>
              <a:rPr dirty="0" smtClean="0" sz="2400" spc="-9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dirty="0" smtClean="0" sz="24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253046"/>
                </a:solidFill>
                <a:latin typeface="Arial"/>
                <a:cs typeface="Arial"/>
              </a:rPr>
              <a:t>uti</a:t>
            </a:r>
            <a:r>
              <a:rPr dirty="0" smtClean="0" sz="2400" spc="-9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253046"/>
                </a:solidFill>
                <a:latin typeface="Arial"/>
                <a:cs typeface="Arial"/>
              </a:rPr>
              <a:t>iti</a:t>
            </a:r>
            <a:r>
              <a:rPr dirty="0" smtClean="0" sz="24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400" spc="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400" spc="-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2400" spc="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2400" spc="-9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dirty="0" smtClean="0" sz="2400" spc="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dirty="0" smtClean="0" sz="2400" spc="-9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253046"/>
                </a:solidFill>
                <a:latin typeface="Arial"/>
                <a:cs typeface="Arial"/>
              </a:rPr>
              <a:t>re</a:t>
            </a:r>
            <a:r>
              <a:rPr dirty="0" smtClean="0" sz="24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dirty="0" smtClean="0" sz="2400" spc="-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253046"/>
                </a:solidFill>
                <a:latin typeface="Arial"/>
                <a:cs typeface="Arial"/>
              </a:rPr>
              <a:t>us</a:t>
            </a:r>
            <a:r>
              <a:rPr dirty="0" smtClean="0" sz="24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2530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2240899"/>
            <a:ext cx="265655" cy="737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97C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275"/>
              </a:spcBef>
            </a:pPr>
            <a:r>
              <a:rPr dirty="0" smtClean="0" sz="2000" spc="0">
                <a:solidFill>
                  <a:srgbClr val="0097C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9488" y="2240804"/>
            <a:ext cx="7359999" cy="21093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Qui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k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ss</a:t>
            </a:r>
            <a:r>
              <a:rPr dirty="0" smtClean="0" sz="2000" spc="-3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data</a:t>
            </a:r>
            <a:r>
              <a:rPr dirty="0" smtClean="0" sz="20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for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more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ti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ely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de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ision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ma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k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in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g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0320" indent="-7620">
              <a:lnSpc>
                <a:spcPts val="2299"/>
              </a:lnSpc>
              <a:spcBef>
                <a:spcPts val="1194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Solu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ions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for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entire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trum</a:t>
            </a:r>
            <a:r>
              <a:rPr dirty="0" smtClean="0" sz="2000" spc="-3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of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load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qui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ements</a:t>
            </a:r>
            <a:r>
              <a:rPr dirty="0" smtClean="0" sz="2000" spc="-3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from</a:t>
            </a:r>
            <a:r>
              <a:rPr dirty="0" smtClean="0" sz="20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batch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  <a:p>
            <a:pPr marL="20320">
              <a:lnSpc>
                <a:spcPts val="2299"/>
              </a:lnSpc>
              <a:spcBef>
                <a:spcPts val="1299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ti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339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Unmatched</a:t>
            </a:r>
            <a:r>
              <a:rPr dirty="0" smtClean="0" sz="2000" spc="-3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alabili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for</a:t>
            </a:r>
            <a:r>
              <a:rPr dirty="0" smtClean="0" sz="20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large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v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olume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load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300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Fail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oof</a:t>
            </a:r>
            <a:r>
              <a:rPr dirty="0" smtClean="0" sz="2000" spc="-2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loads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with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k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oint</a:t>
            </a:r>
            <a:r>
              <a:rPr dirty="0" smtClean="0" sz="2000" spc="-3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sta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-3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pabilitie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0822" y="2698258"/>
            <a:ext cx="27453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761" y="2698258"/>
            <a:ext cx="57375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near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60358" y="2698258"/>
            <a:ext cx="48835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3612887"/>
            <a:ext cx="265943" cy="1652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097C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  <a:p>
            <a:pPr marL="12700" marR="287">
              <a:lnSpc>
                <a:spcPct val="92488"/>
              </a:lnSpc>
              <a:spcBef>
                <a:spcPts val="1273"/>
              </a:spcBef>
            </a:pPr>
            <a:r>
              <a:rPr dirty="0" smtClean="0" sz="2000" spc="0">
                <a:solidFill>
                  <a:srgbClr val="0097C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  <a:p>
            <a:pPr marL="12700" marR="287">
              <a:lnSpc>
                <a:spcPct val="92488"/>
              </a:lnSpc>
              <a:spcBef>
                <a:spcPts val="1380"/>
              </a:spcBef>
            </a:pPr>
            <a:r>
              <a:rPr dirty="0" smtClean="0" sz="2000" spc="0">
                <a:solidFill>
                  <a:srgbClr val="0097C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382"/>
              </a:spcBef>
            </a:pPr>
            <a:r>
              <a:rPr dirty="0" smtClean="0" sz="2000" spc="0">
                <a:solidFill>
                  <a:srgbClr val="0097C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488" y="4527439"/>
            <a:ext cx="6343262" cy="737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Proven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tech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ology</a:t>
            </a:r>
            <a:r>
              <a:rPr dirty="0" smtClean="0" sz="20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from</a:t>
            </a:r>
            <a:r>
              <a:rPr dirty="0" smtClean="0" sz="20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data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hou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3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tech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ology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194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In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egration</a:t>
            </a:r>
            <a:r>
              <a:rPr dirty="0" smtClean="0" sz="2000" spc="-3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with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industry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leading</a:t>
            </a:r>
            <a:r>
              <a:rPr dirty="0" smtClean="0" sz="2000" spc="-3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TL</a:t>
            </a:r>
            <a:r>
              <a:rPr dirty="0" smtClean="0" sz="2000" spc="-7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and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144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-4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too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6694" y="4527439"/>
            <a:ext cx="82927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lead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10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284935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object 580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1" name="object 581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2" name="object 582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9" name="object 579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8" name="object 578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6" name="object 576"/>
          <p:cNvSpPr/>
          <p:nvPr/>
        </p:nvSpPr>
        <p:spPr>
          <a:xfrm>
            <a:off x="9445752" y="4098417"/>
            <a:ext cx="191134" cy="191134"/>
          </a:xfrm>
          <a:custGeom>
            <a:avLst/>
            <a:gdLst/>
            <a:ahLst/>
            <a:cxnLst/>
            <a:rect l="l" t="t" r="r" b="b"/>
            <a:pathLst>
              <a:path w="191134" h="191134">
                <a:moveTo>
                  <a:pt x="180848" y="52323"/>
                </a:moveTo>
                <a:lnTo>
                  <a:pt x="172084" y="35559"/>
                </a:lnTo>
                <a:lnTo>
                  <a:pt x="157861" y="21716"/>
                </a:lnTo>
                <a:lnTo>
                  <a:pt x="142240" y="12064"/>
                </a:lnTo>
                <a:lnTo>
                  <a:pt x="123825" y="3936"/>
                </a:lnTo>
                <a:lnTo>
                  <a:pt x="104140" y="0"/>
                </a:lnTo>
                <a:lnTo>
                  <a:pt x="87249" y="1650"/>
                </a:lnTo>
                <a:lnTo>
                  <a:pt x="70357" y="3301"/>
                </a:lnTo>
                <a:lnTo>
                  <a:pt x="52197" y="9270"/>
                </a:lnTo>
                <a:lnTo>
                  <a:pt x="36956" y="20700"/>
                </a:lnTo>
                <a:lnTo>
                  <a:pt x="23114" y="34924"/>
                </a:lnTo>
                <a:lnTo>
                  <a:pt x="12065" y="47751"/>
                </a:lnTo>
                <a:lnTo>
                  <a:pt x="3809" y="66166"/>
                </a:lnTo>
                <a:lnTo>
                  <a:pt x="0" y="85851"/>
                </a:lnTo>
                <a:lnTo>
                  <a:pt x="1650" y="102742"/>
                </a:lnTo>
                <a:lnTo>
                  <a:pt x="4699" y="122427"/>
                </a:lnTo>
                <a:lnTo>
                  <a:pt x="10541" y="140588"/>
                </a:lnTo>
                <a:lnTo>
                  <a:pt x="22098" y="155828"/>
                </a:lnTo>
                <a:lnTo>
                  <a:pt x="34925" y="166877"/>
                </a:lnTo>
                <a:lnTo>
                  <a:pt x="47751" y="177926"/>
                </a:lnTo>
                <a:lnTo>
                  <a:pt x="66040" y="186181"/>
                </a:lnTo>
                <a:lnTo>
                  <a:pt x="85851" y="189991"/>
                </a:lnTo>
                <a:lnTo>
                  <a:pt x="104140" y="191134"/>
                </a:lnTo>
                <a:lnTo>
                  <a:pt x="123698" y="188086"/>
                </a:lnTo>
                <a:lnTo>
                  <a:pt x="140462" y="179450"/>
                </a:lnTo>
                <a:lnTo>
                  <a:pt x="157225" y="170687"/>
                </a:lnTo>
                <a:lnTo>
                  <a:pt x="168275" y="157860"/>
                </a:lnTo>
                <a:lnTo>
                  <a:pt x="177926" y="142239"/>
                </a:lnTo>
                <a:lnTo>
                  <a:pt x="186054" y="123951"/>
                </a:lnTo>
                <a:lnTo>
                  <a:pt x="189992" y="104139"/>
                </a:lnTo>
                <a:lnTo>
                  <a:pt x="191134" y="85851"/>
                </a:lnTo>
                <a:lnTo>
                  <a:pt x="189483" y="69087"/>
                </a:lnTo>
                <a:lnTo>
                  <a:pt x="180848" y="523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7" name="object 577"/>
          <p:cNvSpPr/>
          <p:nvPr/>
        </p:nvSpPr>
        <p:spPr>
          <a:xfrm>
            <a:off x="9445752" y="4098417"/>
            <a:ext cx="191134" cy="191134"/>
          </a:xfrm>
          <a:custGeom>
            <a:avLst/>
            <a:gdLst/>
            <a:ahLst/>
            <a:cxnLst/>
            <a:rect l="l" t="t" r="r" b="b"/>
            <a:pathLst>
              <a:path w="191134" h="191134">
                <a:moveTo>
                  <a:pt x="180848" y="52323"/>
                </a:moveTo>
                <a:lnTo>
                  <a:pt x="172084" y="35559"/>
                </a:lnTo>
                <a:lnTo>
                  <a:pt x="157861" y="21716"/>
                </a:lnTo>
                <a:lnTo>
                  <a:pt x="142240" y="12064"/>
                </a:lnTo>
                <a:lnTo>
                  <a:pt x="123825" y="3936"/>
                </a:lnTo>
                <a:lnTo>
                  <a:pt x="104140" y="0"/>
                </a:lnTo>
                <a:lnTo>
                  <a:pt x="87249" y="1650"/>
                </a:lnTo>
                <a:lnTo>
                  <a:pt x="70357" y="3301"/>
                </a:lnTo>
                <a:lnTo>
                  <a:pt x="52197" y="9270"/>
                </a:lnTo>
                <a:lnTo>
                  <a:pt x="36956" y="20700"/>
                </a:lnTo>
                <a:lnTo>
                  <a:pt x="23114" y="34924"/>
                </a:lnTo>
                <a:lnTo>
                  <a:pt x="12065" y="47751"/>
                </a:lnTo>
                <a:lnTo>
                  <a:pt x="3809" y="66166"/>
                </a:lnTo>
                <a:lnTo>
                  <a:pt x="0" y="85851"/>
                </a:lnTo>
                <a:lnTo>
                  <a:pt x="1650" y="102742"/>
                </a:lnTo>
                <a:lnTo>
                  <a:pt x="4699" y="122427"/>
                </a:lnTo>
                <a:lnTo>
                  <a:pt x="10541" y="140588"/>
                </a:lnTo>
                <a:lnTo>
                  <a:pt x="22098" y="155828"/>
                </a:lnTo>
                <a:lnTo>
                  <a:pt x="34925" y="166877"/>
                </a:lnTo>
                <a:lnTo>
                  <a:pt x="47751" y="177926"/>
                </a:lnTo>
                <a:lnTo>
                  <a:pt x="66040" y="186181"/>
                </a:lnTo>
                <a:lnTo>
                  <a:pt x="85851" y="189991"/>
                </a:lnTo>
                <a:lnTo>
                  <a:pt x="104140" y="191134"/>
                </a:lnTo>
                <a:lnTo>
                  <a:pt x="123698" y="188086"/>
                </a:lnTo>
                <a:lnTo>
                  <a:pt x="140462" y="179450"/>
                </a:lnTo>
                <a:lnTo>
                  <a:pt x="157225" y="170687"/>
                </a:lnTo>
                <a:lnTo>
                  <a:pt x="168275" y="157860"/>
                </a:lnTo>
                <a:lnTo>
                  <a:pt x="177926" y="142239"/>
                </a:lnTo>
                <a:lnTo>
                  <a:pt x="186054" y="123951"/>
                </a:lnTo>
                <a:lnTo>
                  <a:pt x="189992" y="104139"/>
                </a:lnTo>
                <a:lnTo>
                  <a:pt x="191134" y="85851"/>
                </a:lnTo>
                <a:lnTo>
                  <a:pt x="189483" y="69087"/>
                </a:lnTo>
                <a:lnTo>
                  <a:pt x="180848" y="523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4" name="object 554"/>
          <p:cNvSpPr/>
          <p:nvPr/>
        </p:nvSpPr>
        <p:spPr>
          <a:xfrm>
            <a:off x="9290431" y="4424172"/>
            <a:ext cx="171196" cy="171703"/>
          </a:xfrm>
          <a:custGeom>
            <a:avLst/>
            <a:gdLst/>
            <a:ahLst/>
            <a:cxnLst/>
            <a:rect l="l" t="t" r="r" b="b"/>
            <a:pathLst>
              <a:path w="171196" h="171703">
                <a:moveTo>
                  <a:pt x="162305" y="46862"/>
                </a:moveTo>
                <a:lnTo>
                  <a:pt x="152273" y="34289"/>
                </a:lnTo>
                <a:lnTo>
                  <a:pt x="142240" y="21843"/>
                </a:lnTo>
                <a:lnTo>
                  <a:pt x="126619" y="12191"/>
                </a:lnTo>
                <a:lnTo>
                  <a:pt x="112522" y="5333"/>
                </a:lnTo>
                <a:lnTo>
                  <a:pt x="95630" y="0"/>
                </a:lnTo>
                <a:lnTo>
                  <a:pt x="78740" y="1650"/>
                </a:lnTo>
                <a:lnTo>
                  <a:pt x="61849" y="3301"/>
                </a:lnTo>
                <a:lnTo>
                  <a:pt x="47878" y="10540"/>
                </a:lnTo>
                <a:lnTo>
                  <a:pt x="31242" y="19176"/>
                </a:lnTo>
                <a:lnTo>
                  <a:pt x="20193" y="32003"/>
                </a:lnTo>
                <a:lnTo>
                  <a:pt x="11811" y="43433"/>
                </a:lnTo>
                <a:lnTo>
                  <a:pt x="3683" y="61848"/>
                </a:lnTo>
                <a:lnTo>
                  <a:pt x="1143" y="77342"/>
                </a:lnTo>
                <a:lnTo>
                  <a:pt x="0" y="95630"/>
                </a:lnTo>
                <a:lnTo>
                  <a:pt x="4445" y="110997"/>
                </a:lnTo>
                <a:lnTo>
                  <a:pt x="8890" y="126364"/>
                </a:lnTo>
                <a:lnTo>
                  <a:pt x="18923" y="138937"/>
                </a:lnTo>
                <a:lnTo>
                  <a:pt x="28955" y="151383"/>
                </a:lnTo>
                <a:lnTo>
                  <a:pt x="44576" y="161035"/>
                </a:lnTo>
                <a:lnTo>
                  <a:pt x="58674" y="167894"/>
                </a:lnTo>
                <a:lnTo>
                  <a:pt x="78486" y="171703"/>
                </a:lnTo>
                <a:lnTo>
                  <a:pt x="92455" y="171576"/>
                </a:lnTo>
                <a:lnTo>
                  <a:pt x="109347" y="169925"/>
                </a:lnTo>
                <a:lnTo>
                  <a:pt x="126111" y="161162"/>
                </a:lnTo>
                <a:lnTo>
                  <a:pt x="140080" y="153923"/>
                </a:lnTo>
                <a:lnTo>
                  <a:pt x="151129" y="141096"/>
                </a:lnTo>
                <a:lnTo>
                  <a:pt x="162178" y="128396"/>
                </a:lnTo>
                <a:lnTo>
                  <a:pt x="167513" y="111378"/>
                </a:lnTo>
                <a:lnTo>
                  <a:pt x="170052" y="95884"/>
                </a:lnTo>
                <a:lnTo>
                  <a:pt x="171196" y="77596"/>
                </a:lnTo>
                <a:lnTo>
                  <a:pt x="166750" y="62229"/>
                </a:lnTo>
                <a:lnTo>
                  <a:pt x="162305" y="468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5" name="object 555"/>
          <p:cNvSpPr/>
          <p:nvPr/>
        </p:nvSpPr>
        <p:spPr>
          <a:xfrm>
            <a:off x="9290431" y="4424172"/>
            <a:ext cx="171196" cy="171703"/>
          </a:xfrm>
          <a:custGeom>
            <a:avLst/>
            <a:gdLst/>
            <a:ahLst/>
            <a:cxnLst/>
            <a:rect l="l" t="t" r="r" b="b"/>
            <a:pathLst>
              <a:path w="171196" h="171703">
                <a:moveTo>
                  <a:pt x="162305" y="46862"/>
                </a:moveTo>
                <a:lnTo>
                  <a:pt x="152273" y="34289"/>
                </a:lnTo>
                <a:lnTo>
                  <a:pt x="142240" y="21843"/>
                </a:lnTo>
                <a:lnTo>
                  <a:pt x="126619" y="12191"/>
                </a:lnTo>
                <a:lnTo>
                  <a:pt x="112522" y="5333"/>
                </a:lnTo>
                <a:lnTo>
                  <a:pt x="95630" y="0"/>
                </a:lnTo>
                <a:lnTo>
                  <a:pt x="78740" y="1650"/>
                </a:lnTo>
                <a:lnTo>
                  <a:pt x="61849" y="3301"/>
                </a:lnTo>
                <a:lnTo>
                  <a:pt x="47878" y="10540"/>
                </a:lnTo>
                <a:lnTo>
                  <a:pt x="31242" y="19176"/>
                </a:lnTo>
                <a:lnTo>
                  <a:pt x="20193" y="32003"/>
                </a:lnTo>
                <a:lnTo>
                  <a:pt x="11811" y="43433"/>
                </a:lnTo>
                <a:lnTo>
                  <a:pt x="3683" y="61848"/>
                </a:lnTo>
                <a:lnTo>
                  <a:pt x="1143" y="77342"/>
                </a:lnTo>
                <a:lnTo>
                  <a:pt x="0" y="95630"/>
                </a:lnTo>
                <a:lnTo>
                  <a:pt x="4445" y="110997"/>
                </a:lnTo>
                <a:lnTo>
                  <a:pt x="8890" y="126364"/>
                </a:lnTo>
                <a:lnTo>
                  <a:pt x="18923" y="138937"/>
                </a:lnTo>
                <a:lnTo>
                  <a:pt x="28955" y="151383"/>
                </a:lnTo>
                <a:lnTo>
                  <a:pt x="44576" y="161035"/>
                </a:lnTo>
                <a:lnTo>
                  <a:pt x="58674" y="167894"/>
                </a:lnTo>
                <a:lnTo>
                  <a:pt x="78486" y="171703"/>
                </a:lnTo>
                <a:lnTo>
                  <a:pt x="92455" y="171576"/>
                </a:lnTo>
                <a:lnTo>
                  <a:pt x="109347" y="169925"/>
                </a:lnTo>
                <a:lnTo>
                  <a:pt x="126111" y="161162"/>
                </a:lnTo>
                <a:lnTo>
                  <a:pt x="140080" y="153923"/>
                </a:lnTo>
                <a:lnTo>
                  <a:pt x="151129" y="141096"/>
                </a:lnTo>
                <a:lnTo>
                  <a:pt x="162178" y="128396"/>
                </a:lnTo>
                <a:lnTo>
                  <a:pt x="167513" y="111378"/>
                </a:lnTo>
                <a:lnTo>
                  <a:pt x="170052" y="95884"/>
                </a:lnTo>
                <a:lnTo>
                  <a:pt x="171196" y="77596"/>
                </a:lnTo>
                <a:lnTo>
                  <a:pt x="166750" y="62229"/>
                </a:lnTo>
                <a:lnTo>
                  <a:pt x="162305" y="468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6" name="object 556"/>
          <p:cNvSpPr/>
          <p:nvPr/>
        </p:nvSpPr>
        <p:spPr>
          <a:xfrm>
            <a:off x="9082151" y="4715891"/>
            <a:ext cx="153416" cy="155956"/>
          </a:xfrm>
          <a:custGeom>
            <a:avLst/>
            <a:gdLst/>
            <a:ahLst/>
            <a:cxnLst/>
            <a:rect l="l" t="t" r="r" b="b"/>
            <a:pathLst>
              <a:path w="153416" h="155955">
                <a:moveTo>
                  <a:pt x="144272" y="42417"/>
                </a:moveTo>
                <a:lnTo>
                  <a:pt x="137159" y="28447"/>
                </a:lnTo>
                <a:lnTo>
                  <a:pt x="125729" y="20192"/>
                </a:lnTo>
                <a:lnTo>
                  <a:pt x="114300" y="11937"/>
                </a:lnTo>
                <a:lnTo>
                  <a:pt x="100202" y="5079"/>
                </a:lnTo>
                <a:lnTo>
                  <a:pt x="84708" y="2539"/>
                </a:lnTo>
                <a:lnTo>
                  <a:pt x="69215" y="0"/>
                </a:lnTo>
                <a:lnTo>
                  <a:pt x="53848" y="4444"/>
                </a:lnTo>
                <a:lnTo>
                  <a:pt x="42672" y="10159"/>
                </a:lnTo>
                <a:lnTo>
                  <a:pt x="28701" y="17398"/>
                </a:lnTo>
                <a:lnTo>
                  <a:pt x="16128" y="27431"/>
                </a:lnTo>
                <a:lnTo>
                  <a:pt x="9398" y="41655"/>
                </a:lnTo>
                <a:lnTo>
                  <a:pt x="2540" y="55752"/>
                </a:lnTo>
                <a:lnTo>
                  <a:pt x="0" y="71246"/>
                </a:lnTo>
                <a:lnTo>
                  <a:pt x="126" y="85343"/>
                </a:lnTo>
                <a:lnTo>
                  <a:pt x="380" y="99313"/>
                </a:lnTo>
                <a:lnTo>
                  <a:pt x="7620" y="113283"/>
                </a:lnTo>
                <a:lnTo>
                  <a:pt x="14858" y="127253"/>
                </a:lnTo>
                <a:lnTo>
                  <a:pt x="26289" y="135508"/>
                </a:lnTo>
                <a:lnTo>
                  <a:pt x="38989" y="146557"/>
                </a:lnTo>
                <a:lnTo>
                  <a:pt x="51816" y="150621"/>
                </a:lnTo>
                <a:lnTo>
                  <a:pt x="68706" y="155955"/>
                </a:lnTo>
                <a:lnTo>
                  <a:pt x="82803" y="155828"/>
                </a:lnTo>
                <a:lnTo>
                  <a:pt x="98171" y="151383"/>
                </a:lnTo>
                <a:lnTo>
                  <a:pt x="113538" y="146938"/>
                </a:lnTo>
                <a:lnTo>
                  <a:pt x="123317" y="138302"/>
                </a:lnTo>
                <a:lnTo>
                  <a:pt x="135763" y="128269"/>
                </a:lnTo>
                <a:lnTo>
                  <a:pt x="144018" y="116966"/>
                </a:lnTo>
                <a:lnTo>
                  <a:pt x="149351" y="99948"/>
                </a:lnTo>
                <a:lnTo>
                  <a:pt x="153416" y="87248"/>
                </a:lnTo>
                <a:lnTo>
                  <a:pt x="151765" y="70357"/>
                </a:lnTo>
                <a:lnTo>
                  <a:pt x="151510" y="56387"/>
                </a:lnTo>
                <a:lnTo>
                  <a:pt x="144272" y="424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7" name="object 557"/>
          <p:cNvSpPr/>
          <p:nvPr/>
        </p:nvSpPr>
        <p:spPr>
          <a:xfrm>
            <a:off x="9082151" y="4715891"/>
            <a:ext cx="153416" cy="155956"/>
          </a:xfrm>
          <a:custGeom>
            <a:avLst/>
            <a:gdLst/>
            <a:ahLst/>
            <a:cxnLst/>
            <a:rect l="l" t="t" r="r" b="b"/>
            <a:pathLst>
              <a:path w="153416" h="155955">
                <a:moveTo>
                  <a:pt x="144272" y="42417"/>
                </a:moveTo>
                <a:lnTo>
                  <a:pt x="137159" y="28447"/>
                </a:lnTo>
                <a:lnTo>
                  <a:pt x="125729" y="20192"/>
                </a:lnTo>
                <a:lnTo>
                  <a:pt x="114300" y="11937"/>
                </a:lnTo>
                <a:lnTo>
                  <a:pt x="100202" y="5079"/>
                </a:lnTo>
                <a:lnTo>
                  <a:pt x="84708" y="2539"/>
                </a:lnTo>
                <a:lnTo>
                  <a:pt x="69215" y="0"/>
                </a:lnTo>
                <a:lnTo>
                  <a:pt x="53848" y="4444"/>
                </a:lnTo>
                <a:lnTo>
                  <a:pt x="42672" y="10159"/>
                </a:lnTo>
                <a:lnTo>
                  <a:pt x="28701" y="17398"/>
                </a:lnTo>
                <a:lnTo>
                  <a:pt x="16128" y="27431"/>
                </a:lnTo>
                <a:lnTo>
                  <a:pt x="9398" y="41655"/>
                </a:lnTo>
                <a:lnTo>
                  <a:pt x="2540" y="55752"/>
                </a:lnTo>
                <a:lnTo>
                  <a:pt x="0" y="71246"/>
                </a:lnTo>
                <a:lnTo>
                  <a:pt x="126" y="85343"/>
                </a:lnTo>
                <a:lnTo>
                  <a:pt x="380" y="99313"/>
                </a:lnTo>
                <a:lnTo>
                  <a:pt x="7620" y="113283"/>
                </a:lnTo>
                <a:lnTo>
                  <a:pt x="14858" y="127253"/>
                </a:lnTo>
                <a:lnTo>
                  <a:pt x="26289" y="135508"/>
                </a:lnTo>
                <a:lnTo>
                  <a:pt x="38989" y="146557"/>
                </a:lnTo>
                <a:lnTo>
                  <a:pt x="51816" y="150621"/>
                </a:lnTo>
                <a:lnTo>
                  <a:pt x="68706" y="155955"/>
                </a:lnTo>
                <a:lnTo>
                  <a:pt x="82803" y="155828"/>
                </a:lnTo>
                <a:lnTo>
                  <a:pt x="98171" y="151383"/>
                </a:lnTo>
                <a:lnTo>
                  <a:pt x="113538" y="146938"/>
                </a:lnTo>
                <a:lnTo>
                  <a:pt x="123317" y="138302"/>
                </a:lnTo>
                <a:lnTo>
                  <a:pt x="135763" y="128269"/>
                </a:lnTo>
                <a:lnTo>
                  <a:pt x="144018" y="116966"/>
                </a:lnTo>
                <a:lnTo>
                  <a:pt x="149351" y="99948"/>
                </a:lnTo>
                <a:lnTo>
                  <a:pt x="153416" y="87248"/>
                </a:lnTo>
                <a:lnTo>
                  <a:pt x="151765" y="70357"/>
                </a:lnTo>
                <a:lnTo>
                  <a:pt x="151510" y="56387"/>
                </a:lnTo>
                <a:lnTo>
                  <a:pt x="144272" y="424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8" name="object 558"/>
          <p:cNvSpPr/>
          <p:nvPr/>
        </p:nvSpPr>
        <p:spPr>
          <a:xfrm>
            <a:off x="8824214" y="4965573"/>
            <a:ext cx="139445" cy="139191"/>
          </a:xfrm>
          <a:custGeom>
            <a:avLst/>
            <a:gdLst/>
            <a:ahLst/>
            <a:cxnLst/>
            <a:rect l="l" t="t" r="r" b="b"/>
            <a:pathLst>
              <a:path w="139445" h="139191">
                <a:moveTo>
                  <a:pt x="253" y="75564"/>
                </a:moveTo>
                <a:lnTo>
                  <a:pt x="3175" y="88264"/>
                </a:lnTo>
                <a:lnTo>
                  <a:pt x="10413" y="102234"/>
                </a:lnTo>
                <a:lnTo>
                  <a:pt x="16255" y="113283"/>
                </a:lnTo>
                <a:lnTo>
                  <a:pt x="24764" y="123062"/>
                </a:lnTo>
                <a:lnTo>
                  <a:pt x="36194" y="131318"/>
                </a:lnTo>
                <a:lnTo>
                  <a:pt x="48894" y="135381"/>
                </a:lnTo>
                <a:lnTo>
                  <a:pt x="64388" y="137921"/>
                </a:lnTo>
                <a:lnTo>
                  <a:pt x="75691" y="139191"/>
                </a:lnTo>
                <a:lnTo>
                  <a:pt x="88264" y="136144"/>
                </a:lnTo>
                <a:lnTo>
                  <a:pt x="103631" y="131699"/>
                </a:lnTo>
                <a:lnTo>
                  <a:pt x="113410" y="123189"/>
                </a:lnTo>
                <a:lnTo>
                  <a:pt x="123062" y="114553"/>
                </a:lnTo>
                <a:lnTo>
                  <a:pt x="131317" y="103250"/>
                </a:lnTo>
                <a:lnTo>
                  <a:pt x="135381" y="90424"/>
                </a:lnTo>
                <a:lnTo>
                  <a:pt x="139445" y="77724"/>
                </a:lnTo>
                <a:lnTo>
                  <a:pt x="139191" y="63753"/>
                </a:lnTo>
                <a:lnTo>
                  <a:pt x="136143" y="51053"/>
                </a:lnTo>
                <a:lnTo>
                  <a:pt x="133222" y="38481"/>
                </a:lnTo>
                <a:lnTo>
                  <a:pt x="123189" y="26034"/>
                </a:lnTo>
                <a:lnTo>
                  <a:pt x="114553" y="16256"/>
                </a:lnTo>
                <a:lnTo>
                  <a:pt x="103250" y="8000"/>
                </a:lnTo>
                <a:lnTo>
                  <a:pt x="90550" y="3937"/>
                </a:lnTo>
                <a:lnTo>
                  <a:pt x="77850" y="0"/>
                </a:lnTo>
                <a:lnTo>
                  <a:pt x="63753" y="126"/>
                </a:lnTo>
                <a:lnTo>
                  <a:pt x="51180" y="3175"/>
                </a:lnTo>
                <a:lnTo>
                  <a:pt x="38480" y="6222"/>
                </a:lnTo>
                <a:lnTo>
                  <a:pt x="26034" y="16256"/>
                </a:lnTo>
                <a:lnTo>
                  <a:pt x="16382" y="24764"/>
                </a:lnTo>
                <a:lnTo>
                  <a:pt x="10794" y="34670"/>
                </a:lnTo>
                <a:lnTo>
                  <a:pt x="4063" y="48894"/>
                </a:lnTo>
                <a:lnTo>
                  <a:pt x="0" y="61594"/>
                </a:lnTo>
                <a:lnTo>
                  <a:pt x="253" y="755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9" name="object 559"/>
          <p:cNvSpPr/>
          <p:nvPr/>
        </p:nvSpPr>
        <p:spPr>
          <a:xfrm>
            <a:off x="8824214" y="4965573"/>
            <a:ext cx="139445" cy="139191"/>
          </a:xfrm>
          <a:custGeom>
            <a:avLst/>
            <a:gdLst/>
            <a:ahLst/>
            <a:cxnLst/>
            <a:rect l="l" t="t" r="r" b="b"/>
            <a:pathLst>
              <a:path w="139445" h="139191">
                <a:moveTo>
                  <a:pt x="253" y="75564"/>
                </a:moveTo>
                <a:lnTo>
                  <a:pt x="3175" y="88264"/>
                </a:lnTo>
                <a:lnTo>
                  <a:pt x="10413" y="102234"/>
                </a:lnTo>
                <a:lnTo>
                  <a:pt x="16255" y="113283"/>
                </a:lnTo>
                <a:lnTo>
                  <a:pt x="24764" y="123062"/>
                </a:lnTo>
                <a:lnTo>
                  <a:pt x="36194" y="131318"/>
                </a:lnTo>
                <a:lnTo>
                  <a:pt x="48894" y="135381"/>
                </a:lnTo>
                <a:lnTo>
                  <a:pt x="64388" y="137921"/>
                </a:lnTo>
                <a:lnTo>
                  <a:pt x="75691" y="139191"/>
                </a:lnTo>
                <a:lnTo>
                  <a:pt x="88264" y="136144"/>
                </a:lnTo>
                <a:lnTo>
                  <a:pt x="103631" y="131699"/>
                </a:lnTo>
                <a:lnTo>
                  <a:pt x="113410" y="123189"/>
                </a:lnTo>
                <a:lnTo>
                  <a:pt x="123062" y="114553"/>
                </a:lnTo>
                <a:lnTo>
                  <a:pt x="131317" y="103250"/>
                </a:lnTo>
                <a:lnTo>
                  <a:pt x="135381" y="90424"/>
                </a:lnTo>
                <a:lnTo>
                  <a:pt x="139445" y="77724"/>
                </a:lnTo>
                <a:lnTo>
                  <a:pt x="139191" y="63753"/>
                </a:lnTo>
                <a:lnTo>
                  <a:pt x="136143" y="51053"/>
                </a:lnTo>
                <a:lnTo>
                  <a:pt x="133222" y="38481"/>
                </a:lnTo>
                <a:lnTo>
                  <a:pt x="123189" y="26034"/>
                </a:lnTo>
                <a:lnTo>
                  <a:pt x="114553" y="16256"/>
                </a:lnTo>
                <a:lnTo>
                  <a:pt x="103250" y="8000"/>
                </a:lnTo>
                <a:lnTo>
                  <a:pt x="90550" y="3937"/>
                </a:lnTo>
                <a:lnTo>
                  <a:pt x="77850" y="0"/>
                </a:lnTo>
                <a:lnTo>
                  <a:pt x="63753" y="126"/>
                </a:lnTo>
                <a:lnTo>
                  <a:pt x="51180" y="3175"/>
                </a:lnTo>
                <a:lnTo>
                  <a:pt x="38480" y="6222"/>
                </a:lnTo>
                <a:lnTo>
                  <a:pt x="26034" y="16256"/>
                </a:lnTo>
                <a:lnTo>
                  <a:pt x="16382" y="24764"/>
                </a:lnTo>
                <a:lnTo>
                  <a:pt x="10794" y="34670"/>
                </a:lnTo>
                <a:lnTo>
                  <a:pt x="4063" y="48894"/>
                </a:lnTo>
                <a:lnTo>
                  <a:pt x="0" y="61594"/>
                </a:lnTo>
                <a:lnTo>
                  <a:pt x="253" y="755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0" name="object 560"/>
          <p:cNvSpPr/>
          <p:nvPr/>
        </p:nvSpPr>
        <p:spPr>
          <a:xfrm>
            <a:off x="9064244" y="4291711"/>
            <a:ext cx="106933" cy="106806"/>
          </a:xfrm>
          <a:custGeom>
            <a:avLst/>
            <a:gdLst/>
            <a:ahLst/>
            <a:cxnLst/>
            <a:rect l="l" t="t" r="r" b="b"/>
            <a:pathLst>
              <a:path w="106933" h="106807">
                <a:moveTo>
                  <a:pt x="100837" y="27558"/>
                </a:moveTo>
                <a:lnTo>
                  <a:pt x="90931" y="14986"/>
                </a:lnTo>
                <a:lnTo>
                  <a:pt x="75310" y="5333"/>
                </a:lnTo>
                <a:lnTo>
                  <a:pt x="58292" y="0"/>
                </a:lnTo>
                <a:lnTo>
                  <a:pt x="41528" y="1650"/>
                </a:lnTo>
                <a:lnTo>
                  <a:pt x="31623" y="3175"/>
                </a:lnTo>
                <a:lnTo>
                  <a:pt x="21971" y="11811"/>
                </a:lnTo>
                <a:lnTo>
                  <a:pt x="13588" y="16128"/>
                </a:lnTo>
                <a:lnTo>
                  <a:pt x="8127" y="26034"/>
                </a:lnTo>
                <a:lnTo>
                  <a:pt x="5460" y="34543"/>
                </a:lnTo>
                <a:lnTo>
                  <a:pt x="0" y="44450"/>
                </a:lnTo>
                <a:lnTo>
                  <a:pt x="1524" y="54228"/>
                </a:lnTo>
                <a:lnTo>
                  <a:pt x="253" y="65531"/>
                </a:lnTo>
                <a:lnTo>
                  <a:pt x="6096" y="76707"/>
                </a:lnTo>
                <a:lnTo>
                  <a:pt x="17525" y="91947"/>
                </a:lnTo>
                <a:lnTo>
                  <a:pt x="28828" y="100202"/>
                </a:lnTo>
                <a:lnTo>
                  <a:pt x="45847" y="105663"/>
                </a:lnTo>
                <a:lnTo>
                  <a:pt x="64134" y="106806"/>
                </a:lnTo>
                <a:lnTo>
                  <a:pt x="75310" y="100964"/>
                </a:lnTo>
                <a:lnTo>
                  <a:pt x="83692" y="96646"/>
                </a:lnTo>
                <a:lnTo>
                  <a:pt x="90550" y="89534"/>
                </a:lnTo>
                <a:lnTo>
                  <a:pt x="97535" y="82422"/>
                </a:lnTo>
                <a:lnTo>
                  <a:pt x="102997" y="72516"/>
                </a:lnTo>
                <a:lnTo>
                  <a:pt x="105663" y="64007"/>
                </a:lnTo>
                <a:lnTo>
                  <a:pt x="106933" y="52705"/>
                </a:lnTo>
                <a:lnTo>
                  <a:pt x="105409" y="42925"/>
                </a:lnTo>
                <a:lnTo>
                  <a:pt x="100837" y="275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1" name="object 561"/>
          <p:cNvSpPr/>
          <p:nvPr/>
        </p:nvSpPr>
        <p:spPr>
          <a:xfrm>
            <a:off x="9064244" y="4291711"/>
            <a:ext cx="106933" cy="106806"/>
          </a:xfrm>
          <a:custGeom>
            <a:avLst/>
            <a:gdLst/>
            <a:ahLst/>
            <a:cxnLst/>
            <a:rect l="l" t="t" r="r" b="b"/>
            <a:pathLst>
              <a:path w="106933" h="106807">
                <a:moveTo>
                  <a:pt x="100837" y="27558"/>
                </a:moveTo>
                <a:lnTo>
                  <a:pt x="90931" y="14986"/>
                </a:lnTo>
                <a:lnTo>
                  <a:pt x="75310" y="5333"/>
                </a:lnTo>
                <a:lnTo>
                  <a:pt x="58292" y="0"/>
                </a:lnTo>
                <a:lnTo>
                  <a:pt x="41528" y="1650"/>
                </a:lnTo>
                <a:lnTo>
                  <a:pt x="31623" y="3175"/>
                </a:lnTo>
                <a:lnTo>
                  <a:pt x="21971" y="11811"/>
                </a:lnTo>
                <a:lnTo>
                  <a:pt x="13588" y="16128"/>
                </a:lnTo>
                <a:lnTo>
                  <a:pt x="8127" y="26034"/>
                </a:lnTo>
                <a:lnTo>
                  <a:pt x="5460" y="34543"/>
                </a:lnTo>
                <a:lnTo>
                  <a:pt x="0" y="44450"/>
                </a:lnTo>
                <a:lnTo>
                  <a:pt x="1524" y="54228"/>
                </a:lnTo>
                <a:lnTo>
                  <a:pt x="253" y="65531"/>
                </a:lnTo>
                <a:lnTo>
                  <a:pt x="6096" y="76707"/>
                </a:lnTo>
                <a:lnTo>
                  <a:pt x="17525" y="91947"/>
                </a:lnTo>
                <a:lnTo>
                  <a:pt x="28828" y="100202"/>
                </a:lnTo>
                <a:lnTo>
                  <a:pt x="45847" y="105663"/>
                </a:lnTo>
                <a:lnTo>
                  <a:pt x="64134" y="106806"/>
                </a:lnTo>
                <a:lnTo>
                  <a:pt x="75310" y="100964"/>
                </a:lnTo>
                <a:lnTo>
                  <a:pt x="83692" y="96646"/>
                </a:lnTo>
                <a:lnTo>
                  <a:pt x="90550" y="89534"/>
                </a:lnTo>
                <a:lnTo>
                  <a:pt x="97535" y="82422"/>
                </a:lnTo>
                <a:lnTo>
                  <a:pt x="102997" y="72516"/>
                </a:lnTo>
                <a:lnTo>
                  <a:pt x="105663" y="64007"/>
                </a:lnTo>
                <a:lnTo>
                  <a:pt x="106933" y="52705"/>
                </a:lnTo>
                <a:lnTo>
                  <a:pt x="105409" y="42925"/>
                </a:lnTo>
                <a:lnTo>
                  <a:pt x="100837" y="275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2" name="object 562"/>
          <p:cNvSpPr/>
          <p:nvPr/>
        </p:nvSpPr>
        <p:spPr>
          <a:xfrm>
            <a:off x="8882380" y="4537964"/>
            <a:ext cx="98298" cy="95377"/>
          </a:xfrm>
          <a:custGeom>
            <a:avLst/>
            <a:gdLst/>
            <a:ahLst/>
            <a:cxnLst/>
            <a:rect l="l" t="t" r="r" b="b"/>
            <a:pathLst>
              <a:path w="98298" h="95377">
                <a:moveTo>
                  <a:pt x="91059" y="25908"/>
                </a:moveTo>
                <a:lnTo>
                  <a:pt x="83820" y="11937"/>
                </a:lnTo>
                <a:lnTo>
                  <a:pt x="69596" y="5080"/>
                </a:lnTo>
                <a:lnTo>
                  <a:pt x="56896" y="1143"/>
                </a:lnTo>
                <a:lnTo>
                  <a:pt x="38608" y="0"/>
                </a:lnTo>
                <a:lnTo>
                  <a:pt x="30225" y="4318"/>
                </a:lnTo>
                <a:lnTo>
                  <a:pt x="21844" y="8636"/>
                </a:lnTo>
                <a:lnTo>
                  <a:pt x="8000" y="22860"/>
                </a:lnTo>
                <a:lnTo>
                  <a:pt x="2667" y="39878"/>
                </a:lnTo>
                <a:lnTo>
                  <a:pt x="0" y="48260"/>
                </a:lnTo>
                <a:lnTo>
                  <a:pt x="1524" y="58166"/>
                </a:lnTo>
                <a:lnTo>
                  <a:pt x="7239" y="69342"/>
                </a:lnTo>
                <a:lnTo>
                  <a:pt x="17272" y="81787"/>
                </a:lnTo>
                <a:lnTo>
                  <a:pt x="28701" y="90043"/>
                </a:lnTo>
                <a:lnTo>
                  <a:pt x="45593" y="95377"/>
                </a:lnTo>
                <a:lnTo>
                  <a:pt x="59690" y="95250"/>
                </a:lnTo>
                <a:lnTo>
                  <a:pt x="68072" y="90931"/>
                </a:lnTo>
                <a:lnTo>
                  <a:pt x="76453" y="86487"/>
                </a:lnTo>
                <a:lnTo>
                  <a:pt x="90297" y="72262"/>
                </a:lnTo>
                <a:lnTo>
                  <a:pt x="95630" y="55372"/>
                </a:lnTo>
                <a:lnTo>
                  <a:pt x="98298" y="46862"/>
                </a:lnTo>
                <a:lnTo>
                  <a:pt x="96774" y="37084"/>
                </a:lnTo>
                <a:lnTo>
                  <a:pt x="91059" y="259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3" name="object 563"/>
          <p:cNvSpPr/>
          <p:nvPr/>
        </p:nvSpPr>
        <p:spPr>
          <a:xfrm>
            <a:off x="8882380" y="4537964"/>
            <a:ext cx="98298" cy="95377"/>
          </a:xfrm>
          <a:custGeom>
            <a:avLst/>
            <a:gdLst/>
            <a:ahLst/>
            <a:cxnLst/>
            <a:rect l="l" t="t" r="r" b="b"/>
            <a:pathLst>
              <a:path w="98298" h="95377">
                <a:moveTo>
                  <a:pt x="91059" y="25908"/>
                </a:moveTo>
                <a:lnTo>
                  <a:pt x="83820" y="11937"/>
                </a:lnTo>
                <a:lnTo>
                  <a:pt x="69596" y="5080"/>
                </a:lnTo>
                <a:lnTo>
                  <a:pt x="56896" y="1143"/>
                </a:lnTo>
                <a:lnTo>
                  <a:pt x="38608" y="0"/>
                </a:lnTo>
                <a:lnTo>
                  <a:pt x="30225" y="4318"/>
                </a:lnTo>
                <a:lnTo>
                  <a:pt x="21844" y="8636"/>
                </a:lnTo>
                <a:lnTo>
                  <a:pt x="8000" y="22860"/>
                </a:lnTo>
                <a:lnTo>
                  <a:pt x="2667" y="39878"/>
                </a:lnTo>
                <a:lnTo>
                  <a:pt x="0" y="48260"/>
                </a:lnTo>
                <a:lnTo>
                  <a:pt x="1524" y="58166"/>
                </a:lnTo>
                <a:lnTo>
                  <a:pt x="7239" y="69342"/>
                </a:lnTo>
                <a:lnTo>
                  <a:pt x="17272" y="81787"/>
                </a:lnTo>
                <a:lnTo>
                  <a:pt x="28701" y="90043"/>
                </a:lnTo>
                <a:lnTo>
                  <a:pt x="45593" y="95377"/>
                </a:lnTo>
                <a:lnTo>
                  <a:pt x="59690" y="95250"/>
                </a:lnTo>
                <a:lnTo>
                  <a:pt x="68072" y="90931"/>
                </a:lnTo>
                <a:lnTo>
                  <a:pt x="76453" y="86487"/>
                </a:lnTo>
                <a:lnTo>
                  <a:pt x="90297" y="72262"/>
                </a:lnTo>
                <a:lnTo>
                  <a:pt x="95630" y="55372"/>
                </a:lnTo>
                <a:lnTo>
                  <a:pt x="98298" y="46862"/>
                </a:lnTo>
                <a:lnTo>
                  <a:pt x="96774" y="37084"/>
                </a:lnTo>
                <a:lnTo>
                  <a:pt x="91059" y="259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4" name="object 564"/>
          <p:cNvSpPr/>
          <p:nvPr/>
        </p:nvSpPr>
        <p:spPr>
          <a:xfrm>
            <a:off x="8664829" y="4749038"/>
            <a:ext cx="87122" cy="83057"/>
          </a:xfrm>
          <a:custGeom>
            <a:avLst/>
            <a:gdLst/>
            <a:ahLst/>
            <a:cxnLst/>
            <a:rect l="l" t="t" r="r" b="b"/>
            <a:pathLst>
              <a:path w="87122" h="83058">
                <a:moveTo>
                  <a:pt x="79628" y="22098"/>
                </a:moveTo>
                <a:lnTo>
                  <a:pt x="73914" y="10922"/>
                </a:lnTo>
                <a:lnTo>
                  <a:pt x="62484" y="2667"/>
                </a:lnTo>
                <a:lnTo>
                  <a:pt x="46990" y="0"/>
                </a:lnTo>
                <a:lnTo>
                  <a:pt x="33020" y="254"/>
                </a:lnTo>
                <a:lnTo>
                  <a:pt x="19050" y="7493"/>
                </a:lnTo>
                <a:lnTo>
                  <a:pt x="6476" y="17525"/>
                </a:lnTo>
                <a:lnTo>
                  <a:pt x="1143" y="34417"/>
                </a:lnTo>
                <a:lnTo>
                  <a:pt x="0" y="52705"/>
                </a:lnTo>
                <a:lnTo>
                  <a:pt x="4318" y="61087"/>
                </a:lnTo>
                <a:lnTo>
                  <a:pt x="14350" y="73660"/>
                </a:lnTo>
                <a:lnTo>
                  <a:pt x="24256" y="79120"/>
                </a:lnTo>
                <a:lnTo>
                  <a:pt x="36956" y="83057"/>
                </a:lnTo>
                <a:lnTo>
                  <a:pt x="51053" y="82931"/>
                </a:lnTo>
                <a:lnTo>
                  <a:pt x="69215" y="76962"/>
                </a:lnTo>
                <a:lnTo>
                  <a:pt x="80264" y="64135"/>
                </a:lnTo>
                <a:lnTo>
                  <a:pt x="87122" y="50037"/>
                </a:lnTo>
                <a:lnTo>
                  <a:pt x="85471" y="33147"/>
                </a:lnTo>
                <a:lnTo>
                  <a:pt x="79628" y="220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5" name="object 565"/>
          <p:cNvSpPr/>
          <p:nvPr/>
        </p:nvSpPr>
        <p:spPr>
          <a:xfrm>
            <a:off x="8664829" y="4749038"/>
            <a:ext cx="87122" cy="83057"/>
          </a:xfrm>
          <a:custGeom>
            <a:avLst/>
            <a:gdLst/>
            <a:ahLst/>
            <a:cxnLst/>
            <a:rect l="l" t="t" r="r" b="b"/>
            <a:pathLst>
              <a:path w="87122" h="83058">
                <a:moveTo>
                  <a:pt x="79628" y="22098"/>
                </a:moveTo>
                <a:lnTo>
                  <a:pt x="73914" y="10922"/>
                </a:lnTo>
                <a:lnTo>
                  <a:pt x="62484" y="2667"/>
                </a:lnTo>
                <a:lnTo>
                  <a:pt x="46990" y="0"/>
                </a:lnTo>
                <a:lnTo>
                  <a:pt x="33020" y="254"/>
                </a:lnTo>
                <a:lnTo>
                  <a:pt x="19050" y="7493"/>
                </a:lnTo>
                <a:lnTo>
                  <a:pt x="6476" y="17525"/>
                </a:lnTo>
                <a:lnTo>
                  <a:pt x="1143" y="34417"/>
                </a:lnTo>
                <a:lnTo>
                  <a:pt x="0" y="52705"/>
                </a:lnTo>
                <a:lnTo>
                  <a:pt x="4318" y="61087"/>
                </a:lnTo>
                <a:lnTo>
                  <a:pt x="14350" y="73660"/>
                </a:lnTo>
                <a:lnTo>
                  <a:pt x="24256" y="79120"/>
                </a:lnTo>
                <a:lnTo>
                  <a:pt x="36956" y="83057"/>
                </a:lnTo>
                <a:lnTo>
                  <a:pt x="51053" y="82931"/>
                </a:lnTo>
                <a:lnTo>
                  <a:pt x="69215" y="76962"/>
                </a:lnTo>
                <a:lnTo>
                  <a:pt x="80264" y="64135"/>
                </a:lnTo>
                <a:lnTo>
                  <a:pt x="87122" y="50037"/>
                </a:lnTo>
                <a:lnTo>
                  <a:pt x="85471" y="33147"/>
                </a:lnTo>
                <a:lnTo>
                  <a:pt x="79628" y="220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6" name="object 566"/>
          <p:cNvSpPr/>
          <p:nvPr/>
        </p:nvSpPr>
        <p:spPr>
          <a:xfrm>
            <a:off x="8411337" y="4914519"/>
            <a:ext cx="77343" cy="78867"/>
          </a:xfrm>
          <a:custGeom>
            <a:avLst/>
            <a:gdLst/>
            <a:ahLst/>
            <a:cxnLst/>
            <a:rect l="l" t="t" r="r" b="b"/>
            <a:pathLst>
              <a:path w="77343" h="78867">
                <a:moveTo>
                  <a:pt x="75565" y="22097"/>
                </a:moveTo>
                <a:lnTo>
                  <a:pt x="66929" y="12318"/>
                </a:lnTo>
                <a:lnTo>
                  <a:pt x="55626" y="4063"/>
                </a:lnTo>
                <a:lnTo>
                  <a:pt x="42926" y="0"/>
                </a:lnTo>
                <a:lnTo>
                  <a:pt x="33147" y="1523"/>
                </a:lnTo>
                <a:lnTo>
                  <a:pt x="17653" y="5968"/>
                </a:lnTo>
                <a:lnTo>
                  <a:pt x="6604" y="18795"/>
                </a:lnTo>
                <a:lnTo>
                  <a:pt x="2667" y="31495"/>
                </a:lnTo>
                <a:lnTo>
                  <a:pt x="0" y="47116"/>
                </a:lnTo>
                <a:lnTo>
                  <a:pt x="5842" y="58165"/>
                </a:lnTo>
                <a:lnTo>
                  <a:pt x="14351" y="67944"/>
                </a:lnTo>
                <a:lnTo>
                  <a:pt x="24257" y="73405"/>
                </a:lnTo>
                <a:lnTo>
                  <a:pt x="34290" y="78866"/>
                </a:lnTo>
                <a:lnTo>
                  <a:pt x="46863" y="75818"/>
                </a:lnTo>
                <a:lnTo>
                  <a:pt x="62230" y="71373"/>
                </a:lnTo>
                <a:lnTo>
                  <a:pt x="73279" y="58673"/>
                </a:lnTo>
                <a:lnTo>
                  <a:pt x="77343" y="45846"/>
                </a:lnTo>
                <a:lnTo>
                  <a:pt x="77089" y="31876"/>
                </a:lnTo>
                <a:lnTo>
                  <a:pt x="75565" y="2209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7" name="object 567"/>
          <p:cNvSpPr/>
          <p:nvPr/>
        </p:nvSpPr>
        <p:spPr>
          <a:xfrm>
            <a:off x="8411337" y="4914519"/>
            <a:ext cx="77343" cy="78867"/>
          </a:xfrm>
          <a:custGeom>
            <a:avLst/>
            <a:gdLst/>
            <a:ahLst/>
            <a:cxnLst/>
            <a:rect l="l" t="t" r="r" b="b"/>
            <a:pathLst>
              <a:path w="77343" h="78867">
                <a:moveTo>
                  <a:pt x="75565" y="22097"/>
                </a:moveTo>
                <a:lnTo>
                  <a:pt x="66929" y="12318"/>
                </a:lnTo>
                <a:lnTo>
                  <a:pt x="55626" y="4063"/>
                </a:lnTo>
                <a:lnTo>
                  <a:pt x="42926" y="0"/>
                </a:lnTo>
                <a:lnTo>
                  <a:pt x="33147" y="1523"/>
                </a:lnTo>
                <a:lnTo>
                  <a:pt x="17653" y="5968"/>
                </a:lnTo>
                <a:lnTo>
                  <a:pt x="6604" y="18795"/>
                </a:lnTo>
                <a:lnTo>
                  <a:pt x="2667" y="31495"/>
                </a:lnTo>
                <a:lnTo>
                  <a:pt x="0" y="47116"/>
                </a:lnTo>
                <a:lnTo>
                  <a:pt x="5842" y="58165"/>
                </a:lnTo>
                <a:lnTo>
                  <a:pt x="14351" y="67944"/>
                </a:lnTo>
                <a:lnTo>
                  <a:pt x="24257" y="73405"/>
                </a:lnTo>
                <a:lnTo>
                  <a:pt x="34290" y="78866"/>
                </a:lnTo>
                <a:lnTo>
                  <a:pt x="46863" y="75818"/>
                </a:lnTo>
                <a:lnTo>
                  <a:pt x="62230" y="71373"/>
                </a:lnTo>
                <a:lnTo>
                  <a:pt x="73279" y="58673"/>
                </a:lnTo>
                <a:lnTo>
                  <a:pt x="77343" y="45846"/>
                </a:lnTo>
                <a:lnTo>
                  <a:pt x="77089" y="31876"/>
                </a:lnTo>
                <a:lnTo>
                  <a:pt x="75565" y="2209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8" name="object 568"/>
          <p:cNvSpPr/>
          <p:nvPr/>
        </p:nvSpPr>
        <p:spPr>
          <a:xfrm>
            <a:off x="8864092" y="4171315"/>
            <a:ext cx="65912" cy="64770"/>
          </a:xfrm>
          <a:custGeom>
            <a:avLst/>
            <a:gdLst/>
            <a:ahLst/>
            <a:cxnLst/>
            <a:rect l="l" t="t" r="r" b="b"/>
            <a:pathLst>
              <a:path w="65912" h="64770">
                <a:moveTo>
                  <a:pt x="62991" y="16510"/>
                </a:moveTo>
                <a:lnTo>
                  <a:pt x="57276" y="12318"/>
                </a:lnTo>
                <a:lnTo>
                  <a:pt x="45847" y="4064"/>
                </a:lnTo>
                <a:lnTo>
                  <a:pt x="33147" y="0"/>
                </a:lnTo>
                <a:lnTo>
                  <a:pt x="23367" y="1651"/>
                </a:lnTo>
                <a:lnTo>
                  <a:pt x="9398" y="8890"/>
                </a:lnTo>
                <a:lnTo>
                  <a:pt x="3936" y="18796"/>
                </a:lnTo>
                <a:lnTo>
                  <a:pt x="1269" y="27178"/>
                </a:lnTo>
                <a:lnTo>
                  <a:pt x="0" y="38481"/>
                </a:lnTo>
                <a:lnTo>
                  <a:pt x="4317" y="46862"/>
                </a:lnTo>
                <a:lnTo>
                  <a:pt x="8635" y="55245"/>
                </a:lnTo>
                <a:lnTo>
                  <a:pt x="20065" y="63500"/>
                </a:lnTo>
                <a:lnTo>
                  <a:pt x="31368" y="64770"/>
                </a:lnTo>
                <a:lnTo>
                  <a:pt x="45338" y="64516"/>
                </a:lnTo>
                <a:lnTo>
                  <a:pt x="55117" y="56007"/>
                </a:lnTo>
                <a:lnTo>
                  <a:pt x="61975" y="48768"/>
                </a:lnTo>
                <a:lnTo>
                  <a:pt x="64642" y="40386"/>
                </a:lnTo>
                <a:lnTo>
                  <a:pt x="65912" y="29083"/>
                </a:lnTo>
                <a:lnTo>
                  <a:pt x="62991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9" name="object 569"/>
          <p:cNvSpPr/>
          <p:nvPr/>
        </p:nvSpPr>
        <p:spPr>
          <a:xfrm>
            <a:off x="8864092" y="4171315"/>
            <a:ext cx="65912" cy="64770"/>
          </a:xfrm>
          <a:custGeom>
            <a:avLst/>
            <a:gdLst/>
            <a:ahLst/>
            <a:cxnLst/>
            <a:rect l="l" t="t" r="r" b="b"/>
            <a:pathLst>
              <a:path w="65912" h="64770">
                <a:moveTo>
                  <a:pt x="62991" y="16510"/>
                </a:moveTo>
                <a:lnTo>
                  <a:pt x="57276" y="12318"/>
                </a:lnTo>
                <a:lnTo>
                  <a:pt x="45847" y="4064"/>
                </a:lnTo>
                <a:lnTo>
                  <a:pt x="33147" y="0"/>
                </a:lnTo>
                <a:lnTo>
                  <a:pt x="23367" y="1651"/>
                </a:lnTo>
                <a:lnTo>
                  <a:pt x="9398" y="8890"/>
                </a:lnTo>
                <a:lnTo>
                  <a:pt x="3936" y="18796"/>
                </a:lnTo>
                <a:lnTo>
                  <a:pt x="1269" y="27178"/>
                </a:lnTo>
                <a:lnTo>
                  <a:pt x="0" y="38481"/>
                </a:lnTo>
                <a:lnTo>
                  <a:pt x="4317" y="46862"/>
                </a:lnTo>
                <a:lnTo>
                  <a:pt x="8635" y="55245"/>
                </a:lnTo>
                <a:lnTo>
                  <a:pt x="20065" y="63500"/>
                </a:lnTo>
                <a:lnTo>
                  <a:pt x="31368" y="64770"/>
                </a:lnTo>
                <a:lnTo>
                  <a:pt x="45338" y="64516"/>
                </a:lnTo>
                <a:lnTo>
                  <a:pt x="55117" y="56007"/>
                </a:lnTo>
                <a:lnTo>
                  <a:pt x="61975" y="48768"/>
                </a:lnTo>
                <a:lnTo>
                  <a:pt x="64642" y="40386"/>
                </a:lnTo>
                <a:lnTo>
                  <a:pt x="65912" y="29083"/>
                </a:lnTo>
                <a:lnTo>
                  <a:pt x="62991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0" name="object 570"/>
          <p:cNvSpPr/>
          <p:nvPr/>
        </p:nvSpPr>
        <p:spPr>
          <a:xfrm>
            <a:off x="8709533" y="4380357"/>
            <a:ext cx="60451" cy="57657"/>
          </a:xfrm>
          <a:custGeom>
            <a:avLst/>
            <a:gdLst/>
            <a:ahLst/>
            <a:cxnLst/>
            <a:rect l="l" t="t" r="r" b="b"/>
            <a:pathLst>
              <a:path w="60451" h="57657">
                <a:moveTo>
                  <a:pt x="56134" y="15113"/>
                </a:moveTo>
                <a:lnTo>
                  <a:pt x="53213" y="9525"/>
                </a:lnTo>
                <a:lnTo>
                  <a:pt x="41783" y="1270"/>
                </a:lnTo>
                <a:lnTo>
                  <a:pt x="30607" y="0"/>
                </a:lnTo>
                <a:lnTo>
                  <a:pt x="20827" y="1524"/>
                </a:lnTo>
                <a:lnTo>
                  <a:pt x="9651" y="7366"/>
                </a:lnTo>
                <a:lnTo>
                  <a:pt x="2667" y="14478"/>
                </a:lnTo>
                <a:lnTo>
                  <a:pt x="0" y="22987"/>
                </a:lnTo>
                <a:lnTo>
                  <a:pt x="1524" y="32766"/>
                </a:lnTo>
                <a:lnTo>
                  <a:pt x="3048" y="42545"/>
                </a:lnTo>
                <a:lnTo>
                  <a:pt x="8763" y="46736"/>
                </a:lnTo>
                <a:lnTo>
                  <a:pt x="17399" y="56388"/>
                </a:lnTo>
                <a:lnTo>
                  <a:pt x="28575" y="57658"/>
                </a:lnTo>
                <a:lnTo>
                  <a:pt x="38481" y="56134"/>
                </a:lnTo>
                <a:lnTo>
                  <a:pt x="49657" y="50292"/>
                </a:lnTo>
                <a:lnTo>
                  <a:pt x="56515" y="43180"/>
                </a:lnTo>
                <a:lnTo>
                  <a:pt x="59182" y="34671"/>
                </a:lnTo>
                <a:lnTo>
                  <a:pt x="60451" y="23495"/>
                </a:lnTo>
                <a:lnTo>
                  <a:pt x="56134" y="1511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1" name="object 571"/>
          <p:cNvSpPr/>
          <p:nvPr/>
        </p:nvSpPr>
        <p:spPr>
          <a:xfrm>
            <a:off x="8709533" y="4380357"/>
            <a:ext cx="60451" cy="57657"/>
          </a:xfrm>
          <a:custGeom>
            <a:avLst/>
            <a:gdLst/>
            <a:ahLst/>
            <a:cxnLst/>
            <a:rect l="l" t="t" r="r" b="b"/>
            <a:pathLst>
              <a:path w="60451" h="57657">
                <a:moveTo>
                  <a:pt x="56134" y="15113"/>
                </a:moveTo>
                <a:lnTo>
                  <a:pt x="53213" y="9525"/>
                </a:lnTo>
                <a:lnTo>
                  <a:pt x="41783" y="1270"/>
                </a:lnTo>
                <a:lnTo>
                  <a:pt x="30607" y="0"/>
                </a:lnTo>
                <a:lnTo>
                  <a:pt x="20827" y="1524"/>
                </a:lnTo>
                <a:lnTo>
                  <a:pt x="9651" y="7366"/>
                </a:lnTo>
                <a:lnTo>
                  <a:pt x="2667" y="14478"/>
                </a:lnTo>
                <a:lnTo>
                  <a:pt x="0" y="22987"/>
                </a:lnTo>
                <a:lnTo>
                  <a:pt x="1524" y="32766"/>
                </a:lnTo>
                <a:lnTo>
                  <a:pt x="3048" y="42545"/>
                </a:lnTo>
                <a:lnTo>
                  <a:pt x="8763" y="46736"/>
                </a:lnTo>
                <a:lnTo>
                  <a:pt x="17399" y="56388"/>
                </a:lnTo>
                <a:lnTo>
                  <a:pt x="28575" y="57658"/>
                </a:lnTo>
                <a:lnTo>
                  <a:pt x="38481" y="56134"/>
                </a:lnTo>
                <a:lnTo>
                  <a:pt x="49657" y="50292"/>
                </a:lnTo>
                <a:lnTo>
                  <a:pt x="56515" y="43180"/>
                </a:lnTo>
                <a:lnTo>
                  <a:pt x="59182" y="34671"/>
                </a:lnTo>
                <a:lnTo>
                  <a:pt x="60451" y="23495"/>
                </a:lnTo>
                <a:lnTo>
                  <a:pt x="56134" y="1511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2" name="object 572"/>
          <p:cNvSpPr/>
          <p:nvPr/>
        </p:nvSpPr>
        <p:spPr>
          <a:xfrm>
            <a:off x="8522462" y="4555998"/>
            <a:ext cx="52070" cy="54863"/>
          </a:xfrm>
          <a:custGeom>
            <a:avLst/>
            <a:gdLst/>
            <a:ahLst/>
            <a:cxnLst/>
            <a:rect l="l" t="t" r="r" b="b"/>
            <a:pathLst>
              <a:path w="52070" h="54863">
                <a:moveTo>
                  <a:pt x="2921" y="38353"/>
                </a:moveTo>
                <a:lnTo>
                  <a:pt x="5842" y="43941"/>
                </a:lnTo>
                <a:lnTo>
                  <a:pt x="15748" y="49402"/>
                </a:lnTo>
                <a:lnTo>
                  <a:pt x="25654" y="54863"/>
                </a:lnTo>
                <a:lnTo>
                  <a:pt x="35433" y="53339"/>
                </a:lnTo>
                <a:lnTo>
                  <a:pt x="42418" y="46227"/>
                </a:lnTo>
                <a:lnTo>
                  <a:pt x="49403" y="39115"/>
                </a:lnTo>
                <a:lnTo>
                  <a:pt x="52070" y="30606"/>
                </a:lnTo>
                <a:lnTo>
                  <a:pt x="51943" y="23621"/>
                </a:lnTo>
                <a:lnTo>
                  <a:pt x="50419" y="13843"/>
                </a:lnTo>
                <a:lnTo>
                  <a:pt x="44704" y="9651"/>
                </a:lnTo>
                <a:lnTo>
                  <a:pt x="37592" y="2793"/>
                </a:lnTo>
                <a:lnTo>
                  <a:pt x="29083" y="0"/>
                </a:lnTo>
                <a:lnTo>
                  <a:pt x="16510" y="3047"/>
                </a:lnTo>
                <a:lnTo>
                  <a:pt x="8128" y="7365"/>
                </a:lnTo>
                <a:lnTo>
                  <a:pt x="1143" y="14477"/>
                </a:lnTo>
                <a:lnTo>
                  <a:pt x="1270" y="21589"/>
                </a:lnTo>
                <a:lnTo>
                  <a:pt x="0" y="32765"/>
                </a:lnTo>
                <a:lnTo>
                  <a:pt x="2921" y="3835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3" name="object 573"/>
          <p:cNvSpPr/>
          <p:nvPr/>
        </p:nvSpPr>
        <p:spPr>
          <a:xfrm>
            <a:off x="8522462" y="4555998"/>
            <a:ext cx="52070" cy="54863"/>
          </a:xfrm>
          <a:custGeom>
            <a:avLst/>
            <a:gdLst/>
            <a:ahLst/>
            <a:cxnLst/>
            <a:rect l="l" t="t" r="r" b="b"/>
            <a:pathLst>
              <a:path w="52070" h="54863">
                <a:moveTo>
                  <a:pt x="2921" y="38353"/>
                </a:moveTo>
                <a:lnTo>
                  <a:pt x="5842" y="43941"/>
                </a:lnTo>
                <a:lnTo>
                  <a:pt x="15748" y="49402"/>
                </a:lnTo>
                <a:lnTo>
                  <a:pt x="25654" y="54863"/>
                </a:lnTo>
                <a:lnTo>
                  <a:pt x="35433" y="53339"/>
                </a:lnTo>
                <a:lnTo>
                  <a:pt x="42418" y="46227"/>
                </a:lnTo>
                <a:lnTo>
                  <a:pt x="49403" y="39115"/>
                </a:lnTo>
                <a:lnTo>
                  <a:pt x="52070" y="30606"/>
                </a:lnTo>
                <a:lnTo>
                  <a:pt x="51943" y="23621"/>
                </a:lnTo>
                <a:lnTo>
                  <a:pt x="50419" y="13843"/>
                </a:lnTo>
                <a:lnTo>
                  <a:pt x="44704" y="9651"/>
                </a:lnTo>
                <a:lnTo>
                  <a:pt x="37592" y="2793"/>
                </a:lnTo>
                <a:lnTo>
                  <a:pt x="29083" y="0"/>
                </a:lnTo>
                <a:lnTo>
                  <a:pt x="16510" y="3047"/>
                </a:lnTo>
                <a:lnTo>
                  <a:pt x="8128" y="7365"/>
                </a:lnTo>
                <a:lnTo>
                  <a:pt x="1143" y="14477"/>
                </a:lnTo>
                <a:lnTo>
                  <a:pt x="1270" y="21589"/>
                </a:lnTo>
                <a:lnTo>
                  <a:pt x="0" y="32765"/>
                </a:lnTo>
                <a:lnTo>
                  <a:pt x="2921" y="3835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4" name="object 574"/>
          <p:cNvSpPr/>
          <p:nvPr/>
        </p:nvSpPr>
        <p:spPr>
          <a:xfrm>
            <a:off x="7239000" y="4267200"/>
            <a:ext cx="2063750" cy="685800"/>
          </a:xfrm>
          <a:custGeom>
            <a:avLst/>
            <a:gdLst/>
            <a:ahLst/>
            <a:cxnLst/>
            <a:rect l="l" t="t" r="r" b="b"/>
            <a:pathLst>
              <a:path w="2063750" h="685800">
                <a:moveTo>
                  <a:pt x="0" y="685800"/>
                </a:moveTo>
                <a:lnTo>
                  <a:pt x="2063750" y="685800"/>
                </a:lnTo>
                <a:lnTo>
                  <a:pt x="206375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588E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5" name="object 575"/>
          <p:cNvSpPr/>
          <p:nvPr/>
        </p:nvSpPr>
        <p:spPr>
          <a:xfrm>
            <a:off x="7239000" y="4267200"/>
            <a:ext cx="2063750" cy="685800"/>
          </a:xfrm>
          <a:custGeom>
            <a:avLst/>
            <a:gdLst/>
            <a:ahLst/>
            <a:cxnLst/>
            <a:rect l="l" t="t" r="r" b="b"/>
            <a:pathLst>
              <a:path w="2063750" h="685800">
                <a:moveTo>
                  <a:pt x="0" y="685800"/>
                </a:moveTo>
                <a:lnTo>
                  <a:pt x="2063750" y="685800"/>
                </a:lnTo>
                <a:lnTo>
                  <a:pt x="206375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25400">
            <a:solidFill>
              <a:srgbClr val="3E671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2" name="object 552"/>
          <p:cNvSpPr/>
          <p:nvPr/>
        </p:nvSpPr>
        <p:spPr>
          <a:xfrm>
            <a:off x="8530717" y="5164201"/>
            <a:ext cx="124840" cy="125095"/>
          </a:xfrm>
          <a:custGeom>
            <a:avLst/>
            <a:gdLst/>
            <a:ahLst/>
            <a:cxnLst/>
            <a:rect l="l" t="t" r="r" b="b"/>
            <a:pathLst>
              <a:path w="124840" h="125095">
                <a:moveTo>
                  <a:pt x="116077" y="32893"/>
                </a:moveTo>
                <a:lnTo>
                  <a:pt x="111759" y="24511"/>
                </a:lnTo>
                <a:lnTo>
                  <a:pt x="103124" y="14731"/>
                </a:lnTo>
                <a:lnTo>
                  <a:pt x="93217" y="9271"/>
                </a:lnTo>
                <a:lnTo>
                  <a:pt x="79121" y="2540"/>
                </a:lnTo>
                <a:lnTo>
                  <a:pt x="67817" y="1269"/>
                </a:lnTo>
                <a:lnTo>
                  <a:pt x="56514" y="0"/>
                </a:lnTo>
                <a:lnTo>
                  <a:pt x="43941" y="3048"/>
                </a:lnTo>
                <a:lnTo>
                  <a:pt x="32765" y="8762"/>
                </a:lnTo>
                <a:lnTo>
                  <a:pt x="24383" y="13081"/>
                </a:lnTo>
                <a:lnTo>
                  <a:pt x="14731" y="21717"/>
                </a:lnTo>
                <a:lnTo>
                  <a:pt x="6476" y="33019"/>
                </a:lnTo>
                <a:lnTo>
                  <a:pt x="1015" y="43053"/>
                </a:lnTo>
                <a:lnTo>
                  <a:pt x="1142" y="57023"/>
                </a:lnTo>
                <a:lnTo>
                  <a:pt x="0" y="68326"/>
                </a:lnTo>
                <a:lnTo>
                  <a:pt x="2921" y="80899"/>
                </a:lnTo>
                <a:lnTo>
                  <a:pt x="7238" y="89281"/>
                </a:lnTo>
                <a:lnTo>
                  <a:pt x="13080" y="100457"/>
                </a:lnTo>
                <a:lnTo>
                  <a:pt x="21589" y="110109"/>
                </a:lnTo>
                <a:lnTo>
                  <a:pt x="31623" y="115697"/>
                </a:lnTo>
                <a:lnTo>
                  <a:pt x="42925" y="123952"/>
                </a:lnTo>
                <a:lnTo>
                  <a:pt x="54228" y="125095"/>
                </a:lnTo>
                <a:lnTo>
                  <a:pt x="68199" y="124968"/>
                </a:lnTo>
                <a:lnTo>
                  <a:pt x="80899" y="121920"/>
                </a:lnTo>
                <a:lnTo>
                  <a:pt x="89280" y="117602"/>
                </a:lnTo>
                <a:lnTo>
                  <a:pt x="100329" y="111760"/>
                </a:lnTo>
                <a:lnTo>
                  <a:pt x="110108" y="103251"/>
                </a:lnTo>
                <a:lnTo>
                  <a:pt x="115569" y="93345"/>
                </a:lnTo>
                <a:lnTo>
                  <a:pt x="121030" y="83439"/>
                </a:lnTo>
                <a:lnTo>
                  <a:pt x="123698" y="67944"/>
                </a:lnTo>
                <a:lnTo>
                  <a:pt x="124840" y="56642"/>
                </a:lnTo>
                <a:lnTo>
                  <a:pt x="121919" y="44068"/>
                </a:lnTo>
                <a:lnTo>
                  <a:pt x="116077" y="328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3" name="object 553"/>
          <p:cNvSpPr/>
          <p:nvPr/>
        </p:nvSpPr>
        <p:spPr>
          <a:xfrm>
            <a:off x="8530717" y="5164201"/>
            <a:ext cx="124840" cy="125095"/>
          </a:xfrm>
          <a:custGeom>
            <a:avLst/>
            <a:gdLst/>
            <a:ahLst/>
            <a:cxnLst/>
            <a:rect l="l" t="t" r="r" b="b"/>
            <a:pathLst>
              <a:path w="124840" h="125095">
                <a:moveTo>
                  <a:pt x="116077" y="32893"/>
                </a:moveTo>
                <a:lnTo>
                  <a:pt x="111759" y="24511"/>
                </a:lnTo>
                <a:lnTo>
                  <a:pt x="103124" y="14731"/>
                </a:lnTo>
                <a:lnTo>
                  <a:pt x="93217" y="9271"/>
                </a:lnTo>
                <a:lnTo>
                  <a:pt x="79121" y="2540"/>
                </a:lnTo>
                <a:lnTo>
                  <a:pt x="67817" y="1269"/>
                </a:lnTo>
                <a:lnTo>
                  <a:pt x="56514" y="0"/>
                </a:lnTo>
                <a:lnTo>
                  <a:pt x="43941" y="3048"/>
                </a:lnTo>
                <a:lnTo>
                  <a:pt x="32765" y="8762"/>
                </a:lnTo>
                <a:lnTo>
                  <a:pt x="24383" y="13081"/>
                </a:lnTo>
                <a:lnTo>
                  <a:pt x="14731" y="21717"/>
                </a:lnTo>
                <a:lnTo>
                  <a:pt x="6476" y="33019"/>
                </a:lnTo>
                <a:lnTo>
                  <a:pt x="1015" y="43053"/>
                </a:lnTo>
                <a:lnTo>
                  <a:pt x="1142" y="57023"/>
                </a:lnTo>
                <a:lnTo>
                  <a:pt x="0" y="68326"/>
                </a:lnTo>
                <a:lnTo>
                  <a:pt x="2921" y="80899"/>
                </a:lnTo>
                <a:lnTo>
                  <a:pt x="7238" y="89281"/>
                </a:lnTo>
                <a:lnTo>
                  <a:pt x="13080" y="100457"/>
                </a:lnTo>
                <a:lnTo>
                  <a:pt x="21589" y="110109"/>
                </a:lnTo>
                <a:lnTo>
                  <a:pt x="31623" y="115697"/>
                </a:lnTo>
                <a:lnTo>
                  <a:pt x="42925" y="123952"/>
                </a:lnTo>
                <a:lnTo>
                  <a:pt x="54228" y="125095"/>
                </a:lnTo>
                <a:lnTo>
                  <a:pt x="68199" y="124968"/>
                </a:lnTo>
                <a:lnTo>
                  <a:pt x="80899" y="121920"/>
                </a:lnTo>
                <a:lnTo>
                  <a:pt x="89280" y="117602"/>
                </a:lnTo>
                <a:lnTo>
                  <a:pt x="100329" y="111760"/>
                </a:lnTo>
                <a:lnTo>
                  <a:pt x="110108" y="103251"/>
                </a:lnTo>
                <a:lnTo>
                  <a:pt x="115569" y="93345"/>
                </a:lnTo>
                <a:lnTo>
                  <a:pt x="121030" y="83439"/>
                </a:lnTo>
                <a:lnTo>
                  <a:pt x="123698" y="67944"/>
                </a:lnTo>
                <a:lnTo>
                  <a:pt x="124840" y="56642"/>
                </a:lnTo>
                <a:lnTo>
                  <a:pt x="121919" y="44068"/>
                </a:lnTo>
                <a:lnTo>
                  <a:pt x="116077" y="328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0" name="object 550"/>
          <p:cNvSpPr/>
          <p:nvPr/>
        </p:nvSpPr>
        <p:spPr>
          <a:xfrm>
            <a:off x="8206358" y="5306822"/>
            <a:ext cx="112522" cy="112394"/>
          </a:xfrm>
          <a:custGeom>
            <a:avLst/>
            <a:gdLst/>
            <a:ahLst/>
            <a:cxnLst/>
            <a:rect l="l" t="t" r="r" b="b"/>
            <a:pathLst>
              <a:path w="112522" h="112395">
                <a:moveTo>
                  <a:pt x="106552" y="31495"/>
                </a:moveTo>
                <a:lnTo>
                  <a:pt x="100838" y="20446"/>
                </a:lnTo>
                <a:lnTo>
                  <a:pt x="93599" y="13461"/>
                </a:lnTo>
                <a:lnTo>
                  <a:pt x="83693" y="8000"/>
                </a:lnTo>
                <a:lnTo>
                  <a:pt x="73787" y="2539"/>
                </a:lnTo>
                <a:lnTo>
                  <a:pt x="62484" y="1269"/>
                </a:lnTo>
                <a:lnTo>
                  <a:pt x="51308" y="0"/>
                </a:lnTo>
                <a:lnTo>
                  <a:pt x="41401" y="1523"/>
                </a:lnTo>
                <a:lnTo>
                  <a:pt x="30352" y="7365"/>
                </a:lnTo>
                <a:lnTo>
                  <a:pt x="21971" y="11683"/>
                </a:lnTo>
                <a:lnTo>
                  <a:pt x="12192" y="20319"/>
                </a:lnTo>
                <a:lnTo>
                  <a:pt x="6731" y="30225"/>
                </a:lnTo>
                <a:lnTo>
                  <a:pt x="1270" y="40131"/>
                </a:lnTo>
                <a:lnTo>
                  <a:pt x="0" y="51434"/>
                </a:lnTo>
                <a:lnTo>
                  <a:pt x="1524" y="61213"/>
                </a:lnTo>
                <a:lnTo>
                  <a:pt x="3175" y="70992"/>
                </a:lnTo>
                <a:lnTo>
                  <a:pt x="6096" y="83692"/>
                </a:lnTo>
                <a:lnTo>
                  <a:pt x="13208" y="90550"/>
                </a:lnTo>
                <a:lnTo>
                  <a:pt x="20447" y="97535"/>
                </a:lnTo>
                <a:lnTo>
                  <a:pt x="27559" y="104393"/>
                </a:lnTo>
                <a:lnTo>
                  <a:pt x="37465" y="109854"/>
                </a:lnTo>
                <a:lnTo>
                  <a:pt x="48768" y="111124"/>
                </a:lnTo>
                <a:lnTo>
                  <a:pt x="59944" y="112394"/>
                </a:lnTo>
                <a:lnTo>
                  <a:pt x="72644" y="109346"/>
                </a:lnTo>
                <a:lnTo>
                  <a:pt x="80899" y="105028"/>
                </a:lnTo>
                <a:lnTo>
                  <a:pt x="92075" y="99186"/>
                </a:lnTo>
                <a:lnTo>
                  <a:pt x="99060" y="92074"/>
                </a:lnTo>
                <a:lnTo>
                  <a:pt x="104521" y="82168"/>
                </a:lnTo>
                <a:lnTo>
                  <a:pt x="109982" y="72262"/>
                </a:lnTo>
                <a:lnTo>
                  <a:pt x="111251" y="60959"/>
                </a:lnTo>
                <a:lnTo>
                  <a:pt x="112522" y="49783"/>
                </a:lnTo>
                <a:lnTo>
                  <a:pt x="110871" y="39877"/>
                </a:lnTo>
                <a:lnTo>
                  <a:pt x="106552" y="314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1" name="object 551"/>
          <p:cNvSpPr/>
          <p:nvPr/>
        </p:nvSpPr>
        <p:spPr>
          <a:xfrm>
            <a:off x="8206358" y="5306822"/>
            <a:ext cx="112522" cy="112394"/>
          </a:xfrm>
          <a:custGeom>
            <a:avLst/>
            <a:gdLst/>
            <a:ahLst/>
            <a:cxnLst/>
            <a:rect l="l" t="t" r="r" b="b"/>
            <a:pathLst>
              <a:path w="112522" h="112395">
                <a:moveTo>
                  <a:pt x="106552" y="31495"/>
                </a:moveTo>
                <a:lnTo>
                  <a:pt x="100838" y="20446"/>
                </a:lnTo>
                <a:lnTo>
                  <a:pt x="93599" y="13461"/>
                </a:lnTo>
                <a:lnTo>
                  <a:pt x="83693" y="8000"/>
                </a:lnTo>
                <a:lnTo>
                  <a:pt x="73787" y="2539"/>
                </a:lnTo>
                <a:lnTo>
                  <a:pt x="62484" y="1269"/>
                </a:lnTo>
                <a:lnTo>
                  <a:pt x="51308" y="0"/>
                </a:lnTo>
                <a:lnTo>
                  <a:pt x="41401" y="1523"/>
                </a:lnTo>
                <a:lnTo>
                  <a:pt x="30352" y="7365"/>
                </a:lnTo>
                <a:lnTo>
                  <a:pt x="21971" y="11683"/>
                </a:lnTo>
                <a:lnTo>
                  <a:pt x="12192" y="20319"/>
                </a:lnTo>
                <a:lnTo>
                  <a:pt x="6731" y="30225"/>
                </a:lnTo>
                <a:lnTo>
                  <a:pt x="1270" y="40131"/>
                </a:lnTo>
                <a:lnTo>
                  <a:pt x="0" y="51434"/>
                </a:lnTo>
                <a:lnTo>
                  <a:pt x="1524" y="61213"/>
                </a:lnTo>
                <a:lnTo>
                  <a:pt x="3175" y="70992"/>
                </a:lnTo>
                <a:lnTo>
                  <a:pt x="6096" y="83692"/>
                </a:lnTo>
                <a:lnTo>
                  <a:pt x="13208" y="90550"/>
                </a:lnTo>
                <a:lnTo>
                  <a:pt x="20447" y="97535"/>
                </a:lnTo>
                <a:lnTo>
                  <a:pt x="27559" y="104393"/>
                </a:lnTo>
                <a:lnTo>
                  <a:pt x="37465" y="109854"/>
                </a:lnTo>
                <a:lnTo>
                  <a:pt x="48768" y="111124"/>
                </a:lnTo>
                <a:lnTo>
                  <a:pt x="59944" y="112394"/>
                </a:lnTo>
                <a:lnTo>
                  <a:pt x="72644" y="109346"/>
                </a:lnTo>
                <a:lnTo>
                  <a:pt x="80899" y="105028"/>
                </a:lnTo>
                <a:lnTo>
                  <a:pt x="92075" y="99186"/>
                </a:lnTo>
                <a:lnTo>
                  <a:pt x="99060" y="92074"/>
                </a:lnTo>
                <a:lnTo>
                  <a:pt x="104521" y="82168"/>
                </a:lnTo>
                <a:lnTo>
                  <a:pt x="109982" y="72262"/>
                </a:lnTo>
                <a:lnTo>
                  <a:pt x="111251" y="60959"/>
                </a:lnTo>
                <a:lnTo>
                  <a:pt x="112522" y="49783"/>
                </a:lnTo>
                <a:lnTo>
                  <a:pt x="110871" y="39877"/>
                </a:lnTo>
                <a:lnTo>
                  <a:pt x="106552" y="314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8" name="object 548"/>
          <p:cNvSpPr/>
          <p:nvPr/>
        </p:nvSpPr>
        <p:spPr>
          <a:xfrm>
            <a:off x="7861808" y="5389372"/>
            <a:ext cx="102616" cy="102615"/>
          </a:xfrm>
          <a:custGeom>
            <a:avLst/>
            <a:gdLst/>
            <a:ahLst/>
            <a:cxnLst/>
            <a:rect l="l" t="t" r="r" b="b"/>
            <a:pathLst>
              <a:path w="102616" h="102615">
                <a:moveTo>
                  <a:pt x="95250" y="27431"/>
                </a:moveTo>
                <a:lnTo>
                  <a:pt x="90932" y="19049"/>
                </a:lnTo>
                <a:lnTo>
                  <a:pt x="83820" y="12064"/>
                </a:lnTo>
                <a:lnTo>
                  <a:pt x="76581" y="5206"/>
                </a:lnTo>
                <a:lnTo>
                  <a:pt x="68199" y="2412"/>
                </a:lnTo>
                <a:lnTo>
                  <a:pt x="56896" y="1269"/>
                </a:lnTo>
                <a:lnTo>
                  <a:pt x="45593" y="0"/>
                </a:lnTo>
                <a:lnTo>
                  <a:pt x="35814" y="1523"/>
                </a:lnTo>
                <a:lnTo>
                  <a:pt x="27432" y="5841"/>
                </a:lnTo>
                <a:lnTo>
                  <a:pt x="19050" y="10286"/>
                </a:lnTo>
                <a:lnTo>
                  <a:pt x="12192" y="17398"/>
                </a:lnTo>
                <a:lnTo>
                  <a:pt x="6603" y="27304"/>
                </a:lnTo>
                <a:lnTo>
                  <a:pt x="3937" y="35813"/>
                </a:lnTo>
                <a:lnTo>
                  <a:pt x="1270" y="44195"/>
                </a:lnTo>
                <a:lnTo>
                  <a:pt x="0" y="55498"/>
                </a:lnTo>
                <a:lnTo>
                  <a:pt x="1650" y="65277"/>
                </a:lnTo>
                <a:lnTo>
                  <a:pt x="5969" y="73659"/>
                </a:lnTo>
                <a:lnTo>
                  <a:pt x="10287" y="82041"/>
                </a:lnTo>
                <a:lnTo>
                  <a:pt x="17399" y="89026"/>
                </a:lnTo>
                <a:lnTo>
                  <a:pt x="27305" y="94487"/>
                </a:lnTo>
                <a:lnTo>
                  <a:pt x="35814" y="97154"/>
                </a:lnTo>
                <a:lnTo>
                  <a:pt x="45720" y="102615"/>
                </a:lnTo>
                <a:lnTo>
                  <a:pt x="55499" y="101091"/>
                </a:lnTo>
                <a:lnTo>
                  <a:pt x="65405" y="99567"/>
                </a:lnTo>
                <a:lnTo>
                  <a:pt x="73787" y="95122"/>
                </a:lnTo>
                <a:lnTo>
                  <a:pt x="82169" y="90804"/>
                </a:lnTo>
                <a:lnTo>
                  <a:pt x="89026" y="83692"/>
                </a:lnTo>
                <a:lnTo>
                  <a:pt x="96012" y="76580"/>
                </a:lnTo>
                <a:lnTo>
                  <a:pt x="99949" y="63880"/>
                </a:lnTo>
                <a:lnTo>
                  <a:pt x="102616" y="55371"/>
                </a:lnTo>
                <a:lnTo>
                  <a:pt x="101092" y="45592"/>
                </a:lnTo>
                <a:lnTo>
                  <a:pt x="99568" y="35686"/>
                </a:lnTo>
                <a:lnTo>
                  <a:pt x="95250" y="274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9" name="object 549"/>
          <p:cNvSpPr/>
          <p:nvPr/>
        </p:nvSpPr>
        <p:spPr>
          <a:xfrm>
            <a:off x="7861808" y="5389372"/>
            <a:ext cx="102616" cy="102615"/>
          </a:xfrm>
          <a:custGeom>
            <a:avLst/>
            <a:gdLst/>
            <a:ahLst/>
            <a:cxnLst/>
            <a:rect l="l" t="t" r="r" b="b"/>
            <a:pathLst>
              <a:path w="102616" h="102615">
                <a:moveTo>
                  <a:pt x="95250" y="27431"/>
                </a:moveTo>
                <a:lnTo>
                  <a:pt x="90932" y="19049"/>
                </a:lnTo>
                <a:lnTo>
                  <a:pt x="83820" y="12064"/>
                </a:lnTo>
                <a:lnTo>
                  <a:pt x="76581" y="5206"/>
                </a:lnTo>
                <a:lnTo>
                  <a:pt x="68199" y="2412"/>
                </a:lnTo>
                <a:lnTo>
                  <a:pt x="56896" y="1269"/>
                </a:lnTo>
                <a:lnTo>
                  <a:pt x="45593" y="0"/>
                </a:lnTo>
                <a:lnTo>
                  <a:pt x="35814" y="1523"/>
                </a:lnTo>
                <a:lnTo>
                  <a:pt x="27432" y="5841"/>
                </a:lnTo>
                <a:lnTo>
                  <a:pt x="19050" y="10286"/>
                </a:lnTo>
                <a:lnTo>
                  <a:pt x="12192" y="17398"/>
                </a:lnTo>
                <a:lnTo>
                  <a:pt x="6603" y="27304"/>
                </a:lnTo>
                <a:lnTo>
                  <a:pt x="3937" y="35813"/>
                </a:lnTo>
                <a:lnTo>
                  <a:pt x="1270" y="44195"/>
                </a:lnTo>
                <a:lnTo>
                  <a:pt x="0" y="55498"/>
                </a:lnTo>
                <a:lnTo>
                  <a:pt x="1650" y="65277"/>
                </a:lnTo>
                <a:lnTo>
                  <a:pt x="5969" y="73659"/>
                </a:lnTo>
                <a:lnTo>
                  <a:pt x="10287" y="82041"/>
                </a:lnTo>
                <a:lnTo>
                  <a:pt x="17399" y="89026"/>
                </a:lnTo>
                <a:lnTo>
                  <a:pt x="27305" y="94487"/>
                </a:lnTo>
                <a:lnTo>
                  <a:pt x="35814" y="97154"/>
                </a:lnTo>
                <a:lnTo>
                  <a:pt x="45720" y="102615"/>
                </a:lnTo>
                <a:lnTo>
                  <a:pt x="55499" y="101091"/>
                </a:lnTo>
                <a:lnTo>
                  <a:pt x="65405" y="99567"/>
                </a:lnTo>
                <a:lnTo>
                  <a:pt x="73787" y="95122"/>
                </a:lnTo>
                <a:lnTo>
                  <a:pt x="82169" y="90804"/>
                </a:lnTo>
                <a:lnTo>
                  <a:pt x="89026" y="83692"/>
                </a:lnTo>
                <a:lnTo>
                  <a:pt x="96012" y="76580"/>
                </a:lnTo>
                <a:lnTo>
                  <a:pt x="99949" y="63880"/>
                </a:lnTo>
                <a:lnTo>
                  <a:pt x="102616" y="55371"/>
                </a:lnTo>
                <a:lnTo>
                  <a:pt x="101092" y="45592"/>
                </a:lnTo>
                <a:lnTo>
                  <a:pt x="99568" y="35686"/>
                </a:lnTo>
                <a:lnTo>
                  <a:pt x="95250" y="274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6" name="object 546"/>
          <p:cNvSpPr/>
          <p:nvPr/>
        </p:nvSpPr>
        <p:spPr>
          <a:xfrm>
            <a:off x="7512050" y="5410073"/>
            <a:ext cx="89789" cy="88518"/>
          </a:xfrm>
          <a:custGeom>
            <a:avLst/>
            <a:gdLst/>
            <a:ahLst/>
            <a:cxnLst/>
            <a:rect l="l" t="t" r="r" b="b"/>
            <a:pathLst>
              <a:path w="89789" h="88519">
                <a:moveTo>
                  <a:pt x="85344" y="23240"/>
                </a:moveTo>
                <a:lnTo>
                  <a:pt x="75310" y="10794"/>
                </a:lnTo>
                <a:lnTo>
                  <a:pt x="56896" y="2539"/>
                </a:lnTo>
                <a:lnTo>
                  <a:pt x="41401" y="0"/>
                </a:lnTo>
                <a:lnTo>
                  <a:pt x="23241" y="5841"/>
                </a:lnTo>
                <a:lnTo>
                  <a:pt x="10795" y="15874"/>
                </a:lnTo>
                <a:lnTo>
                  <a:pt x="1143" y="31495"/>
                </a:lnTo>
                <a:lnTo>
                  <a:pt x="0" y="49783"/>
                </a:lnTo>
                <a:lnTo>
                  <a:pt x="4445" y="65277"/>
                </a:lnTo>
                <a:lnTo>
                  <a:pt x="14477" y="77723"/>
                </a:lnTo>
                <a:lnTo>
                  <a:pt x="30099" y="87375"/>
                </a:lnTo>
                <a:lnTo>
                  <a:pt x="48386" y="88518"/>
                </a:lnTo>
                <a:lnTo>
                  <a:pt x="65277" y="86867"/>
                </a:lnTo>
                <a:lnTo>
                  <a:pt x="79121" y="72516"/>
                </a:lnTo>
                <a:lnTo>
                  <a:pt x="85851" y="58419"/>
                </a:lnTo>
                <a:lnTo>
                  <a:pt x="89789" y="38607"/>
                </a:lnTo>
                <a:lnTo>
                  <a:pt x="85344" y="232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7" name="object 547"/>
          <p:cNvSpPr/>
          <p:nvPr/>
        </p:nvSpPr>
        <p:spPr>
          <a:xfrm>
            <a:off x="7512050" y="5410073"/>
            <a:ext cx="89789" cy="88518"/>
          </a:xfrm>
          <a:custGeom>
            <a:avLst/>
            <a:gdLst/>
            <a:ahLst/>
            <a:cxnLst/>
            <a:rect l="l" t="t" r="r" b="b"/>
            <a:pathLst>
              <a:path w="89789" h="88519">
                <a:moveTo>
                  <a:pt x="85344" y="23240"/>
                </a:moveTo>
                <a:lnTo>
                  <a:pt x="75310" y="10794"/>
                </a:lnTo>
                <a:lnTo>
                  <a:pt x="56896" y="2539"/>
                </a:lnTo>
                <a:lnTo>
                  <a:pt x="41401" y="0"/>
                </a:lnTo>
                <a:lnTo>
                  <a:pt x="23241" y="5841"/>
                </a:lnTo>
                <a:lnTo>
                  <a:pt x="10795" y="15874"/>
                </a:lnTo>
                <a:lnTo>
                  <a:pt x="1143" y="31495"/>
                </a:lnTo>
                <a:lnTo>
                  <a:pt x="0" y="49783"/>
                </a:lnTo>
                <a:lnTo>
                  <a:pt x="4445" y="65277"/>
                </a:lnTo>
                <a:lnTo>
                  <a:pt x="14477" y="77723"/>
                </a:lnTo>
                <a:lnTo>
                  <a:pt x="30099" y="87375"/>
                </a:lnTo>
                <a:lnTo>
                  <a:pt x="48386" y="88518"/>
                </a:lnTo>
                <a:lnTo>
                  <a:pt x="65277" y="86867"/>
                </a:lnTo>
                <a:lnTo>
                  <a:pt x="79121" y="72516"/>
                </a:lnTo>
                <a:lnTo>
                  <a:pt x="85851" y="58419"/>
                </a:lnTo>
                <a:lnTo>
                  <a:pt x="89789" y="38607"/>
                </a:lnTo>
                <a:lnTo>
                  <a:pt x="85344" y="232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4" name="object 544"/>
          <p:cNvSpPr/>
          <p:nvPr/>
        </p:nvSpPr>
        <p:spPr>
          <a:xfrm>
            <a:off x="7161276" y="5367528"/>
            <a:ext cx="81533" cy="81406"/>
          </a:xfrm>
          <a:custGeom>
            <a:avLst/>
            <a:gdLst/>
            <a:ahLst/>
            <a:cxnLst/>
            <a:rect l="l" t="t" r="r" b="b"/>
            <a:pathLst>
              <a:path w="81533" h="81406">
                <a:moveTo>
                  <a:pt x="77089" y="21971"/>
                </a:moveTo>
                <a:lnTo>
                  <a:pt x="67055" y="9398"/>
                </a:lnTo>
                <a:lnTo>
                  <a:pt x="52831" y="2667"/>
                </a:lnTo>
                <a:lnTo>
                  <a:pt x="37338" y="0"/>
                </a:lnTo>
                <a:lnTo>
                  <a:pt x="21971" y="4445"/>
                </a:lnTo>
                <a:lnTo>
                  <a:pt x="9398" y="14478"/>
                </a:lnTo>
                <a:lnTo>
                  <a:pt x="2667" y="28702"/>
                </a:lnTo>
                <a:lnTo>
                  <a:pt x="0" y="44196"/>
                </a:lnTo>
                <a:lnTo>
                  <a:pt x="4445" y="59563"/>
                </a:lnTo>
                <a:lnTo>
                  <a:pt x="14477" y="72009"/>
                </a:lnTo>
                <a:lnTo>
                  <a:pt x="28701" y="78867"/>
                </a:lnTo>
                <a:lnTo>
                  <a:pt x="44196" y="81407"/>
                </a:lnTo>
                <a:lnTo>
                  <a:pt x="59563" y="76962"/>
                </a:lnTo>
                <a:lnTo>
                  <a:pt x="72008" y="66929"/>
                </a:lnTo>
                <a:lnTo>
                  <a:pt x="78867" y="52832"/>
                </a:lnTo>
                <a:lnTo>
                  <a:pt x="81533" y="37338"/>
                </a:lnTo>
                <a:lnTo>
                  <a:pt x="77089" y="219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5" name="object 545"/>
          <p:cNvSpPr/>
          <p:nvPr/>
        </p:nvSpPr>
        <p:spPr>
          <a:xfrm>
            <a:off x="7161276" y="5367528"/>
            <a:ext cx="81533" cy="81406"/>
          </a:xfrm>
          <a:custGeom>
            <a:avLst/>
            <a:gdLst/>
            <a:ahLst/>
            <a:cxnLst/>
            <a:rect l="l" t="t" r="r" b="b"/>
            <a:pathLst>
              <a:path w="81533" h="81406">
                <a:moveTo>
                  <a:pt x="77089" y="21971"/>
                </a:moveTo>
                <a:lnTo>
                  <a:pt x="67055" y="9398"/>
                </a:lnTo>
                <a:lnTo>
                  <a:pt x="52831" y="2667"/>
                </a:lnTo>
                <a:lnTo>
                  <a:pt x="37338" y="0"/>
                </a:lnTo>
                <a:lnTo>
                  <a:pt x="21971" y="4445"/>
                </a:lnTo>
                <a:lnTo>
                  <a:pt x="9398" y="14478"/>
                </a:lnTo>
                <a:lnTo>
                  <a:pt x="2667" y="28702"/>
                </a:lnTo>
                <a:lnTo>
                  <a:pt x="0" y="44196"/>
                </a:lnTo>
                <a:lnTo>
                  <a:pt x="4445" y="59563"/>
                </a:lnTo>
                <a:lnTo>
                  <a:pt x="14477" y="72009"/>
                </a:lnTo>
                <a:lnTo>
                  <a:pt x="28701" y="78867"/>
                </a:lnTo>
                <a:lnTo>
                  <a:pt x="44196" y="81407"/>
                </a:lnTo>
                <a:lnTo>
                  <a:pt x="59563" y="76962"/>
                </a:lnTo>
                <a:lnTo>
                  <a:pt x="72008" y="66929"/>
                </a:lnTo>
                <a:lnTo>
                  <a:pt x="78867" y="52832"/>
                </a:lnTo>
                <a:lnTo>
                  <a:pt x="81533" y="37338"/>
                </a:lnTo>
                <a:lnTo>
                  <a:pt x="77089" y="219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2" name="object 542"/>
          <p:cNvSpPr/>
          <p:nvPr/>
        </p:nvSpPr>
        <p:spPr>
          <a:xfrm>
            <a:off x="6824980" y="5261610"/>
            <a:ext cx="72009" cy="74549"/>
          </a:xfrm>
          <a:custGeom>
            <a:avLst/>
            <a:gdLst/>
            <a:ahLst/>
            <a:cxnLst/>
            <a:rect l="l" t="t" r="r" b="b"/>
            <a:pathLst>
              <a:path w="72009" h="74549">
                <a:moveTo>
                  <a:pt x="67310" y="20573"/>
                </a:moveTo>
                <a:lnTo>
                  <a:pt x="58800" y="10794"/>
                </a:lnTo>
                <a:lnTo>
                  <a:pt x="47371" y="2539"/>
                </a:lnTo>
                <a:lnTo>
                  <a:pt x="31876" y="0"/>
                </a:lnTo>
                <a:lnTo>
                  <a:pt x="20700" y="5714"/>
                </a:lnTo>
                <a:lnTo>
                  <a:pt x="6730" y="12953"/>
                </a:lnTo>
                <a:lnTo>
                  <a:pt x="0" y="27177"/>
                </a:lnTo>
                <a:lnTo>
                  <a:pt x="126" y="41147"/>
                </a:lnTo>
                <a:lnTo>
                  <a:pt x="3175" y="53847"/>
                </a:lnTo>
                <a:lnTo>
                  <a:pt x="13208" y="66293"/>
                </a:lnTo>
                <a:lnTo>
                  <a:pt x="24511" y="74548"/>
                </a:lnTo>
                <a:lnTo>
                  <a:pt x="38608" y="74421"/>
                </a:lnTo>
                <a:lnTo>
                  <a:pt x="53975" y="69976"/>
                </a:lnTo>
                <a:lnTo>
                  <a:pt x="63753" y="61340"/>
                </a:lnTo>
                <a:lnTo>
                  <a:pt x="72009" y="50037"/>
                </a:lnTo>
                <a:lnTo>
                  <a:pt x="71754" y="35940"/>
                </a:lnTo>
                <a:lnTo>
                  <a:pt x="67310" y="2057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3" name="object 543"/>
          <p:cNvSpPr/>
          <p:nvPr/>
        </p:nvSpPr>
        <p:spPr>
          <a:xfrm>
            <a:off x="6824980" y="5261610"/>
            <a:ext cx="72009" cy="74549"/>
          </a:xfrm>
          <a:custGeom>
            <a:avLst/>
            <a:gdLst/>
            <a:ahLst/>
            <a:cxnLst/>
            <a:rect l="l" t="t" r="r" b="b"/>
            <a:pathLst>
              <a:path w="72009" h="74549">
                <a:moveTo>
                  <a:pt x="67310" y="20573"/>
                </a:moveTo>
                <a:lnTo>
                  <a:pt x="58800" y="10794"/>
                </a:lnTo>
                <a:lnTo>
                  <a:pt x="47371" y="2539"/>
                </a:lnTo>
                <a:lnTo>
                  <a:pt x="31876" y="0"/>
                </a:lnTo>
                <a:lnTo>
                  <a:pt x="20700" y="5714"/>
                </a:lnTo>
                <a:lnTo>
                  <a:pt x="6730" y="12953"/>
                </a:lnTo>
                <a:lnTo>
                  <a:pt x="0" y="27177"/>
                </a:lnTo>
                <a:lnTo>
                  <a:pt x="126" y="41147"/>
                </a:lnTo>
                <a:lnTo>
                  <a:pt x="3175" y="53847"/>
                </a:lnTo>
                <a:lnTo>
                  <a:pt x="13208" y="66293"/>
                </a:lnTo>
                <a:lnTo>
                  <a:pt x="24511" y="74548"/>
                </a:lnTo>
                <a:lnTo>
                  <a:pt x="38608" y="74421"/>
                </a:lnTo>
                <a:lnTo>
                  <a:pt x="53975" y="69976"/>
                </a:lnTo>
                <a:lnTo>
                  <a:pt x="63753" y="61340"/>
                </a:lnTo>
                <a:lnTo>
                  <a:pt x="72009" y="50037"/>
                </a:lnTo>
                <a:lnTo>
                  <a:pt x="71754" y="35940"/>
                </a:lnTo>
                <a:lnTo>
                  <a:pt x="67310" y="2057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0" name="object 540"/>
          <p:cNvSpPr/>
          <p:nvPr/>
        </p:nvSpPr>
        <p:spPr>
          <a:xfrm>
            <a:off x="9554718" y="3756914"/>
            <a:ext cx="191261" cy="191135"/>
          </a:xfrm>
          <a:custGeom>
            <a:avLst/>
            <a:gdLst/>
            <a:ahLst/>
            <a:cxnLst/>
            <a:rect l="l" t="t" r="r" b="b"/>
            <a:pathLst>
              <a:path w="191261" h="191135">
                <a:moveTo>
                  <a:pt x="180593" y="50546"/>
                </a:moveTo>
                <a:lnTo>
                  <a:pt x="170560" y="38100"/>
                </a:lnTo>
                <a:lnTo>
                  <a:pt x="156336" y="24256"/>
                </a:lnTo>
                <a:lnTo>
                  <a:pt x="143509" y="13208"/>
                </a:lnTo>
                <a:lnTo>
                  <a:pt x="125095" y="5080"/>
                </a:lnTo>
                <a:lnTo>
                  <a:pt x="105409" y="1143"/>
                </a:lnTo>
                <a:lnTo>
                  <a:pt x="87122" y="0"/>
                </a:lnTo>
                <a:lnTo>
                  <a:pt x="68833" y="5842"/>
                </a:lnTo>
                <a:lnTo>
                  <a:pt x="50673" y="11684"/>
                </a:lnTo>
                <a:lnTo>
                  <a:pt x="35432" y="23241"/>
                </a:lnTo>
                <a:lnTo>
                  <a:pt x="22859" y="33274"/>
                </a:lnTo>
                <a:lnTo>
                  <a:pt x="13334" y="48894"/>
                </a:lnTo>
                <a:lnTo>
                  <a:pt x="5079" y="67183"/>
                </a:lnTo>
                <a:lnTo>
                  <a:pt x="1142" y="86994"/>
                </a:lnTo>
                <a:lnTo>
                  <a:pt x="0" y="105283"/>
                </a:lnTo>
                <a:lnTo>
                  <a:pt x="3175" y="124968"/>
                </a:lnTo>
                <a:lnTo>
                  <a:pt x="10413" y="138811"/>
                </a:lnTo>
                <a:lnTo>
                  <a:pt x="19050" y="155575"/>
                </a:lnTo>
                <a:lnTo>
                  <a:pt x="33400" y="169418"/>
                </a:lnTo>
                <a:lnTo>
                  <a:pt x="48895" y="179069"/>
                </a:lnTo>
                <a:lnTo>
                  <a:pt x="67309" y="187198"/>
                </a:lnTo>
                <a:lnTo>
                  <a:pt x="87122" y="191135"/>
                </a:lnTo>
                <a:lnTo>
                  <a:pt x="103885" y="189484"/>
                </a:lnTo>
                <a:lnTo>
                  <a:pt x="120776" y="187833"/>
                </a:lnTo>
                <a:lnTo>
                  <a:pt x="138937" y="181991"/>
                </a:lnTo>
                <a:lnTo>
                  <a:pt x="154304" y="170434"/>
                </a:lnTo>
                <a:lnTo>
                  <a:pt x="168148" y="156210"/>
                </a:lnTo>
                <a:lnTo>
                  <a:pt x="179197" y="143383"/>
                </a:lnTo>
                <a:lnTo>
                  <a:pt x="187325" y="124968"/>
                </a:lnTo>
                <a:lnTo>
                  <a:pt x="191261" y="105283"/>
                </a:lnTo>
                <a:lnTo>
                  <a:pt x="189610" y="88392"/>
                </a:lnTo>
                <a:lnTo>
                  <a:pt x="186435" y="68706"/>
                </a:lnTo>
                <a:lnTo>
                  <a:pt x="180593" y="505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1" name="object 541"/>
          <p:cNvSpPr/>
          <p:nvPr/>
        </p:nvSpPr>
        <p:spPr>
          <a:xfrm>
            <a:off x="9554718" y="3756914"/>
            <a:ext cx="191261" cy="191135"/>
          </a:xfrm>
          <a:custGeom>
            <a:avLst/>
            <a:gdLst/>
            <a:ahLst/>
            <a:cxnLst/>
            <a:rect l="l" t="t" r="r" b="b"/>
            <a:pathLst>
              <a:path w="191261" h="191135">
                <a:moveTo>
                  <a:pt x="180593" y="50546"/>
                </a:moveTo>
                <a:lnTo>
                  <a:pt x="170560" y="38100"/>
                </a:lnTo>
                <a:lnTo>
                  <a:pt x="156336" y="24256"/>
                </a:lnTo>
                <a:lnTo>
                  <a:pt x="143509" y="13208"/>
                </a:lnTo>
                <a:lnTo>
                  <a:pt x="125095" y="5080"/>
                </a:lnTo>
                <a:lnTo>
                  <a:pt x="105409" y="1143"/>
                </a:lnTo>
                <a:lnTo>
                  <a:pt x="87122" y="0"/>
                </a:lnTo>
                <a:lnTo>
                  <a:pt x="68833" y="5842"/>
                </a:lnTo>
                <a:lnTo>
                  <a:pt x="50673" y="11684"/>
                </a:lnTo>
                <a:lnTo>
                  <a:pt x="35432" y="23241"/>
                </a:lnTo>
                <a:lnTo>
                  <a:pt x="22859" y="33274"/>
                </a:lnTo>
                <a:lnTo>
                  <a:pt x="13334" y="48894"/>
                </a:lnTo>
                <a:lnTo>
                  <a:pt x="5079" y="67183"/>
                </a:lnTo>
                <a:lnTo>
                  <a:pt x="1142" y="86994"/>
                </a:lnTo>
                <a:lnTo>
                  <a:pt x="0" y="105283"/>
                </a:lnTo>
                <a:lnTo>
                  <a:pt x="3175" y="124968"/>
                </a:lnTo>
                <a:lnTo>
                  <a:pt x="10413" y="138811"/>
                </a:lnTo>
                <a:lnTo>
                  <a:pt x="19050" y="155575"/>
                </a:lnTo>
                <a:lnTo>
                  <a:pt x="33400" y="169418"/>
                </a:lnTo>
                <a:lnTo>
                  <a:pt x="48895" y="179069"/>
                </a:lnTo>
                <a:lnTo>
                  <a:pt x="67309" y="187198"/>
                </a:lnTo>
                <a:lnTo>
                  <a:pt x="87122" y="191135"/>
                </a:lnTo>
                <a:lnTo>
                  <a:pt x="103885" y="189484"/>
                </a:lnTo>
                <a:lnTo>
                  <a:pt x="120776" y="187833"/>
                </a:lnTo>
                <a:lnTo>
                  <a:pt x="138937" y="181991"/>
                </a:lnTo>
                <a:lnTo>
                  <a:pt x="154304" y="170434"/>
                </a:lnTo>
                <a:lnTo>
                  <a:pt x="168148" y="156210"/>
                </a:lnTo>
                <a:lnTo>
                  <a:pt x="179197" y="143383"/>
                </a:lnTo>
                <a:lnTo>
                  <a:pt x="187325" y="124968"/>
                </a:lnTo>
                <a:lnTo>
                  <a:pt x="191261" y="105283"/>
                </a:lnTo>
                <a:lnTo>
                  <a:pt x="189610" y="88392"/>
                </a:lnTo>
                <a:lnTo>
                  <a:pt x="186435" y="68706"/>
                </a:lnTo>
                <a:lnTo>
                  <a:pt x="180593" y="505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8" name="object 538"/>
          <p:cNvSpPr/>
          <p:nvPr/>
        </p:nvSpPr>
        <p:spPr>
          <a:xfrm>
            <a:off x="9611360" y="3412998"/>
            <a:ext cx="171196" cy="172847"/>
          </a:xfrm>
          <a:custGeom>
            <a:avLst/>
            <a:gdLst/>
            <a:ahLst/>
            <a:cxnLst/>
            <a:rect l="l" t="t" r="r" b="b"/>
            <a:pathLst>
              <a:path w="171196" h="172847">
                <a:moveTo>
                  <a:pt x="4445" y="109474"/>
                </a:moveTo>
                <a:lnTo>
                  <a:pt x="8890" y="124840"/>
                </a:lnTo>
                <a:lnTo>
                  <a:pt x="18923" y="137413"/>
                </a:lnTo>
                <a:lnTo>
                  <a:pt x="28956" y="149860"/>
                </a:lnTo>
                <a:lnTo>
                  <a:pt x="44576" y="159512"/>
                </a:lnTo>
                <a:lnTo>
                  <a:pt x="60198" y="169163"/>
                </a:lnTo>
                <a:lnTo>
                  <a:pt x="75692" y="171703"/>
                </a:lnTo>
                <a:lnTo>
                  <a:pt x="93980" y="172847"/>
                </a:lnTo>
                <a:lnTo>
                  <a:pt x="109347" y="168401"/>
                </a:lnTo>
                <a:lnTo>
                  <a:pt x="124714" y="163956"/>
                </a:lnTo>
                <a:lnTo>
                  <a:pt x="140081" y="152526"/>
                </a:lnTo>
                <a:lnTo>
                  <a:pt x="152526" y="142493"/>
                </a:lnTo>
                <a:lnTo>
                  <a:pt x="159385" y="128269"/>
                </a:lnTo>
                <a:lnTo>
                  <a:pt x="168910" y="112649"/>
                </a:lnTo>
                <a:lnTo>
                  <a:pt x="170053" y="94361"/>
                </a:lnTo>
                <a:lnTo>
                  <a:pt x="171196" y="76073"/>
                </a:lnTo>
                <a:lnTo>
                  <a:pt x="166750" y="60705"/>
                </a:lnTo>
                <a:lnTo>
                  <a:pt x="162306" y="45338"/>
                </a:lnTo>
                <a:lnTo>
                  <a:pt x="152273" y="32765"/>
                </a:lnTo>
                <a:lnTo>
                  <a:pt x="142240" y="20319"/>
                </a:lnTo>
                <a:lnTo>
                  <a:pt x="126746" y="10667"/>
                </a:lnTo>
                <a:lnTo>
                  <a:pt x="112522" y="3937"/>
                </a:lnTo>
                <a:lnTo>
                  <a:pt x="92837" y="0"/>
                </a:lnTo>
                <a:lnTo>
                  <a:pt x="78740" y="126"/>
                </a:lnTo>
                <a:lnTo>
                  <a:pt x="61849" y="1777"/>
                </a:lnTo>
                <a:lnTo>
                  <a:pt x="45212" y="10540"/>
                </a:lnTo>
                <a:lnTo>
                  <a:pt x="31242" y="17779"/>
                </a:lnTo>
                <a:lnTo>
                  <a:pt x="20193" y="30606"/>
                </a:lnTo>
                <a:lnTo>
                  <a:pt x="9144" y="43306"/>
                </a:lnTo>
                <a:lnTo>
                  <a:pt x="3683" y="60325"/>
                </a:lnTo>
                <a:lnTo>
                  <a:pt x="1143" y="75818"/>
                </a:lnTo>
                <a:lnTo>
                  <a:pt x="0" y="94106"/>
                </a:lnTo>
                <a:lnTo>
                  <a:pt x="4445" y="1094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9" name="object 539"/>
          <p:cNvSpPr/>
          <p:nvPr/>
        </p:nvSpPr>
        <p:spPr>
          <a:xfrm>
            <a:off x="9611360" y="3412998"/>
            <a:ext cx="171196" cy="172847"/>
          </a:xfrm>
          <a:custGeom>
            <a:avLst/>
            <a:gdLst/>
            <a:ahLst/>
            <a:cxnLst/>
            <a:rect l="l" t="t" r="r" b="b"/>
            <a:pathLst>
              <a:path w="171196" h="172847">
                <a:moveTo>
                  <a:pt x="4445" y="109474"/>
                </a:moveTo>
                <a:lnTo>
                  <a:pt x="8890" y="124840"/>
                </a:lnTo>
                <a:lnTo>
                  <a:pt x="18923" y="137413"/>
                </a:lnTo>
                <a:lnTo>
                  <a:pt x="28956" y="149860"/>
                </a:lnTo>
                <a:lnTo>
                  <a:pt x="44576" y="159512"/>
                </a:lnTo>
                <a:lnTo>
                  <a:pt x="60198" y="169163"/>
                </a:lnTo>
                <a:lnTo>
                  <a:pt x="75692" y="171703"/>
                </a:lnTo>
                <a:lnTo>
                  <a:pt x="93980" y="172847"/>
                </a:lnTo>
                <a:lnTo>
                  <a:pt x="109347" y="168401"/>
                </a:lnTo>
                <a:lnTo>
                  <a:pt x="124714" y="163956"/>
                </a:lnTo>
                <a:lnTo>
                  <a:pt x="140081" y="152526"/>
                </a:lnTo>
                <a:lnTo>
                  <a:pt x="152526" y="142493"/>
                </a:lnTo>
                <a:lnTo>
                  <a:pt x="159385" y="128269"/>
                </a:lnTo>
                <a:lnTo>
                  <a:pt x="168910" y="112649"/>
                </a:lnTo>
                <a:lnTo>
                  <a:pt x="170053" y="94361"/>
                </a:lnTo>
                <a:lnTo>
                  <a:pt x="171196" y="76073"/>
                </a:lnTo>
                <a:lnTo>
                  <a:pt x="166750" y="60705"/>
                </a:lnTo>
                <a:lnTo>
                  <a:pt x="162306" y="45338"/>
                </a:lnTo>
                <a:lnTo>
                  <a:pt x="152273" y="32765"/>
                </a:lnTo>
                <a:lnTo>
                  <a:pt x="142240" y="20319"/>
                </a:lnTo>
                <a:lnTo>
                  <a:pt x="126746" y="10667"/>
                </a:lnTo>
                <a:lnTo>
                  <a:pt x="112522" y="3937"/>
                </a:lnTo>
                <a:lnTo>
                  <a:pt x="92837" y="0"/>
                </a:lnTo>
                <a:lnTo>
                  <a:pt x="78740" y="126"/>
                </a:lnTo>
                <a:lnTo>
                  <a:pt x="61849" y="1777"/>
                </a:lnTo>
                <a:lnTo>
                  <a:pt x="45212" y="10540"/>
                </a:lnTo>
                <a:lnTo>
                  <a:pt x="31242" y="17779"/>
                </a:lnTo>
                <a:lnTo>
                  <a:pt x="20193" y="30606"/>
                </a:lnTo>
                <a:lnTo>
                  <a:pt x="9144" y="43306"/>
                </a:lnTo>
                <a:lnTo>
                  <a:pt x="3683" y="60325"/>
                </a:lnTo>
                <a:lnTo>
                  <a:pt x="1143" y="75818"/>
                </a:lnTo>
                <a:lnTo>
                  <a:pt x="0" y="94106"/>
                </a:lnTo>
                <a:lnTo>
                  <a:pt x="4445" y="1094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6" name="object 536"/>
          <p:cNvSpPr/>
          <p:nvPr/>
        </p:nvSpPr>
        <p:spPr>
          <a:xfrm>
            <a:off x="9605899" y="3063366"/>
            <a:ext cx="153416" cy="156083"/>
          </a:xfrm>
          <a:custGeom>
            <a:avLst/>
            <a:gdLst/>
            <a:ahLst/>
            <a:cxnLst/>
            <a:rect l="l" t="t" r="r" b="b"/>
            <a:pathLst>
              <a:path w="153416" h="156083">
                <a:moveTo>
                  <a:pt x="144272" y="42418"/>
                </a:moveTo>
                <a:lnTo>
                  <a:pt x="137032" y="28448"/>
                </a:lnTo>
                <a:lnTo>
                  <a:pt x="125729" y="20193"/>
                </a:lnTo>
                <a:lnTo>
                  <a:pt x="114300" y="11937"/>
                </a:lnTo>
                <a:lnTo>
                  <a:pt x="100202" y="5207"/>
                </a:lnTo>
                <a:lnTo>
                  <a:pt x="84708" y="2540"/>
                </a:lnTo>
                <a:lnTo>
                  <a:pt x="69215" y="0"/>
                </a:lnTo>
                <a:lnTo>
                  <a:pt x="53721" y="4445"/>
                </a:lnTo>
                <a:lnTo>
                  <a:pt x="42545" y="10160"/>
                </a:lnTo>
                <a:lnTo>
                  <a:pt x="28701" y="17399"/>
                </a:lnTo>
                <a:lnTo>
                  <a:pt x="16128" y="27432"/>
                </a:lnTo>
                <a:lnTo>
                  <a:pt x="9398" y="41656"/>
                </a:lnTo>
                <a:lnTo>
                  <a:pt x="2540" y="55753"/>
                </a:lnTo>
                <a:lnTo>
                  <a:pt x="0" y="71247"/>
                </a:lnTo>
                <a:lnTo>
                  <a:pt x="126" y="85344"/>
                </a:lnTo>
                <a:lnTo>
                  <a:pt x="380" y="99441"/>
                </a:lnTo>
                <a:lnTo>
                  <a:pt x="7620" y="113411"/>
                </a:lnTo>
                <a:lnTo>
                  <a:pt x="14858" y="127254"/>
                </a:lnTo>
                <a:lnTo>
                  <a:pt x="26161" y="135636"/>
                </a:lnTo>
                <a:lnTo>
                  <a:pt x="38989" y="146685"/>
                </a:lnTo>
                <a:lnTo>
                  <a:pt x="53212" y="153416"/>
                </a:lnTo>
                <a:lnTo>
                  <a:pt x="68706" y="156083"/>
                </a:lnTo>
                <a:lnTo>
                  <a:pt x="82676" y="155829"/>
                </a:lnTo>
                <a:lnTo>
                  <a:pt x="98171" y="151384"/>
                </a:lnTo>
                <a:lnTo>
                  <a:pt x="113537" y="146938"/>
                </a:lnTo>
                <a:lnTo>
                  <a:pt x="123190" y="138303"/>
                </a:lnTo>
                <a:lnTo>
                  <a:pt x="135762" y="128270"/>
                </a:lnTo>
                <a:lnTo>
                  <a:pt x="144018" y="116967"/>
                </a:lnTo>
                <a:lnTo>
                  <a:pt x="150875" y="102743"/>
                </a:lnTo>
                <a:lnTo>
                  <a:pt x="153416" y="87249"/>
                </a:lnTo>
                <a:lnTo>
                  <a:pt x="151765" y="70485"/>
                </a:lnTo>
                <a:lnTo>
                  <a:pt x="151510" y="56387"/>
                </a:lnTo>
                <a:lnTo>
                  <a:pt x="144272" y="424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7" name="object 537"/>
          <p:cNvSpPr/>
          <p:nvPr/>
        </p:nvSpPr>
        <p:spPr>
          <a:xfrm>
            <a:off x="9605899" y="3063366"/>
            <a:ext cx="153416" cy="156083"/>
          </a:xfrm>
          <a:custGeom>
            <a:avLst/>
            <a:gdLst/>
            <a:ahLst/>
            <a:cxnLst/>
            <a:rect l="l" t="t" r="r" b="b"/>
            <a:pathLst>
              <a:path w="153416" h="156083">
                <a:moveTo>
                  <a:pt x="144272" y="42418"/>
                </a:moveTo>
                <a:lnTo>
                  <a:pt x="137032" y="28448"/>
                </a:lnTo>
                <a:lnTo>
                  <a:pt x="125729" y="20193"/>
                </a:lnTo>
                <a:lnTo>
                  <a:pt x="114300" y="11937"/>
                </a:lnTo>
                <a:lnTo>
                  <a:pt x="100202" y="5207"/>
                </a:lnTo>
                <a:lnTo>
                  <a:pt x="84708" y="2540"/>
                </a:lnTo>
                <a:lnTo>
                  <a:pt x="69215" y="0"/>
                </a:lnTo>
                <a:lnTo>
                  <a:pt x="53721" y="4445"/>
                </a:lnTo>
                <a:lnTo>
                  <a:pt x="42545" y="10160"/>
                </a:lnTo>
                <a:lnTo>
                  <a:pt x="28701" y="17399"/>
                </a:lnTo>
                <a:lnTo>
                  <a:pt x="16128" y="27432"/>
                </a:lnTo>
                <a:lnTo>
                  <a:pt x="9398" y="41656"/>
                </a:lnTo>
                <a:lnTo>
                  <a:pt x="2540" y="55753"/>
                </a:lnTo>
                <a:lnTo>
                  <a:pt x="0" y="71247"/>
                </a:lnTo>
                <a:lnTo>
                  <a:pt x="126" y="85344"/>
                </a:lnTo>
                <a:lnTo>
                  <a:pt x="380" y="99441"/>
                </a:lnTo>
                <a:lnTo>
                  <a:pt x="7620" y="113411"/>
                </a:lnTo>
                <a:lnTo>
                  <a:pt x="14858" y="127254"/>
                </a:lnTo>
                <a:lnTo>
                  <a:pt x="26161" y="135636"/>
                </a:lnTo>
                <a:lnTo>
                  <a:pt x="38989" y="146685"/>
                </a:lnTo>
                <a:lnTo>
                  <a:pt x="53212" y="153416"/>
                </a:lnTo>
                <a:lnTo>
                  <a:pt x="68706" y="156083"/>
                </a:lnTo>
                <a:lnTo>
                  <a:pt x="82676" y="155829"/>
                </a:lnTo>
                <a:lnTo>
                  <a:pt x="98171" y="151384"/>
                </a:lnTo>
                <a:lnTo>
                  <a:pt x="113537" y="146938"/>
                </a:lnTo>
                <a:lnTo>
                  <a:pt x="123190" y="138303"/>
                </a:lnTo>
                <a:lnTo>
                  <a:pt x="135762" y="128270"/>
                </a:lnTo>
                <a:lnTo>
                  <a:pt x="144018" y="116967"/>
                </a:lnTo>
                <a:lnTo>
                  <a:pt x="150875" y="102743"/>
                </a:lnTo>
                <a:lnTo>
                  <a:pt x="153416" y="87249"/>
                </a:lnTo>
                <a:lnTo>
                  <a:pt x="151765" y="70485"/>
                </a:lnTo>
                <a:lnTo>
                  <a:pt x="151510" y="56387"/>
                </a:lnTo>
                <a:lnTo>
                  <a:pt x="144272" y="424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4" name="object 534"/>
          <p:cNvSpPr/>
          <p:nvPr/>
        </p:nvSpPr>
        <p:spPr>
          <a:xfrm>
            <a:off x="9534525" y="2724150"/>
            <a:ext cx="139319" cy="137922"/>
          </a:xfrm>
          <a:custGeom>
            <a:avLst/>
            <a:gdLst/>
            <a:ahLst/>
            <a:cxnLst/>
            <a:rect l="l" t="t" r="r" b="b"/>
            <a:pathLst>
              <a:path w="139319" h="137922">
                <a:moveTo>
                  <a:pt x="131825" y="35687"/>
                </a:moveTo>
                <a:lnTo>
                  <a:pt x="125983" y="24511"/>
                </a:lnTo>
                <a:lnTo>
                  <a:pt x="114680" y="16255"/>
                </a:lnTo>
                <a:lnTo>
                  <a:pt x="103250" y="8000"/>
                </a:lnTo>
                <a:lnTo>
                  <a:pt x="93345" y="2539"/>
                </a:lnTo>
                <a:lnTo>
                  <a:pt x="77850" y="0"/>
                </a:lnTo>
                <a:lnTo>
                  <a:pt x="63753" y="126"/>
                </a:lnTo>
                <a:lnTo>
                  <a:pt x="51180" y="3175"/>
                </a:lnTo>
                <a:lnTo>
                  <a:pt x="38607" y="6096"/>
                </a:lnTo>
                <a:lnTo>
                  <a:pt x="28828" y="14732"/>
                </a:lnTo>
                <a:lnTo>
                  <a:pt x="19176" y="23367"/>
                </a:lnTo>
                <a:lnTo>
                  <a:pt x="10922" y="34671"/>
                </a:lnTo>
                <a:lnTo>
                  <a:pt x="4064" y="48895"/>
                </a:lnTo>
                <a:lnTo>
                  <a:pt x="0" y="61595"/>
                </a:lnTo>
                <a:lnTo>
                  <a:pt x="253" y="75564"/>
                </a:lnTo>
                <a:lnTo>
                  <a:pt x="3301" y="88264"/>
                </a:lnTo>
                <a:lnTo>
                  <a:pt x="9017" y="99313"/>
                </a:lnTo>
                <a:lnTo>
                  <a:pt x="16255" y="113284"/>
                </a:lnTo>
                <a:lnTo>
                  <a:pt x="24892" y="123062"/>
                </a:lnTo>
                <a:lnTo>
                  <a:pt x="34798" y="128524"/>
                </a:lnTo>
                <a:lnTo>
                  <a:pt x="48895" y="135382"/>
                </a:lnTo>
                <a:lnTo>
                  <a:pt x="64516" y="137922"/>
                </a:lnTo>
                <a:lnTo>
                  <a:pt x="78485" y="137667"/>
                </a:lnTo>
                <a:lnTo>
                  <a:pt x="91058" y="134747"/>
                </a:lnTo>
                <a:lnTo>
                  <a:pt x="102234" y="128904"/>
                </a:lnTo>
                <a:lnTo>
                  <a:pt x="113410" y="123062"/>
                </a:lnTo>
                <a:lnTo>
                  <a:pt x="123190" y="114553"/>
                </a:lnTo>
                <a:lnTo>
                  <a:pt x="131445" y="103124"/>
                </a:lnTo>
                <a:lnTo>
                  <a:pt x="138175" y="89026"/>
                </a:lnTo>
                <a:lnTo>
                  <a:pt x="138049" y="74929"/>
                </a:lnTo>
                <a:lnTo>
                  <a:pt x="139319" y="63753"/>
                </a:lnTo>
                <a:lnTo>
                  <a:pt x="139065" y="49657"/>
                </a:lnTo>
                <a:lnTo>
                  <a:pt x="131825" y="356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5" name="object 535"/>
          <p:cNvSpPr/>
          <p:nvPr/>
        </p:nvSpPr>
        <p:spPr>
          <a:xfrm>
            <a:off x="9534525" y="2724150"/>
            <a:ext cx="139319" cy="137922"/>
          </a:xfrm>
          <a:custGeom>
            <a:avLst/>
            <a:gdLst/>
            <a:ahLst/>
            <a:cxnLst/>
            <a:rect l="l" t="t" r="r" b="b"/>
            <a:pathLst>
              <a:path w="139319" h="137922">
                <a:moveTo>
                  <a:pt x="131825" y="35687"/>
                </a:moveTo>
                <a:lnTo>
                  <a:pt x="125983" y="24511"/>
                </a:lnTo>
                <a:lnTo>
                  <a:pt x="114680" y="16255"/>
                </a:lnTo>
                <a:lnTo>
                  <a:pt x="103250" y="8000"/>
                </a:lnTo>
                <a:lnTo>
                  <a:pt x="93345" y="2539"/>
                </a:lnTo>
                <a:lnTo>
                  <a:pt x="77850" y="0"/>
                </a:lnTo>
                <a:lnTo>
                  <a:pt x="63753" y="126"/>
                </a:lnTo>
                <a:lnTo>
                  <a:pt x="51180" y="3175"/>
                </a:lnTo>
                <a:lnTo>
                  <a:pt x="38607" y="6096"/>
                </a:lnTo>
                <a:lnTo>
                  <a:pt x="28828" y="14732"/>
                </a:lnTo>
                <a:lnTo>
                  <a:pt x="19176" y="23367"/>
                </a:lnTo>
                <a:lnTo>
                  <a:pt x="10922" y="34671"/>
                </a:lnTo>
                <a:lnTo>
                  <a:pt x="4064" y="48895"/>
                </a:lnTo>
                <a:lnTo>
                  <a:pt x="0" y="61595"/>
                </a:lnTo>
                <a:lnTo>
                  <a:pt x="253" y="75564"/>
                </a:lnTo>
                <a:lnTo>
                  <a:pt x="3301" y="88264"/>
                </a:lnTo>
                <a:lnTo>
                  <a:pt x="9017" y="99313"/>
                </a:lnTo>
                <a:lnTo>
                  <a:pt x="16255" y="113284"/>
                </a:lnTo>
                <a:lnTo>
                  <a:pt x="24892" y="123062"/>
                </a:lnTo>
                <a:lnTo>
                  <a:pt x="34798" y="128524"/>
                </a:lnTo>
                <a:lnTo>
                  <a:pt x="48895" y="135382"/>
                </a:lnTo>
                <a:lnTo>
                  <a:pt x="64516" y="137922"/>
                </a:lnTo>
                <a:lnTo>
                  <a:pt x="78485" y="137667"/>
                </a:lnTo>
                <a:lnTo>
                  <a:pt x="91058" y="134747"/>
                </a:lnTo>
                <a:lnTo>
                  <a:pt x="102234" y="128904"/>
                </a:lnTo>
                <a:lnTo>
                  <a:pt x="113410" y="123062"/>
                </a:lnTo>
                <a:lnTo>
                  <a:pt x="123190" y="114553"/>
                </a:lnTo>
                <a:lnTo>
                  <a:pt x="131445" y="103124"/>
                </a:lnTo>
                <a:lnTo>
                  <a:pt x="138175" y="89026"/>
                </a:lnTo>
                <a:lnTo>
                  <a:pt x="138049" y="74929"/>
                </a:lnTo>
                <a:lnTo>
                  <a:pt x="139319" y="63753"/>
                </a:lnTo>
                <a:lnTo>
                  <a:pt x="139065" y="49657"/>
                </a:lnTo>
                <a:lnTo>
                  <a:pt x="131825" y="356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2" name="object 532"/>
          <p:cNvSpPr/>
          <p:nvPr/>
        </p:nvSpPr>
        <p:spPr>
          <a:xfrm>
            <a:off x="9406001" y="2398649"/>
            <a:ext cx="123951" cy="126618"/>
          </a:xfrm>
          <a:custGeom>
            <a:avLst/>
            <a:gdLst/>
            <a:ahLst/>
            <a:cxnLst/>
            <a:rect l="l" t="t" r="r" b="b"/>
            <a:pathLst>
              <a:path w="123951" h="126618">
                <a:moveTo>
                  <a:pt x="119125" y="34289"/>
                </a:moveTo>
                <a:lnTo>
                  <a:pt x="110617" y="24637"/>
                </a:lnTo>
                <a:lnTo>
                  <a:pt x="103377" y="17652"/>
                </a:lnTo>
                <a:lnTo>
                  <a:pt x="92075" y="9398"/>
                </a:lnTo>
                <a:lnTo>
                  <a:pt x="82169" y="3937"/>
                </a:lnTo>
                <a:lnTo>
                  <a:pt x="69469" y="0"/>
                </a:lnTo>
                <a:lnTo>
                  <a:pt x="56769" y="2921"/>
                </a:lnTo>
                <a:lnTo>
                  <a:pt x="45593" y="1650"/>
                </a:lnTo>
                <a:lnTo>
                  <a:pt x="34417" y="7492"/>
                </a:lnTo>
                <a:lnTo>
                  <a:pt x="23241" y="13335"/>
                </a:lnTo>
                <a:lnTo>
                  <a:pt x="14985" y="24637"/>
                </a:lnTo>
                <a:lnTo>
                  <a:pt x="8000" y="31750"/>
                </a:lnTo>
                <a:lnTo>
                  <a:pt x="4064" y="44450"/>
                </a:lnTo>
                <a:lnTo>
                  <a:pt x="0" y="57150"/>
                </a:lnTo>
                <a:lnTo>
                  <a:pt x="253" y="71247"/>
                </a:lnTo>
                <a:lnTo>
                  <a:pt x="1777" y="81025"/>
                </a:lnTo>
                <a:lnTo>
                  <a:pt x="7493" y="92201"/>
                </a:lnTo>
                <a:lnTo>
                  <a:pt x="13334" y="103377"/>
                </a:lnTo>
                <a:lnTo>
                  <a:pt x="20447" y="110362"/>
                </a:lnTo>
                <a:lnTo>
                  <a:pt x="31876" y="118617"/>
                </a:lnTo>
                <a:lnTo>
                  <a:pt x="44576" y="122554"/>
                </a:lnTo>
                <a:lnTo>
                  <a:pt x="57276" y="126618"/>
                </a:lnTo>
                <a:lnTo>
                  <a:pt x="67055" y="125095"/>
                </a:lnTo>
                <a:lnTo>
                  <a:pt x="81152" y="124840"/>
                </a:lnTo>
                <a:lnTo>
                  <a:pt x="92328" y="119125"/>
                </a:lnTo>
                <a:lnTo>
                  <a:pt x="103377" y="113284"/>
                </a:lnTo>
                <a:lnTo>
                  <a:pt x="108966" y="103377"/>
                </a:lnTo>
                <a:lnTo>
                  <a:pt x="118618" y="94741"/>
                </a:lnTo>
                <a:lnTo>
                  <a:pt x="122681" y="82041"/>
                </a:lnTo>
                <a:lnTo>
                  <a:pt x="123951" y="70865"/>
                </a:lnTo>
                <a:lnTo>
                  <a:pt x="123698" y="56768"/>
                </a:lnTo>
                <a:lnTo>
                  <a:pt x="122174" y="46989"/>
                </a:lnTo>
                <a:lnTo>
                  <a:pt x="119125" y="3428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3" name="object 533"/>
          <p:cNvSpPr/>
          <p:nvPr/>
        </p:nvSpPr>
        <p:spPr>
          <a:xfrm>
            <a:off x="9406001" y="2398649"/>
            <a:ext cx="123951" cy="126618"/>
          </a:xfrm>
          <a:custGeom>
            <a:avLst/>
            <a:gdLst/>
            <a:ahLst/>
            <a:cxnLst/>
            <a:rect l="l" t="t" r="r" b="b"/>
            <a:pathLst>
              <a:path w="123951" h="126618">
                <a:moveTo>
                  <a:pt x="119125" y="34289"/>
                </a:moveTo>
                <a:lnTo>
                  <a:pt x="110617" y="24637"/>
                </a:lnTo>
                <a:lnTo>
                  <a:pt x="103377" y="17652"/>
                </a:lnTo>
                <a:lnTo>
                  <a:pt x="92075" y="9398"/>
                </a:lnTo>
                <a:lnTo>
                  <a:pt x="82169" y="3937"/>
                </a:lnTo>
                <a:lnTo>
                  <a:pt x="69469" y="0"/>
                </a:lnTo>
                <a:lnTo>
                  <a:pt x="56769" y="2921"/>
                </a:lnTo>
                <a:lnTo>
                  <a:pt x="45593" y="1650"/>
                </a:lnTo>
                <a:lnTo>
                  <a:pt x="34417" y="7492"/>
                </a:lnTo>
                <a:lnTo>
                  <a:pt x="23241" y="13335"/>
                </a:lnTo>
                <a:lnTo>
                  <a:pt x="14985" y="24637"/>
                </a:lnTo>
                <a:lnTo>
                  <a:pt x="8000" y="31750"/>
                </a:lnTo>
                <a:lnTo>
                  <a:pt x="4064" y="44450"/>
                </a:lnTo>
                <a:lnTo>
                  <a:pt x="0" y="57150"/>
                </a:lnTo>
                <a:lnTo>
                  <a:pt x="253" y="71247"/>
                </a:lnTo>
                <a:lnTo>
                  <a:pt x="1777" y="81025"/>
                </a:lnTo>
                <a:lnTo>
                  <a:pt x="7493" y="92201"/>
                </a:lnTo>
                <a:lnTo>
                  <a:pt x="13334" y="103377"/>
                </a:lnTo>
                <a:lnTo>
                  <a:pt x="20447" y="110362"/>
                </a:lnTo>
                <a:lnTo>
                  <a:pt x="31876" y="118617"/>
                </a:lnTo>
                <a:lnTo>
                  <a:pt x="44576" y="122554"/>
                </a:lnTo>
                <a:lnTo>
                  <a:pt x="57276" y="126618"/>
                </a:lnTo>
                <a:lnTo>
                  <a:pt x="67055" y="125095"/>
                </a:lnTo>
                <a:lnTo>
                  <a:pt x="81152" y="124840"/>
                </a:lnTo>
                <a:lnTo>
                  <a:pt x="92328" y="119125"/>
                </a:lnTo>
                <a:lnTo>
                  <a:pt x="103377" y="113284"/>
                </a:lnTo>
                <a:lnTo>
                  <a:pt x="108966" y="103377"/>
                </a:lnTo>
                <a:lnTo>
                  <a:pt x="118618" y="94741"/>
                </a:lnTo>
                <a:lnTo>
                  <a:pt x="122681" y="82041"/>
                </a:lnTo>
                <a:lnTo>
                  <a:pt x="123951" y="70865"/>
                </a:lnTo>
                <a:lnTo>
                  <a:pt x="123698" y="56768"/>
                </a:lnTo>
                <a:lnTo>
                  <a:pt x="122174" y="46989"/>
                </a:lnTo>
                <a:lnTo>
                  <a:pt x="119125" y="3428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4" name="object 474"/>
          <p:cNvSpPr/>
          <p:nvPr/>
        </p:nvSpPr>
        <p:spPr>
          <a:xfrm>
            <a:off x="9220327" y="2103628"/>
            <a:ext cx="113919" cy="113792"/>
          </a:xfrm>
          <a:custGeom>
            <a:avLst/>
            <a:gdLst/>
            <a:ahLst/>
            <a:cxnLst/>
            <a:rect l="l" t="t" r="r" b="b"/>
            <a:pathLst>
              <a:path w="113919" h="113792">
                <a:moveTo>
                  <a:pt x="107823" y="31496"/>
                </a:moveTo>
                <a:lnTo>
                  <a:pt x="101980" y="20320"/>
                </a:lnTo>
                <a:lnTo>
                  <a:pt x="94869" y="13335"/>
                </a:lnTo>
                <a:lnTo>
                  <a:pt x="84963" y="7874"/>
                </a:lnTo>
                <a:lnTo>
                  <a:pt x="75056" y="2412"/>
                </a:lnTo>
                <a:lnTo>
                  <a:pt x="63753" y="1143"/>
                </a:lnTo>
                <a:lnTo>
                  <a:pt x="52450" y="0"/>
                </a:lnTo>
                <a:lnTo>
                  <a:pt x="39877" y="2921"/>
                </a:lnTo>
                <a:lnTo>
                  <a:pt x="31496" y="7238"/>
                </a:lnTo>
                <a:lnTo>
                  <a:pt x="23114" y="11684"/>
                </a:lnTo>
                <a:lnTo>
                  <a:pt x="13462" y="20193"/>
                </a:lnTo>
                <a:lnTo>
                  <a:pt x="8000" y="30099"/>
                </a:lnTo>
                <a:lnTo>
                  <a:pt x="2540" y="40005"/>
                </a:lnTo>
                <a:lnTo>
                  <a:pt x="1270" y="51308"/>
                </a:lnTo>
                <a:lnTo>
                  <a:pt x="0" y="62611"/>
                </a:lnTo>
                <a:lnTo>
                  <a:pt x="1524" y="72389"/>
                </a:lnTo>
                <a:lnTo>
                  <a:pt x="7366" y="83566"/>
                </a:lnTo>
                <a:lnTo>
                  <a:pt x="11683" y="91948"/>
                </a:lnTo>
                <a:lnTo>
                  <a:pt x="18796" y="98806"/>
                </a:lnTo>
                <a:lnTo>
                  <a:pt x="30225" y="107061"/>
                </a:lnTo>
                <a:lnTo>
                  <a:pt x="38734" y="109855"/>
                </a:lnTo>
                <a:lnTo>
                  <a:pt x="51434" y="113792"/>
                </a:lnTo>
                <a:lnTo>
                  <a:pt x="61214" y="112268"/>
                </a:lnTo>
                <a:lnTo>
                  <a:pt x="73787" y="109220"/>
                </a:lnTo>
                <a:lnTo>
                  <a:pt x="83693" y="107696"/>
                </a:lnTo>
                <a:lnTo>
                  <a:pt x="90550" y="100584"/>
                </a:lnTo>
                <a:lnTo>
                  <a:pt x="100202" y="92075"/>
                </a:lnTo>
                <a:lnTo>
                  <a:pt x="107188" y="84836"/>
                </a:lnTo>
                <a:lnTo>
                  <a:pt x="111251" y="72136"/>
                </a:lnTo>
                <a:lnTo>
                  <a:pt x="113919" y="63754"/>
                </a:lnTo>
                <a:lnTo>
                  <a:pt x="113665" y="49657"/>
                </a:lnTo>
                <a:lnTo>
                  <a:pt x="112141" y="39877"/>
                </a:lnTo>
                <a:lnTo>
                  <a:pt x="107823" y="314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5" name="object 475"/>
          <p:cNvSpPr/>
          <p:nvPr/>
        </p:nvSpPr>
        <p:spPr>
          <a:xfrm>
            <a:off x="9220327" y="2103628"/>
            <a:ext cx="113919" cy="113792"/>
          </a:xfrm>
          <a:custGeom>
            <a:avLst/>
            <a:gdLst/>
            <a:ahLst/>
            <a:cxnLst/>
            <a:rect l="l" t="t" r="r" b="b"/>
            <a:pathLst>
              <a:path w="113919" h="113792">
                <a:moveTo>
                  <a:pt x="107823" y="31496"/>
                </a:moveTo>
                <a:lnTo>
                  <a:pt x="101980" y="20320"/>
                </a:lnTo>
                <a:lnTo>
                  <a:pt x="94869" y="13335"/>
                </a:lnTo>
                <a:lnTo>
                  <a:pt x="84963" y="7874"/>
                </a:lnTo>
                <a:lnTo>
                  <a:pt x="75056" y="2412"/>
                </a:lnTo>
                <a:lnTo>
                  <a:pt x="63753" y="1143"/>
                </a:lnTo>
                <a:lnTo>
                  <a:pt x="52450" y="0"/>
                </a:lnTo>
                <a:lnTo>
                  <a:pt x="39877" y="2921"/>
                </a:lnTo>
                <a:lnTo>
                  <a:pt x="31496" y="7238"/>
                </a:lnTo>
                <a:lnTo>
                  <a:pt x="23114" y="11684"/>
                </a:lnTo>
                <a:lnTo>
                  <a:pt x="13462" y="20193"/>
                </a:lnTo>
                <a:lnTo>
                  <a:pt x="8000" y="30099"/>
                </a:lnTo>
                <a:lnTo>
                  <a:pt x="2540" y="40005"/>
                </a:lnTo>
                <a:lnTo>
                  <a:pt x="1270" y="51308"/>
                </a:lnTo>
                <a:lnTo>
                  <a:pt x="0" y="62611"/>
                </a:lnTo>
                <a:lnTo>
                  <a:pt x="1524" y="72389"/>
                </a:lnTo>
                <a:lnTo>
                  <a:pt x="7366" y="83566"/>
                </a:lnTo>
                <a:lnTo>
                  <a:pt x="11683" y="91948"/>
                </a:lnTo>
                <a:lnTo>
                  <a:pt x="18796" y="98806"/>
                </a:lnTo>
                <a:lnTo>
                  <a:pt x="30225" y="107061"/>
                </a:lnTo>
                <a:lnTo>
                  <a:pt x="38734" y="109855"/>
                </a:lnTo>
                <a:lnTo>
                  <a:pt x="51434" y="113792"/>
                </a:lnTo>
                <a:lnTo>
                  <a:pt x="61214" y="112268"/>
                </a:lnTo>
                <a:lnTo>
                  <a:pt x="73787" y="109220"/>
                </a:lnTo>
                <a:lnTo>
                  <a:pt x="83693" y="107696"/>
                </a:lnTo>
                <a:lnTo>
                  <a:pt x="90550" y="100584"/>
                </a:lnTo>
                <a:lnTo>
                  <a:pt x="100202" y="92075"/>
                </a:lnTo>
                <a:lnTo>
                  <a:pt x="107188" y="84836"/>
                </a:lnTo>
                <a:lnTo>
                  <a:pt x="111251" y="72136"/>
                </a:lnTo>
                <a:lnTo>
                  <a:pt x="113919" y="63754"/>
                </a:lnTo>
                <a:lnTo>
                  <a:pt x="113665" y="49657"/>
                </a:lnTo>
                <a:lnTo>
                  <a:pt x="112141" y="39877"/>
                </a:lnTo>
                <a:lnTo>
                  <a:pt x="107823" y="314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6" name="object 476"/>
          <p:cNvSpPr/>
          <p:nvPr/>
        </p:nvSpPr>
        <p:spPr>
          <a:xfrm>
            <a:off x="8985758" y="1845564"/>
            <a:ext cx="101346" cy="102615"/>
          </a:xfrm>
          <a:custGeom>
            <a:avLst/>
            <a:gdLst/>
            <a:ahLst/>
            <a:cxnLst/>
            <a:rect l="l" t="t" r="r" b="b"/>
            <a:pathLst>
              <a:path w="101346" h="102615">
                <a:moveTo>
                  <a:pt x="1524" y="55625"/>
                </a:moveTo>
                <a:lnTo>
                  <a:pt x="3048" y="65405"/>
                </a:lnTo>
                <a:lnTo>
                  <a:pt x="4572" y="75184"/>
                </a:lnTo>
                <a:lnTo>
                  <a:pt x="11811" y="82169"/>
                </a:lnTo>
                <a:lnTo>
                  <a:pt x="18923" y="89026"/>
                </a:lnTo>
                <a:lnTo>
                  <a:pt x="26035" y="96012"/>
                </a:lnTo>
                <a:lnTo>
                  <a:pt x="34544" y="98678"/>
                </a:lnTo>
                <a:lnTo>
                  <a:pt x="45720" y="99949"/>
                </a:lnTo>
                <a:lnTo>
                  <a:pt x="54228" y="102615"/>
                </a:lnTo>
                <a:lnTo>
                  <a:pt x="64008" y="101091"/>
                </a:lnTo>
                <a:lnTo>
                  <a:pt x="75184" y="95250"/>
                </a:lnTo>
                <a:lnTo>
                  <a:pt x="83566" y="90932"/>
                </a:lnTo>
                <a:lnTo>
                  <a:pt x="90550" y="83820"/>
                </a:lnTo>
                <a:lnTo>
                  <a:pt x="93218" y="75311"/>
                </a:lnTo>
                <a:lnTo>
                  <a:pt x="98678" y="65405"/>
                </a:lnTo>
                <a:lnTo>
                  <a:pt x="101346" y="56896"/>
                </a:lnTo>
                <a:lnTo>
                  <a:pt x="99822" y="47116"/>
                </a:lnTo>
                <a:lnTo>
                  <a:pt x="98298" y="37337"/>
                </a:lnTo>
                <a:lnTo>
                  <a:pt x="96647" y="27432"/>
                </a:lnTo>
                <a:lnTo>
                  <a:pt x="89535" y="20574"/>
                </a:lnTo>
                <a:lnTo>
                  <a:pt x="82423" y="13588"/>
                </a:lnTo>
                <a:lnTo>
                  <a:pt x="75311" y="6731"/>
                </a:lnTo>
                <a:lnTo>
                  <a:pt x="65405" y="1270"/>
                </a:lnTo>
                <a:lnTo>
                  <a:pt x="54101" y="0"/>
                </a:lnTo>
                <a:lnTo>
                  <a:pt x="47117" y="126"/>
                </a:lnTo>
                <a:lnTo>
                  <a:pt x="37211" y="1650"/>
                </a:lnTo>
                <a:lnTo>
                  <a:pt x="28956" y="5969"/>
                </a:lnTo>
                <a:lnTo>
                  <a:pt x="17780" y="11811"/>
                </a:lnTo>
                <a:lnTo>
                  <a:pt x="10795" y="18923"/>
                </a:lnTo>
                <a:lnTo>
                  <a:pt x="6731" y="24637"/>
                </a:lnTo>
                <a:lnTo>
                  <a:pt x="1270" y="34544"/>
                </a:lnTo>
                <a:lnTo>
                  <a:pt x="0" y="45847"/>
                </a:lnTo>
                <a:lnTo>
                  <a:pt x="1524" y="556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7" name="object 477"/>
          <p:cNvSpPr/>
          <p:nvPr/>
        </p:nvSpPr>
        <p:spPr>
          <a:xfrm>
            <a:off x="8985758" y="1845564"/>
            <a:ext cx="101346" cy="102615"/>
          </a:xfrm>
          <a:custGeom>
            <a:avLst/>
            <a:gdLst/>
            <a:ahLst/>
            <a:cxnLst/>
            <a:rect l="l" t="t" r="r" b="b"/>
            <a:pathLst>
              <a:path w="101346" h="102615">
                <a:moveTo>
                  <a:pt x="1524" y="55625"/>
                </a:moveTo>
                <a:lnTo>
                  <a:pt x="3048" y="65405"/>
                </a:lnTo>
                <a:lnTo>
                  <a:pt x="4572" y="75184"/>
                </a:lnTo>
                <a:lnTo>
                  <a:pt x="11811" y="82169"/>
                </a:lnTo>
                <a:lnTo>
                  <a:pt x="18923" y="89026"/>
                </a:lnTo>
                <a:lnTo>
                  <a:pt x="26035" y="96012"/>
                </a:lnTo>
                <a:lnTo>
                  <a:pt x="34544" y="98678"/>
                </a:lnTo>
                <a:lnTo>
                  <a:pt x="45720" y="99949"/>
                </a:lnTo>
                <a:lnTo>
                  <a:pt x="54228" y="102615"/>
                </a:lnTo>
                <a:lnTo>
                  <a:pt x="64008" y="101091"/>
                </a:lnTo>
                <a:lnTo>
                  <a:pt x="75184" y="95250"/>
                </a:lnTo>
                <a:lnTo>
                  <a:pt x="83566" y="90932"/>
                </a:lnTo>
                <a:lnTo>
                  <a:pt x="90550" y="83820"/>
                </a:lnTo>
                <a:lnTo>
                  <a:pt x="93218" y="75311"/>
                </a:lnTo>
                <a:lnTo>
                  <a:pt x="98678" y="65405"/>
                </a:lnTo>
                <a:lnTo>
                  <a:pt x="101346" y="56896"/>
                </a:lnTo>
                <a:lnTo>
                  <a:pt x="99822" y="47116"/>
                </a:lnTo>
                <a:lnTo>
                  <a:pt x="98298" y="37337"/>
                </a:lnTo>
                <a:lnTo>
                  <a:pt x="96647" y="27432"/>
                </a:lnTo>
                <a:lnTo>
                  <a:pt x="89535" y="20574"/>
                </a:lnTo>
                <a:lnTo>
                  <a:pt x="82423" y="13588"/>
                </a:lnTo>
                <a:lnTo>
                  <a:pt x="75311" y="6731"/>
                </a:lnTo>
                <a:lnTo>
                  <a:pt x="65405" y="1270"/>
                </a:lnTo>
                <a:lnTo>
                  <a:pt x="54101" y="0"/>
                </a:lnTo>
                <a:lnTo>
                  <a:pt x="47117" y="126"/>
                </a:lnTo>
                <a:lnTo>
                  <a:pt x="37211" y="1650"/>
                </a:lnTo>
                <a:lnTo>
                  <a:pt x="28956" y="5969"/>
                </a:lnTo>
                <a:lnTo>
                  <a:pt x="17780" y="11811"/>
                </a:lnTo>
                <a:lnTo>
                  <a:pt x="10795" y="18923"/>
                </a:lnTo>
                <a:lnTo>
                  <a:pt x="6731" y="24637"/>
                </a:lnTo>
                <a:lnTo>
                  <a:pt x="1270" y="34544"/>
                </a:lnTo>
                <a:lnTo>
                  <a:pt x="0" y="45847"/>
                </a:lnTo>
                <a:lnTo>
                  <a:pt x="1524" y="556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8" name="object 478"/>
          <p:cNvSpPr/>
          <p:nvPr/>
        </p:nvSpPr>
        <p:spPr>
          <a:xfrm>
            <a:off x="8707120" y="1631950"/>
            <a:ext cx="91185" cy="91312"/>
          </a:xfrm>
          <a:custGeom>
            <a:avLst/>
            <a:gdLst/>
            <a:ahLst/>
            <a:cxnLst/>
            <a:rect l="l" t="t" r="r" b="b"/>
            <a:pathLst>
              <a:path w="91185" h="91312">
                <a:moveTo>
                  <a:pt x="86740" y="26035"/>
                </a:moveTo>
                <a:lnTo>
                  <a:pt x="75310" y="10795"/>
                </a:lnTo>
                <a:lnTo>
                  <a:pt x="61086" y="3937"/>
                </a:lnTo>
                <a:lnTo>
                  <a:pt x="41401" y="0"/>
                </a:lnTo>
                <a:lnTo>
                  <a:pt x="23240" y="5969"/>
                </a:lnTo>
                <a:lnTo>
                  <a:pt x="10668" y="16001"/>
                </a:lnTo>
                <a:lnTo>
                  <a:pt x="2539" y="34416"/>
                </a:lnTo>
                <a:lnTo>
                  <a:pt x="0" y="49911"/>
                </a:lnTo>
                <a:lnTo>
                  <a:pt x="5841" y="68072"/>
                </a:lnTo>
                <a:lnTo>
                  <a:pt x="15875" y="80517"/>
                </a:lnTo>
                <a:lnTo>
                  <a:pt x="31496" y="90170"/>
                </a:lnTo>
                <a:lnTo>
                  <a:pt x="49783" y="91312"/>
                </a:lnTo>
                <a:lnTo>
                  <a:pt x="65150" y="86867"/>
                </a:lnTo>
                <a:lnTo>
                  <a:pt x="80518" y="75437"/>
                </a:lnTo>
                <a:lnTo>
                  <a:pt x="90043" y="59816"/>
                </a:lnTo>
                <a:lnTo>
                  <a:pt x="91185" y="41528"/>
                </a:lnTo>
                <a:lnTo>
                  <a:pt x="86740" y="2603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9" name="object 479"/>
          <p:cNvSpPr/>
          <p:nvPr/>
        </p:nvSpPr>
        <p:spPr>
          <a:xfrm>
            <a:off x="8707120" y="1631950"/>
            <a:ext cx="91185" cy="91312"/>
          </a:xfrm>
          <a:custGeom>
            <a:avLst/>
            <a:gdLst/>
            <a:ahLst/>
            <a:cxnLst/>
            <a:rect l="l" t="t" r="r" b="b"/>
            <a:pathLst>
              <a:path w="91185" h="91312">
                <a:moveTo>
                  <a:pt x="86740" y="26035"/>
                </a:moveTo>
                <a:lnTo>
                  <a:pt x="75310" y="10795"/>
                </a:lnTo>
                <a:lnTo>
                  <a:pt x="61086" y="3937"/>
                </a:lnTo>
                <a:lnTo>
                  <a:pt x="41401" y="0"/>
                </a:lnTo>
                <a:lnTo>
                  <a:pt x="23240" y="5969"/>
                </a:lnTo>
                <a:lnTo>
                  <a:pt x="10668" y="16001"/>
                </a:lnTo>
                <a:lnTo>
                  <a:pt x="2539" y="34416"/>
                </a:lnTo>
                <a:lnTo>
                  <a:pt x="0" y="49911"/>
                </a:lnTo>
                <a:lnTo>
                  <a:pt x="5841" y="68072"/>
                </a:lnTo>
                <a:lnTo>
                  <a:pt x="15875" y="80517"/>
                </a:lnTo>
                <a:lnTo>
                  <a:pt x="31496" y="90170"/>
                </a:lnTo>
                <a:lnTo>
                  <a:pt x="49783" y="91312"/>
                </a:lnTo>
                <a:lnTo>
                  <a:pt x="65150" y="86867"/>
                </a:lnTo>
                <a:lnTo>
                  <a:pt x="80518" y="75437"/>
                </a:lnTo>
                <a:lnTo>
                  <a:pt x="90043" y="59816"/>
                </a:lnTo>
                <a:lnTo>
                  <a:pt x="91185" y="41528"/>
                </a:lnTo>
                <a:lnTo>
                  <a:pt x="86740" y="2603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0" name="object 480"/>
          <p:cNvSpPr/>
          <p:nvPr/>
        </p:nvSpPr>
        <p:spPr>
          <a:xfrm>
            <a:off x="8967216" y="2281301"/>
            <a:ext cx="130936" cy="132207"/>
          </a:xfrm>
          <a:custGeom>
            <a:avLst/>
            <a:gdLst/>
            <a:ahLst/>
            <a:cxnLst/>
            <a:rect l="l" t="t" r="r" b="b"/>
            <a:pathLst>
              <a:path w="130936" h="132207">
                <a:moveTo>
                  <a:pt x="123316" y="37211"/>
                </a:moveTo>
                <a:lnTo>
                  <a:pt x="110362" y="19176"/>
                </a:lnTo>
                <a:lnTo>
                  <a:pt x="93217" y="6731"/>
                </a:lnTo>
                <a:lnTo>
                  <a:pt x="72135" y="0"/>
                </a:lnTo>
                <a:lnTo>
                  <a:pt x="62229" y="1650"/>
                </a:lnTo>
                <a:lnTo>
                  <a:pt x="52450" y="3175"/>
                </a:lnTo>
                <a:lnTo>
                  <a:pt x="39877" y="6096"/>
                </a:lnTo>
                <a:lnTo>
                  <a:pt x="28701" y="11937"/>
                </a:lnTo>
                <a:lnTo>
                  <a:pt x="18923" y="20574"/>
                </a:lnTo>
                <a:lnTo>
                  <a:pt x="10667" y="31876"/>
                </a:lnTo>
                <a:lnTo>
                  <a:pt x="5206" y="41783"/>
                </a:lnTo>
                <a:lnTo>
                  <a:pt x="1269" y="54483"/>
                </a:lnTo>
                <a:lnTo>
                  <a:pt x="0" y="65786"/>
                </a:lnTo>
                <a:lnTo>
                  <a:pt x="126" y="79883"/>
                </a:lnTo>
                <a:lnTo>
                  <a:pt x="8889" y="96647"/>
                </a:lnTo>
                <a:lnTo>
                  <a:pt x="20319" y="111887"/>
                </a:lnTo>
                <a:lnTo>
                  <a:pt x="37337" y="124333"/>
                </a:lnTo>
                <a:lnTo>
                  <a:pt x="58547" y="130937"/>
                </a:lnTo>
                <a:lnTo>
                  <a:pt x="69850" y="132207"/>
                </a:lnTo>
                <a:lnTo>
                  <a:pt x="79628" y="130683"/>
                </a:lnTo>
                <a:lnTo>
                  <a:pt x="92201" y="127635"/>
                </a:lnTo>
                <a:lnTo>
                  <a:pt x="101980" y="119125"/>
                </a:lnTo>
                <a:lnTo>
                  <a:pt x="111632" y="110489"/>
                </a:lnTo>
                <a:lnTo>
                  <a:pt x="121411" y="101981"/>
                </a:lnTo>
                <a:lnTo>
                  <a:pt x="125475" y="89281"/>
                </a:lnTo>
                <a:lnTo>
                  <a:pt x="130936" y="79248"/>
                </a:lnTo>
                <a:lnTo>
                  <a:pt x="130682" y="65277"/>
                </a:lnTo>
                <a:lnTo>
                  <a:pt x="130428" y="51181"/>
                </a:lnTo>
                <a:lnTo>
                  <a:pt x="123316" y="3721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1" name="object 481"/>
          <p:cNvSpPr/>
          <p:nvPr/>
        </p:nvSpPr>
        <p:spPr>
          <a:xfrm>
            <a:off x="8967216" y="2281301"/>
            <a:ext cx="130936" cy="132207"/>
          </a:xfrm>
          <a:custGeom>
            <a:avLst/>
            <a:gdLst/>
            <a:ahLst/>
            <a:cxnLst/>
            <a:rect l="l" t="t" r="r" b="b"/>
            <a:pathLst>
              <a:path w="130936" h="132207">
                <a:moveTo>
                  <a:pt x="123316" y="37211"/>
                </a:moveTo>
                <a:lnTo>
                  <a:pt x="110362" y="19176"/>
                </a:lnTo>
                <a:lnTo>
                  <a:pt x="93217" y="6731"/>
                </a:lnTo>
                <a:lnTo>
                  <a:pt x="72135" y="0"/>
                </a:lnTo>
                <a:lnTo>
                  <a:pt x="62229" y="1650"/>
                </a:lnTo>
                <a:lnTo>
                  <a:pt x="52450" y="3175"/>
                </a:lnTo>
                <a:lnTo>
                  <a:pt x="39877" y="6096"/>
                </a:lnTo>
                <a:lnTo>
                  <a:pt x="28701" y="11937"/>
                </a:lnTo>
                <a:lnTo>
                  <a:pt x="18923" y="20574"/>
                </a:lnTo>
                <a:lnTo>
                  <a:pt x="10667" y="31876"/>
                </a:lnTo>
                <a:lnTo>
                  <a:pt x="5206" y="41783"/>
                </a:lnTo>
                <a:lnTo>
                  <a:pt x="1269" y="54483"/>
                </a:lnTo>
                <a:lnTo>
                  <a:pt x="0" y="65786"/>
                </a:lnTo>
                <a:lnTo>
                  <a:pt x="126" y="79883"/>
                </a:lnTo>
                <a:lnTo>
                  <a:pt x="8889" y="96647"/>
                </a:lnTo>
                <a:lnTo>
                  <a:pt x="20319" y="111887"/>
                </a:lnTo>
                <a:lnTo>
                  <a:pt x="37337" y="124333"/>
                </a:lnTo>
                <a:lnTo>
                  <a:pt x="58547" y="130937"/>
                </a:lnTo>
                <a:lnTo>
                  <a:pt x="69850" y="132207"/>
                </a:lnTo>
                <a:lnTo>
                  <a:pt x="79628" y="130683"/>
                </a:lnTo>
                <a:lnTo>
                  <a:pt x="92201" y="127635"/>
                </a:lnTo>
                <a:lnTo>
                  <a:pt x="101980" y="119125"/>
                </a:lnTo>
                <a:lnTo>
                  <a:pt x="111632" y="110489"/>
                </a:lnTo>
                <a:lnTo>
                  <a:pt x="121411" y="101981"/>
                </a:lnTo>
                <a:lnTo>
                  <a:pt x="125475" y="89281"/>
                </a:lnTo>
                <a:lnTo>
                  <a:pt x="130936" y="79248"/>
                </a:lnTo>
                <a:lnTo>
                  <a:pt x="130682" y="65277"/>
                </a:lnTo>
                <a:lnTo>
                  <a:pt x="130428" y="51181"/>
                </a:lnTo>
                <a:lnTo>
                  <a:pt x="123316" y="3721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2" name="object 482"/>
          <p:cNvSpPr/>
          <p:nvPr/>
        </p:nvSpPr>
        <p:spPr>
          <a:xfrm>
            <a:off x="8768588" y="2065147"/>
            <a:ext cx="117982" cy="116839"/>
          </a:xfrm>
          <a:custGeom>
            <a:avLst/>
            <a:gdLst/>
            <a:ahLst/>
            <a:cxnLst/>
            <a:rect l="l" t="t" r="r" b="b"/>
            <a:pathLst>
              <a:path w="117982" h="116839">
                <a:moveTo>
                  <a:pt x="110489" y="30225"/>
                </a:moveTo>
                <a:lnTo>
                  <a:pt x="99059" y="14986"/>
                </a:lnTo>
                <a:lnTo>
                  <a:pt x="86232" y="3810"/>
                </a:lnTo>
                <a:lnTo>
                  <a:pt x="66547" y="0"/>
                </a:lnTo>
                <a:lnTo>
                  <a:pt x="45465" y="253"/>
                </a:lnTo>
                <a:lnTo>
                  <a:pt x="37083" y="4572"/>
                </a:lnTo>
                <a:lnTo>
                  <a:pt x="25907" y="10413"/>
                </a:lnTo>
                <a:lnTo>
                  <a:pt x="16128" y="18923"/>
                </a:lnTo>
                <a:lnTo>
                  <a:pt x="9270" y="26162"/>
                </a:lnTo>
                <a:lnTo>
                  <a:pt x="3809" y="36067"/>
                </a:lnTo>
                <a:lnTo>
                  <a:pt x="2539" y="47243"/>
                </a:lnTo>
                <a:lnTo>
                  <a:pt x="1269" y="58547"/>
                </a:lnTo>
                <a:lnTo>
                  <a:pt x="0" y="69850"/>
                </a:lnTo>
                <a:lnTo>
                  <a:pt x="7238" y="83819"/>
                </a:lnTo>
                <a:lnTo>
                  <a:pt x="18795" y="99060"/>
                </a:lnTo>
                <a:lnTo>
                  <a:pt x="35813" y="111505"/>
                </a:lnTo>
                <a:lnTo>
                  <a:pt x="52704" y="116839"/>
                </a:lnTo>
                <a:lnTo>
                  <a:pt x="72389" y="113664"/>
                </a:lnTo>
                <a:lnTo>
                  <a:pt x="82168" y="112140"/>
                </a:lnTo>
                <a:lnTo>
                  <a:pt x="93344" y="106425"/>
                </a:lnTo>
                <a:lnTo>
                  <a:pt x="103123" y="97789"/>
                </a:lnTo>
                <a:lnTo>
                  <a:pt x="109981" y="90677"/>
                </a:lnTo>
                <a:lnTo>
                  <a:pt x="114045" y="77977"/>
                </a:lnTo>
                <a:lnTo>
                  <a:pt x="116712" y="69468"/>
                </a:lnTo>
                <a:lnTo>
                  <a:pt x="117982" y="58165"/>
                </a:lnTo>
                <a:lnTo>
                  <a:pt x="117728" y="44195"/>
                </a:lnTo>
                <a:lnTo>
                  <a:pt x="110489" y="302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3" name="object 483"/>
          <p:cNvSpPr/>
          <p:nvPr/>
        </p:nvSpPr>
        <p:spPr>
          <a:xfrm>
            <a:off x="8768588" y="2065147"/>
            <a:ext cx="117982" cy="116839"/>
          </a:xfrm>
          <a:custGeom>
            <a:avLst/>
            <a:gdLst/>
            <a:ahLst/>
            <a:cxnLst/>
            <a:rect l="l" t="t" r="r" b="b"/>
            <a:pathLst>
              <a:path w="117982" h="116839">
                <a:moveTo>
                  <a:pt x="110489" y="30225"/>
                </a:moveTo>
                <a:lnTo>
                  <a:pt x="99059" y="14986"/>
                </a:lnTo>
                <a:lnTo>
                  <a:pt x="86232" y="3810"/>
                </a:lnTo>
                <a:lnTo>
                  <a:pt x="66547" y="0"/>
                </a:lnTo>
                <a:lnTo>
                  <a:pt x="45465" y="253"/>
                </a:lnTo>
                <a:lnTo>
                  <a:pt x="37083" y="4572"/>
                </a:lnTo>
                <a:lnTo>
                  <a:pt x="25907" y="10413"/>
                </a:lnTo>
                <a:lnTo>
                  <a:pt x="16128" y="18923"/>
                </a:lnTo>
                <a:lnTo>
                  <a:pt x="9270" y="26162"/>
                </a:lnTo>
                <a:lnTo>
                  <a:pt x="3809" y="36067"/>
                </a:lnTo>
                <a:lnTo>
                  <a:pt x="2539" y="47243"/>
                </a:lnTo>
                <a:lnTo>
                  <a:pt x="1269" y="58547"/>
                </a:lnTo>
                <a:lnTo>
                  <a:pt x="0" y="69850"/>
                </a:lnTo>
                <a:lnTo>
                  <a:pt x="7238" y="83819"/>
                </a:lnTo>
                <a:lnTo>
                  <a:pt x="18795" y="99060"/>
                </a:lnTo>
                <a:lnTo>
                  <a:pt x="35813" y="111505"/>
                </a:lnTo>
                <a:lnTo>
                  <a:pt x="52704" y="116839"/>
                </a:lnTo>
                <a:lnTo>
                  <a:pt x="72389" y="113664"/>
                </a:lnTo>
                <a:lnTo>
                  <a:pt x="82168" y="112140"/>
                </a:lnTo>
                <a:lnTo>
                  <a:pt x="93344" y="106425"/>
                </a:lnTo>
                <a:lnTo>
                  <a:pt x="103123" y="97789"/>
                </a:lnTo>
                <a:lnTo>
                  <a:pt x="109981" y="90677"/>
                </a:lnTo>
                <a:lnTo>
                  <a:pt x="114045" y="77977"/>
                </a:lnTo>
                <a:lnTo>
                  <a:pt x="116712" y="69468"/>
                </a:lnTo>
                <a:lnTo>
                  <a:pt x="117982" y="58165"/>
                </a:lnTo>
                <a:lnTo>
                  <a:pt x="117728" y="44195"/>
                </a:lnTo>
                <a:lnTo>
                  <a:pt x="110489" y="302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4" name="object 484"/>
          <p:cNvSpPr/>
          <p:nvPr/>
        </p:nvSpPr>
        <p:spPr>
          <a:xfrm>
            <a:off x="8533638" y="1884807"/>
            <a:ext cx="106933" cy="106679"/>
          </a:xfrm>
          <a:custGeom>
            <a:avLst/>
            <a:gdLst/>
            <a:ahLst/>
            <a:cxnLst/>
            <a:rect l="l" t="t" r="r" b="b"/>
            <a:pathLst>
              <a:path w="106933" h="106679">
                <a:moveTo>
                  <a:pt x="102361" y="28575"/>
                </a:moveTo>
                <a:lnTo>
                  <a:pt x="90931" y="13334"/>
                </a:lnTo>
                <a:lnTo>
                  <a:pt x="75310" y="3682"/>
                </a:lnTo>
                <a:lnTo>
                  <a:pt x="59816" y="1142"/>
                </a:lnTo>
                <a:lnTo>
                  <a:pt x="41528" y="0"/>
                </a:lnTo>
                <a:lnTo>
                  <a:pt x="33146" y="4317"/>
                </a:lnTo>
                <a:lnTo>
                  <a:pt x="21970" y="10159"/>
                </a:lnTo>
                <a:lnTo>
                  <a:pt x="15112" y="17271"/>
                </a:lnTo>
                <a:lnTo>
                  <a:pt x="8127" y="24383"/>
                </a:lnTo>
                <a:lnTo>
                  <a:pt x="5460" y="32892"/>
                </a:lnTo>
                <a:lnTo>
                  <a:pt x="0" y="42798"/>
                </a:lnTo>
                <a:lnTo>
                  <a:pt x="1523" y="52577"/>
                </a:lnTo>
                <a:lnTo>
                  <a:pt x="253" y="63880"/>
                </a:lnTo>
                <a:lnTo>
                  <a:pt x="7492" y="77850"/>
                </a:lnTo>
                <a:lnTo>
                  <a:pt x="17525" y="90296"/>
                </a:lnTo>
                <a:lnTo>
                  <a:pt x="30352" y="101345"/>
                </a:lnTo>
                <a:lnTo>
                  <a:pt x="47370" y="106679"/>
                </a:lnTo>
                <a:lnTo>
                  <a:pt x="64134" y="105028"/>
                </a:lnTo>
                <a:lnTo>
                  <a:pt x="76707" y="102107"/>
                </a:lnTo>
                <a:lnTo>
                  <a:pt x="83692" y="94995"/>
                </a:lnTo>
                <a:lnTo>
                  <a:pt x="92075" y="90550"/>
                </a:lnTo>
                <a:lnTo>
                  <a:pt x="97535" y="80644"/>
                </a:lnTo>
                <a:lnTo>
                  <a:pt x="102996" y="70738"/>
                </a:lnTo>
                <a:lnTo>
                  <a:pt x="105663" y="62356"/>
                </a:lnTo>
                <a:lnTo>
                  <a:pt x="106933" y="51053"/>
                </a:lnTo>
                <a:lnTo>
                  <a:pt x="105409" y="41275"/>
                </a:lnTo>
                <a:lnTo>
                  <a:pt x="102361" y="285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5" name="object 485"/>
          <p:cNvSpPr/>
          <p:nvPr/>
        </p:nvSpPr>
        <p:spPr>
          <a:xfrm>
            <a:off x="8533638" y="1884807"/>
            <a:ext cx="106933" cy="106679"/>
          </a:xfrm>
          <a:custGeom>
            <a:avLst/>
            <a:gdLst/>
            <a:ahLst/>
            <a:cxnLst/>
            <a:rect l="l" t="t" r="r" b="b"/>
            <a:pathLst>
              <a:path w="106933" h="106679">
                <a:moveTo>
                  <a:pt x="102361" y="28575"/>
                </a:moveTo>
                <a:lnTo>
                  <a:pt x="90931" y="13334"/>
                </a:lnTo>
                <a:lnTo>
                  <a:pt x="75310" y="3682"/>
                </a:lnTo>
                <a:lnTo>
                  <a:pt x="59816" y="1142"/>
                </a:lnTo>
                <a:lnTo>
                  <a:pt x="41528" y="0"/>
                </a:lnTo>
                <a:lnTo>
                  <a:pt x="33146" y="4317"/>
                </a:lnTo>
                <a:lnTo>
                  <a:pt x="21970" y="10159"/>
                </a:lnTo>
                <a:lnTo>
                  <a:pt x="15112" y="17271"/>
                </a:lnTo>
                <a:lnTo>
                  <a:pt x="8127" y="24383"/>
                </a:lnTo>
                <a:lnTo>
                  <a:pt x="5460" y="32892"/>
                </a:lnTo>
                <a:lnTo>
                  <a:pt x="0" y="42798"/>
                </a:lnTo>
                <a:lnTo>
                  <a:pt x="1523" y="52577"/>
                </a:lnTo>
                <a:lnTo>
                  <a:pt x="253" y="63880"/>
                </a:lnTo>
                <a:lnTo>
                  <a:pt x="7492" y="77850"/>
                </a:lnTo>
                <a:lnTo>
                  <a:pt x="17525" y="90296"/>
                </a:lnTo>
                <a:lnTo>
                  <a:pt x="30352" y="101345"/>
                </a:lnTo>
                <a:lnTo>
                  <a:pt x="47370" y="106679"/>
                </a:lnTo>
                <a:lnTo>
                  <a:pt x="64134" y="105028"/>
                </a:lnTo>
                <a:lnTo>
                  <a:pt x="76707" y="102107"/>
                </a:lnTo>
                <a:lnTo>
                  <a:pt x="83692" y="94995"/>
                </a:lnTo>
                <a:lnTo>
                  <a:pt x="92075" y="90550"/>
                </a:lnTo>
                <a:lnTo>
                  <a:pt x="97535" y="80644"/>
                </a:lnTo>
                <a:lnTo>
                  <a:pt x="102996" y="70738"/>
                </a:lnTo>
                <a:lnTo>
                  <a:pt x="105663" y="62356"/>
                </a:lnTo>
                <a:lnTo>
                  <a:pt x="106933" y="51053"/>
                </a:lnTo>
                <a:lnTo>
                  <a:pt x="105409" y="41275"/>
                </a:lnTo>
                <a:lnTo>
                  <a:pt x="102361" y="285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6" name="object 486"/>
          <p:cNvSpPr/>
          <p:nvPr/>
        </p:nvSpPr>
        <p:spPr>
          <a:xfrm>
            <a:off x="8270113" y="1749298"/>
            <a:ext cx="95630" cy="94361"/>
          </a:xfrm>
          <a:custGeom>
            <a:avLst/>
            <a:gdLst/>
            <a:ahLst/>
            <a:cxnLst/>
            <a:rect l="l" t="t" r="r" b="b"/>
            <a:pathLst>
              <a:path w="95630" h="94361">
                <a:moveTo>
                  <a:pt x="89788" y="27686"/>
                </a:moveTo>
                <a:lnTo>
                  <a:pt x="82550" y="13715"/>
                </a:lnTo>
                <a:lnTo>
                  <a:pt x="66928" y="4063"/>
                </a:lnTo>
                <a:lnTo>
                  <a:pt x="54228" y="0"/>
                </a:lnTo>
                <a:lnTo>
                  <a:pt x="37337" y="1650"/>
                </a:lnTo>
                <a:lnTo>
                  <a:pt x="27558" y="3301"/>
                </a:lnTo>
                <a:lnTo>
                  <a:pt x="19176" y="7619"/>
                </a:lnTo>
                <a:lnTo>
                  <a:pt x="8127" y="20447"/>
                </a:lnTo>
                <a:lnTo>
                  <a:pt x="0" y="38862"/>
                </a:lnTo>
                <a:lnTo>
                  <a:pt x="1523" y="48640"/>
                </a:lnTo>
                <a:lnTo>
                  <a:pt x="3047" y="58419"/>
                </a:lnTo>
                <a:lnTo>
                  <a:pt x="6095" y="71119"/>
                </a:lnTo>
                <a:lnTo>
                  <a:pt x="14604" y="80772"/>
                </a:lnTo>
                <a:lnTo>
                  <a:pt x="27431" y="91821"/>
                </a:lnTo>
                <a:lnTo>
                  <a:pt x="42925" y="94361"/>
                </a:lnTo>
                <a:lnTo>
                  <a:pt x="57022" y="94234"/>
                </a:lnTo>
                <a:lnTo>
                  <a:pt x="66801" y="92710"/>
                </a:lnTo>
                <a:lnTo>
                  <a:pt x="75183" y="88264"/>
                </a:lnTo>
                <a:lnTo>
                  <a:pt x="89026" y="74040"/>
                </a:lnTo>
                <a:lnTo>
                  <a:pt x="94487" y="57150"/>
                </a:lnTo>
                <a:lnTo>
                  <a:pt x="95630" y="45847"/>
                </a:lnTo>
                <a:lnTo>
                  <a:pt x="94106" y="36067"/>
                </a:lnTo>
                <a:lnTo>
                  <a:pt x="89788" y="2768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7" name="object 487"/>
          <p:cNvSpPr/>
          <p:nvPr/>
        </p:nvSpPr>
        <p:spPr>
          <a:xfrm>
            <a:off x="8270113" y="1749298"/>
            <a:ext cx="95630" cy="94361"/>
          </a:xfrm>
          <a:custGeom>
            <a:avLst/>
            <a:gdLst/>
            <a:ahLst/>
            <a:cxnLst/>
            <a:rect l="l" t="t" r="r" b="b"/>
            <a:pathLst>
              <a:path w="95630" h="94361">
                <a:moveTo>
                  <a:pt x="89788" y="27686"/>
                </a:moveTo>
                <a:lnTo>
                  <a:pt x="82550" y="13715"/>
                </a:lnTo>
                <a:lnTo>
                  <a:pt x="66928" y="4063"/>
                </a:lnTo>
                <a:lnTo>
                  <a:pt x="54228" y="0"/>
                </a:lnTo>
                <a:lnTo>
                  <a:pt x="37337" y="1650"/>
                </a:lnTo>
                <a:lnTo>
                  <a:pt x="27558" y="3301"/>
                </a:lnTo>
                <a:lnTo>
                  <a:pt x="19176" y="7619"/>
                </a:lnTo>
                <a:lnTo>
                  <a:pt x="8127" y="20447"/>
                </a:lnTo>
                <a:lnTo>
                  <a:pt x="0" y="38862"/>
                </a:lnTo>
                <a:lnTo>
                  <a:pt x="1523" y="48640"/>
                </a:lnTo>
                <a:lnTo>
                  <a:pt x="3047" y="58419"/>
                </a:lnTo>
                <a:lnTo>
                  <a:pt x="6095" y="71119"/>
                </a:lnTo>
                <a:lnTo>
                  <a:pt x="14604" y="80772"/>
                </a:lnTo>
                <a:lnTo>
                  <a:pt x="27431" y="91821"/>
                </a:lnTo>
                <a:lnTo>
                  <a:pt x="42925" y="94361"/>
                </a:lnTo>
                <a:lnTo>
                  <a:pt x="57022" y="94234"/>
                </a:lnTo>
                <a:lnTo>
                  <a:pt x="66801" y="92710"/>
                </a:lnTo>
                <a:lnTo>
                  <a:pt x="75183" y="88264"/>
                </a:lnTo>
                <a:lnTo>
                  <a:pt x="89026" y="74040"/>
                </a:lnTo>
                <a:lnTo>
                  <a:pt x="94487" y="57150"/>
                </a:lnTo>
                <a:lnTo>
                  <a:pt x="95630" y="45847"/>
                </a:lnTo>
                <a:lnTo>
                  <a:pt x="94106" y="36067"/>
                </a:lnTo>
                <a:lnTo>
                  <a:pt x="89788" y="2768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8" name="object 488"/>
          <p:cNvSpPr/>
          <p:nvPr/>
        </p:nvSpPr>
        <p:spPr>
          <a:xfrm>
            <a:off x="7986141" y="1662302"/>
            <a:ext cx="85978" cy="84455"/>
          </a:xfrm>
          <a:custGeom>
            <a:avLst/>
            <a:gdLst/>
            <a:ahLst/>
            <a:cxnLst/>
            <a:rect l="l" t="t" r="r" b="b"/>
            <a:pathLst>
              <a:path w="85978" h="84455">
                <a:moveTo>
                  <a:pt x="81406" y="21971"/>
                </a:moveTo>
                <a:lnTo>
                  <a:pt x="72770" y="12319"/>
                </a:lnTo>
                <a:lnTo>
                  <a:pt x="61467" y="4063"/>
                </a:lnTo>
                <a:lnTo>
                  <a:pt x="48767" y="0"/>
                </a:lnTo>
                <a:lnTo>
                  <a:pt x="31876" y="1650"/>
                </a:lnTo>
                <a:lnTo>
                  <a:pt x="17906" y="8889"/>
                </a:lnTo>
                <a:lnTo>
                  <a:pt x="5460" y="18923"/>
                </a:lnTo>
                <a:lnTo>
                  <a:pt x="0" y="35813"/>
                </a:lnTo>
                <a:lnTo>
                  <a:pt x="1650" y="52705"/>
                </a:lnTo>
                <a:lnTo>
                  <a:pt x="3301" y="62484"/>
                </a:lnTo>
                <a:lnTo>
                  <a:pt x="13334" y="75057"/>
                </a:lnTo>
                <a:lnTo>
                  <a:pt x="23240" y="80518"/>
                </a:lnTo>
                <a:lnTo>
                  <a:pt x="35940" y="84455"/>
                </a:lnTo>
                <a:lnTo>
                  <a:pt x="49910" y="84327"/>
                </a:lnTo>
                <a:lnTo>
                  <a:pt x="68199" y="78359"/>
                </a:lnTo>
                <a:lnTo>
                  <a:pt x="79248" y="65532"/>
                </a:lnTo>
                <a:lnTo>
                  <a:pt x="85978" y="51435"/>
                </a:lnTo>
                <a:lnTo>
                  <a:pt x="84327" y="34544"/>
                </a:lnTo>
                <a:lnTo>
                  <a:pt x="81406" y="219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9" name="object 489"/>
          <p:cNvSpPr/>
          <p:nvPr/>
        </p:nvSpPr>
        <p:spPr>
          <a:xfrm>
            <a:off x="7986141" y="1662302"/>
            <a:ext cx="85978" cy="84455"/>
          </a:xfrm>
          <a:custGeom>
            <a:avLst/>
            <a:gdLst/>
            <a:ahLst/>
            <a:cxnLst/>
            <a:rect l="l" t="t" r="r" b="b"/>
            <a:pathLst>
              <a:path w="85978" h="84455">
                <a:moveTo>
                  <a:pt x="81406" y="21971"/>
                </a:moveTo>
                <a:lnTo>
                  <a:pt x="72770" y="12319"/>
                </a:lnTo>
                <a:lnTo>
                  <a:pt x="61467" y="4063"/>
                </a:lnTo>
                <a:lnTo>
                  <a:pt x="48767" y="0"/>
                </a:lnTo>
                <a:lnTo>
                  <a:pt x="31876" y="1650"/>
                </a:lnTo>
                <a:lnTo>
                  <a:pt x="17906" y="8889"/>
                </a:lnTo>
                <a:lnTo>
                  <a:pt x="5460" y="18923"/>
                </a:lnTo>
                <a:lnTo>
                  <a:pt x="0" y="35813"/>
                </a:lnTo>
                <a:lnTo>
                  <a:pt x="1650" y="52705"/>
                </a:lnTo>
                <a:lnTo>
                  <a:pt x="3301" y="62484"/>
                </a:lnTo>
                <a:lnTo>
                  <a:pt x="13334" y="75057"/>
                </a:lnTo>
                <a:lnTo>
                  <a:pt x="23240" y="80518"/>
                </a:lnTo>
                <a:lnTo>
                  <a:pt x="35940" y="84455"/>
                </a:lnTo>
                <a:lnTo>
                  <a:pt x="49910" y="84327"/>
                </a:lnTo>
                <a:lnTo>
                  <a:pt x="68199" y="78359"/>
                </a:lnTo>
                <a:lnTo>
                  <a:pt x="79248" y="65532"/>
                </a:lnTo>
                <a:lnTo>
                  <a:pt x="85978" y="51435"/>
                </a:lnTo>
                <a:lnTo>
                  <a:pt x="84327" y="34544"/>
                </a:lnTo>
                <a:lnTo>
                  <a:pt x="81406" y="219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0" name="object 490"/>
          <p:cNvSpPr/>
          <p:nvPr/>
        </p:nvSpPr>
        <p:spPr>
          <a:xfrm>
            <a:off x="7688960" y="1627377"/>
            <a:ext cx="77343" cy="76073"/>
          </a:xfrm>
          <a:custGeom>
            <a:avLst/>
            <a:gdLst/>
            <a:ahLst/>
            <a:cxnLst/>
            <a:rect l="l" t="t" r="r" b="b"/>
            <a:pathLst>
              <a:path w="77343" h="76073">
                <a:moveTo>
                  <a:pt x="1650" y="46989"/>
                </a:moveTo>
                <a:lnTo>
                  <a:pt x="3175" y="56896"/>
                </a:lnTo>
                <a:lnTo>
                  <a:pt x="11811" y="66548"/>
                </a:lnTo>
                <a:lnTo>
                  <a:pt x="21717" y="72009"/>
                </a:lnTo>
                <a:lnTo>
                  <a:pt x="34417" y="76073"/>
                </a:lnTo>
                <a:lnTo>
                  <a:pt x="48514" y="75819"/>
                </a:lnTo>
                <a:lnTo>
                  <a:pt x="59690" y="70104"/>
                </a:lnTo>
                <a:lnTo>
                  <a:pt x="70739" y="57276"/>
                </a:lnTo>
                <a:lnTo>
                  <a:pt x="74675" y="44576"/>
                </a:lnTo>
                <a:lnTo>
                  <a:pt x="77343" y="29083"/>
                </a:lnTo>
                <a:lnTo>
                  <a:pt x="73025" y="20700"/>
                </a:lnTo>
                <a:lnTo>
                  <a:pt x="64389" y="10922"/>
                </a:lnTo>
                <a:lnTo>
                  <a:pt x="55880" y="1270"/>
                </a:lnTo>
                <a:lnTo>
                  <a:pt x="44577" y="0"/>
                </a:lnTo>
                <a:lnTo>
                  <a:pt x="30480" y="254"/>
                </a:lnTo>
                <a:lnTo>
                  <a:pt x="16510" y="7493"/>
                </a:lnTo>
                <a:lnTo>
                  <a:pt x="6858" y="16001"/>
                </a:lnTo>
                <a:lnTo>
                  <a:pt x="0" y="30225"/>
                </a:lnTo>
                <a:lnTo>
                  <a:pt x="1650" y="4698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1" name="object 491"/>
          <p:cNvSpPr/>
          <p:nvPr/>
        </p:nvSpPr>
        <p:spPr>
          <a:xfrm>
            <a:off x="7688960" y="1627377"/>
            <a:ext cx="77343" cy="76073"/>
          </a:xfrm>
          <a:custGeom>
            <a:avLst/>
            <a:gdLst/>
            <a:ahLst/>
            <a:cxnLst/>
            <a:rect l="l" t="t" r="r" b="b"/>
            <a:pathLst>
              <a:path w="77343" h="76073">
                <a:moveTo>
                  <a:pt x="1650" y="46989"/>
                </a:moveTo>
                <a:lnTo>
                  <a:pt x="3175" y="56896"/>
                </a:lnTo>
                <a:lnTo>
                  <a:pt x="11811" y="66548"/>
                </a:lnTo>
                <a:lnTo>
                  <a:pt x="21717" y="72009"/>
                </a:lnTo>
                <a:lnTo>
                  <a:pt x="34417" y="76073"/>
                </a:lnTo>
                <a:lnTo>
                  <a:pt x="48514" y="75819"/>
                </a:lnTo>
                <a:lnTo>
                  <a:pt x="59690" y="70104"/>
                </a:lnTo>
                <a:lnTo>
                  <a:pt x="70739" y="57276"/>
                </a:lnTo>
                <a:lnTo>
                  <a:pt x="74675" y="44576"/>
                </a:lnTo>
                <a:lnTo>
                  <a:pt x="77343" y="29083"/>
                </a:lnTo>
                <a:lnTo>
                  <a:pt x="73025" y="20700"/>
                </a:lnTo>
                <a:lnTo>
                  <a:pt x="64389" y="10922"/>
                </a:lnTo>
                <a:lnTo>
                  <a:pt x="55880" y="1270"/>
                </a:lnTo>
                <a:lnTo>
                  <a:pt x="44577" y="0"/>
                </a:lnTo>
                <a:lnTo>
                  <a:pt x="30480" y="254"/>
                </a:lnTo>
                <a:lnTo>
                  <a:pt x="16510" y="7493"/>
                </a:lnTo>
                <a:lnTo>
                  <a:pt x="6858" y="16001"/>
                </a:lnTo>
                <a:lnTo>
                  <a:pt x="0" y="30225"/>
                </a:lnTo>
                <a:lnTo>
                  <a:pt x="1650" y="4698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2" name="object 492"/>
          <p:cNvSpPr/>
          <p:nvPr/>
        </p:nvSpPr>
        <p:spPr>
          <a:xfrm>
            <a:off x="7388352" y="1643379"/>
            <a:ext cx="70484" cy="69977"/>
          </a:xfrm>
          <a:custGeom>
            <a:avLst/>
            <a:gdLst/>
            <a:ahLst/>
            <a:cxnLst/>
            <a:rect l="l" t="t" r="r" b="b"/>
            <a:pathLst>
              <a:path w="70484" h="69977">
                <a:moveTo>
                  <a:pt x="65913" y="19050"/>
                </a:moveTo>
                <a:lnTo>
                  <a:pt x="60198" y="7874"/>
                </a:lnTo>
                <a:lnTo>
                  <a:pt x="50292" y="2412"/>
                </a:lnTo>
                <a:lnTo>
                  <a:pt x="38989" y="1143"/>
                </a:lnTo>
                <a:lnTo>
                  <a:pt x="27686" y="0"/>
                </a:lnTo>
                <a:lnTo>
                  <a:pt x="16509" y="5715"/>
                </a:lnTo>
                <a:lnTo>
                  <a:pt x="6857" y="14350"/>
                </a:lnTo>
                <a:lnTo>
                  <a:pt x="0" y="28448"/>
                </a:lnTo>
                <a:lnTo>
                  <a:pt x="253" y="42545"/>
                </a:lnTo>
                <a:lnTo>
                  <a:pt x="4572" y="50927"/>
                </a:lnTo>
                <a:lnTo>
                  <a:pt x="11683" y="57785"/>
                </a:lnTo>
                <a:lnTo>
                  <a:pt x="20320" y="67564"/>
                </a:lnTo>
                <a:lnTo>
                  <a:pt x="31496" y="68834"/>
                </a:lnTo>
                <a:lnTo>
                  <a:pt x="42799" y="69977"/>
                </a:lnTo>
                <a:lnTo>
                  <a:pt x="56769" y="62737"/>
                </a:lnTo>
                <a:lnTo>
                  <a:pt x="65024" y="51435"/>
                </a:lnTo>
                <a:lnTo>
                  <a:pt x="70484" y="41529"/>
                </a:lnTo>
                <a:lnTo>
                  <a:pt x="70230" y="27432"/>
                </a:lnTo>
                <a:lnTo>
                  <a:pt x="65913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3" name="object 493"/>
          <p:cNvSpPr/>
          <p:nvPr/>
        </p:nvSpPr>
        <p:spPr>
          <a:xfrm>
            <a:off x="7388352" y="1643379"/>
            <a:ext cx="70484" cy="69977"/>
          </a:xfrm>
          <a:custGeom>
            <a:avLst/>
            <a:gdLst/>
            <a:ahLst/>
            <a:cxnLst/>
            <a:rect l="l" t="t" r="r" b="b"/>
            <a:pathLst>
              <a:path w="70484" h="69977">
                <a:moveTo>
                  <a:pt x="65913" y="19050"/>
                </a:moveTo>
                <a:lnTo>
                  <a:pt x="60198" y="7874"/>
                </a:lnTo>
                <a:lnTo>
                  <a:pt x="50292" y="2412"/>
                </a:lnTo>
                <a:lnTo>
                  <a:pt x="38989" y="1143"/>
                </a:lnTo>
                <a:lnTo>
                  <a:pt x="27686" y="0"/>
                </a:lnTo>
                <a:lnTo>
                  <a:pt x="16509" y="5715"/>
                </a:lnTo>
                <a:lnTo>
                  <a:pt x="6857" y="14350"/>
                </a:lnTo>
                <a:lnTo>
                  <a:pt x="0" y="28448"/>
                </a:lnTo>
                <a:lnTo>
                  <a:pt x="253" y="42545"/>
                </a:lnTo>
                <a:lnTo>
                  <a:pt x="4572" y="50927"/>
                </a:lnTo>
                <a:lnTo>
                  <a:pt x="11683" y="57785"/>
                </a:lnTo>
                <a:lnTo>
                  <a:pt x="20320" y="67564"/>
                </a:lnTo>
                <a:lnTo>
                  <a:pt x="31496" y="68834"/>
                </a:lnTo>
                <a:lnTo>
                  <a:pt x="42799" y="69977"/>
                </a:lnTo>
                <a:lnTo>
                  <a:pt x="56769" y="62737"/>
                </a:lnTo>
                <a:lnTo>
                  <a:pt x="65024" y="51435"/>
                </a:lnTo>
                <a:lnTo>
                  <a:pt x="70484" y="41529"/>
                </a:lnTo>
                <a:lnTo>
                  <a:pt x="70230" y="27432"/>
                </a:lnTo>
                <a:lnTo>
                  <a:pt x="65913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4" name="object 494"/>
          <p:cNvSpPr/>
          <p:nvPr/>
        </p:nvSpPr>
        <p:spPr>
          <a:xfrm>
            <a:off x="8584184" y="2246503"/>
            <a:ext cx="135255" cy="139064"/>
          </a:xfrm>
          <a:custGeom>
            <a:avLst/>
            <a:gdLst/>
            <a:ahLst/>
            <a:cxnLst/>
            <a:rect l="l" t="t" r="r" b="b"/>
            <a:pathLst>
              <a:path w="135255" h="139064">
                <a:moveTo>
                  <a:pt x="127635" y="38354"/>
                </a:moveTo>
                <a:lnTo>
                  <a:pt x="118999" y="21589"/>
                </a:lnTo>
                <a:lnTo>
                  <a:pt x="107569" y="13335"/>
                </a:lnTo>
                <a:lnTo>
                  <a:pt x="96266" y="5080"/>
                </a:lnTo>
                <a:lnTo>
                  <a:pt x="83566" y="1016"/>
                </a:lnTo>
                <a:lnTo>
                  <a:pt x="69469" y="1270"/>
                </a:lnTo>
                <a:lnTo>
                  <a:pt x="58166" y="0"/>
                </a:lnTo>
                <a:lnTo>
                  <a:pt x="42799" y="4445"/>
                </a:lnTo>
                <a:lnTo>
                  <a:pt x="31623" y="10160"/>
                </a:lnTo>
                <a:lnTo>
                  <a:pt x="21971" y="18796"/>
                </a:lnTo>
                <a:lnTo>
                  <a:pt x="12192" y="27432"/>
                </a:lnTo>
                <a:lnTo>
                  <a:pt x="6731" y="37337"/>
                </a:lnTo>
                <a:lnTo>
                  <a:pt x="0" y="58420"/>
                </a:lnTo>
                <a:lnTo>
                  <a:pt x="381" y="79501"/>
                </a:lnTo>
                <a:lnTo>
                  <a:pt x="4825" y="101981"/>
                </a:lnTo>
                <a:lnTo>
                  <a:pt x="14859" y="114426"/>
                </a:lnTo>
                <a:lnTo>
                  <a:pt x="27686" y="125602"/>
                </a:lnTo>
                <a:lnTo>
                  <a:pt x="37592" y="131063"/>
                </a:lnTo>
                <a:lnTo>
                  <a:pt x="50419" y="135000"/>
                </a:lnTo>
                <a:lnTo>
                  <a:pt x="63119" y="139064"/>
                </a:lnTo>
                <a:lnTo>
                  <a:pt x="75692" y="136017"/>
                </a:lnTo>
                <a:lnTo>
                  <a:pt x="88265" y="133096"/>
                </a:lnTo>
                <a:lnTo>
                  <a:pt x="103632" y="128650"/>
                </a:lnTo>
                <a:lnTo>
                  <a:pt x="113411" y="120014"/>
                </a:lnTo>
                <a:lnTo>
                  <a:pt x="123063" y="111506"/>
                </a:lnTo>
                <a:lnTo>
                  <a:pt x="128524" y="101600"/>
                </a:lnTo>
                <a:lnTo>
                  <a:pt x="135255" y="80391"/>
                </a:lnTo>
                <a:lnTo>
                  <a:pt x="135000" y="59309"/>
                </a:lnTo>
                <a:lnTo>
                  <a:pt x="127635" y="383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5" name="object 495"/>
          <p:cNvSpPr/>
          <p:nvPr/>
        </p:nvSpPr>
        <p:spPr>
          <a:xfrm>
            <a:off x="8584184" y="2246503"/>
            <a:ext cx="135255" cy="139064"/>
          </a:xfrm>
          <a:custGeom>
            <a:avLst/>
            <a:gdLst/>
            <a:ahLst/>
            <a:cxnLst/>
            <a:rect l="l" t="t" r="r" b="b"/>
            <a:pathLst>
              <a:path w="135255" h="139064">
                <a:moveTo>
                  <a:pt x="127635" y="38354"/>
                </a:moveTo>
                <a:lnTo>
                  <a:pt x="118999" y="21589"/>
                </a:lnTo>
                <a:lnTo>
                  <a:pt x="107569" y="13335"/>
                </a:lnTo>
                <a:lnTo>
                  <a:pt x="96266" y="5080"/>
                </a:lnTo>
                <a:lnTo>
                  <a:pt x="83566" y="1016"/>
                </a:lnTo>
                <a:lnTo>
                  <a:pt x="69469" y="1270"/>
                </a:lnTo>
                <a:lnTo>
                  <a:pt x="58166" y="0"/>
                </a:lnTo>
                <a:lnTo>
                  <a:pt x="42799" y="4445"/>
                </a:lnTo>
                <a:lnTo>
                  <a:pt x="31623" y="10160"/>
                </a:lnTo>
                <a:lnTo>
                  <a:pt x="21971" y="18796"/>
                </a:lnTo>
                <a:lnTo>
                  <a:pt x="12192" y="27432"/>
                </a:lnTo>
                <a:lnTo>
                  <a:pt x="6731" y="37337"/>
                </a:lnTo>
                <a:lnTo>
                  <a:pt x="0" y="58420"/>
                </a:lnTo>
                <a:lnTo>
                  <a:pt x="381" y="79501"/>
                </a:lnTo>
                <a:lnTo>
                  <a:pt x="4825" y="101981"/>
                </a:lnTo>
                <a:lnTo>
                  <a:pt x="14859" y="114426"/>
                </a:lnTo>
                <a:lnTo>
                  <a:pt x="27686" y="125602"/>
                </a:lnTo>
                <a:lnTo>
                  <a:pt x="37592" y="131063"/>
                </a:lnTo>
                <a:lnTo>
                  <a:pt x="50419" y="135000"/>
                </a:lnTo>
                <a:lnTo>
                  <a:pt x="63119" y="139064"/>
                </a:lnTo>
                <a:lnTo>
                  <a:pt x="75692" y="136017"/>
                </a:lnTo>
                <a:lnTo>
                  <a:pt x="88265" y="133096"/>
                </a:lnTo>
                <a:lnTo>
                  <a:pt x="103632" y="128650"/>
                </a:lnTo>
                <a:lnTo>
                  <a:pt x="113411" y="120014"/>
                </a:lnTo>
                <a:lnTo>
                  <a:pt x="123063" y="111506"/>
                </a:lnTo>
                <a:lnTo>
                  <a:pt x="128524" y="101600"/>
                </a:lnTo>
                <a:lnTo>
                  <a:pt x="135255" y="80391"/>
                </a:lnTo>
                <a:lnTo>
                  <a:pt x="135000" y="59309"/>
                </a:lnTo>
                <a:lnTo>
                  <a:pt x="127635" y="383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6" name="object 496"/>
          <p:cNvSpPr/>
          <p:nvPr/>
        </p:nvSpPr>
        <p:spPr>
          <a:xfrm>
            <a:off x="8385048" y="2094738"/>
            <a:ext cx="122300" cy="124967"/>
          </a:xfrm>
          <a:custGeom>
            <a:avLst/>
            <a:gdLst/>
            <a:ahLst/>
            <a:cxnLst/>
            <a:rect l="l" t="t" r="r" b="b"/>
            <a:pathLst>
              <a:path w="122300" h="124967">
                <a:moveTo>
                  <a:pt x="115061" y="34416"/>
                </a:moveTo>
                <a:lnTo>
                  <a:pt x="107823" y="20447"/>
                </a:lnTo>
                <a:lnTo>
                  <a:pt x="96393" y="12191"/>
                </a:lnTo>
                <a:lnTo>
                  <a:pt x="86486" y="6731"/>
                </a:lnTo>
                <a:lnTo>
                  <a:pt x="76580" y="1142"/>
                </a:lnTo>
                <a:lnTo>
                  <a:pt x="65277" y="0"/>
                </a:lnTo>
                <a:lnTo>
                  <a:pt x="52704" y="2921"/>
                </a:lnTo>
                <a:lnTo>
                  <a:pt x="40131" y="5969"/>
                </a:lnTo>
                <a:lnTo>
                  <a:pt x="28955" y="11811"/>
                </a:lnTo>
                <a:lnTo>
                  <a:pt x="20574" y="16128"/>
                </a:lnTo>
                <a:lnTo>
                  <a:pt x="8127" y="33147"/>
                </a:lnTo>
                <a:lnTo>
                  <a:pt x="0" y="51562"/>
                </a:lnTo>
                <a:lnTo>
                  <a:pt x="253" y="72644"/>
                </a:lnTo>
                <a:lnTo>
                  <a:pt x="6223" y="90804"/>
                </a:lnTo>
                <a:lnTo>
                  <a:pt x="16255" y="103250"/>
                </a:lnTo>
                <a:lnTo>
                  <a:pt x="24765" y="113029"/>
                </a:lnTo>
                <a:lnTo>
                  <a:pt x="34671" y="118490"/>
                </a:lnTo>
                <a:lnTo>
                  <a:pt x="47498" y="122554"/>
                </a:lnTo>
                <a:lnTo>
                  <a:pt x="58674" y="123825"/>
                </a:lnTo>
                <a:lnTo>
                  <a:pt x="69976" y="124967"/>
                </a:lnTo>
                <a:lnTo>
                  <a:pt x="82550" y="122047"/>
                </a:lnTo>
                <a:lnTo>
                  <a:pt x="93725" y="116204"/>
                </a:lnTo>
                <a:lnTo>
                  <a:pt x="103504" y="107696"/>
                </a:lnTo>
                <a:lnTo>
                  <a:pt x="117348" y="93345"/>
                </a:lnTo>
                <a:lnTo>
                  <a:pt x="121157" y="73660"/>
                </a:lnTo>
                <a:lnTo>
                  <a:pt x="122300" y="55372"/>
                </a:lnTo>
                <a:lnTo>
                  <a:pt x="115061" y="344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7" name="object 497"/>
          <p:cNvSpPr/>
          <p:nvPr/>
        </p:nvSpPr>
        <p:spPr>
          <a:xfrm>
            <a:off x="8385048" y="2094738"/>
            <a:ext cx="122300" cy="124967"/>
          </a:xfrm>
          <a:custGeom>
            <a:avLst/>
            <a:gdLst/>
            <a:ahLst/>
            <a:cxnLst/>
            <a:rect l="l" t="t" r="r" b="b"/>
            <a:pathLst>
              <a:path w="122300" h="124967">
                <a:moveTo>
                  <a:pt x="115061" y="34416"/>
                </a:moveTo>
                <a:lnTo>
                  <a:pt x="107823" y="20447"/>
                </a:lnTo>
                <a:lnTo>
                  <a:pt x="96393" y="12191"/>
                </a:lnTo>
                <a:lnTo>
                  <a:pt x="86486" y="6731"/>
                </a:lnTo>
                <a:lnTo>
                  <a:pt x="76580" y="1142"/>
                </a:lnTo>
                <a:lnTo>
                  <a:pt x="65277" y="0"/>
                </a:lnTo>
                <a:lnTo>
                  <a:pt x="52704" y="2921"/>
                </a:lnTo>
                <a:lnTo>
                  <a:pt x="40131" y="5969"/>
                </a:lnTo>
                <a:lnTo>
                  <a:pt x="28955" y="11811"/>
                </a:lnTo>
                <a:lnTo>
                  <a:pt x="20574" y="16128"/>
                </a:lnTo>
                <a:lnTo>
                  <a:pt x="8127" y="33147"/>
                </a:lnTo>
                <a:lnTo>
                  <a:pt x="0" y="51562"/>
                </a:lnTo>
                <a:lnTo>
                  <a:pt x="253" y="72644"/>
                </a:lnTo>
                <a:lnTo>
                  <a:pt x="6223" y="90804"/>
                </a:lnTo>
                <a:lnTo>
                  <a:pt x="16255" y="103250"/>
                </a:lnTo>
                <a:lnTo>
                  <a:pt x="24765" y="113029"/>
                </a:lnTo>
                <a:lnTo>
                  <a:pt x="34671" y="118490"/>
                </a:lnTo>
                <a:lnTo>
                  <a:pt x="47498" y="122554"/>
                </a:lnTo>
                <a:lnTo>
                  <a:pt x="58674" y="123825"/>
                </a:lnTo>
                <a:lnTo>
                  <a:pt x="69976" y="124967"/>
                </a:lnTo>
                <a:lnTo>
                  <a:pt x="82550" y="122047"/>
                </a:lnTo>
                <a:lnTo>
                  <a:pt x="93725" y="116204"/>
                </a:lnTo>
                <a:lnTo>
                  <a:pt x="103504" y="107696"/>
                </a:lnTo>
                <a:lnTo>
                  <a:pt x="117348" y="93345"/>
                </a:lnTo>
                <a:lnTo>
                  <a:pt x="121157" y="73660"/>
                </a:lnTo>
                <a:lnTo>
                  <a:pt x="122300" y="55372"/>
                </a:lnTo>
                <a:lnTo>
                  <a:pt x="115061" y="344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8" name="object 498"/>
          <p:cNvSpPr/>
          <p:nvPr/>
        </p:nvSpPr>
        <p:spPr>
          <a:xfrm>
            <a:off x="8161147" y="1982977"/>
            <a:ext cx="112775" cy="110871"/>
          </a:xfrm>
          <a:custGeom>
            <a:avLst/>
            <a:gdLst/>
            <a:ahLst/>
            <a:cxnLst/>
            <a:rect l="l" t="t" r="r" b="b"/>
            <a:pathLst>
              <a:path w="112775" h="110871">
                <a:moveTo>
                  <a:pt x="105282" y="30099"/>
                </a:moveTo>
                <a:lnTo>
                  <a:pt x="98044" y="16129"/>
                </a:lnTo>
                <a:lnTo>
                  <a:pt x="88137" y="10668"/>
                </a:lnTo>
                <a:lnTo>
                  <a:pt x="80899" y="3810"/>
                </a:lnTo>
                <a:lnTo>
                  <a:pt x="69723" y="2539"/>
                </a:lnTo>
                <a:lnTo>
                  <a:pt x="58420" y="1270"/>
                </a:lnTo>
                <a:lnTo>
                  <a:pt x="47117" y="0"/>
                </a:lnTo>
                <a:lnTo>
                  <a:pt x="37337" y="1650"/>
                </a:lnTo>
                <a:lnTo>
                  <a:pt x="26161" y="7366"/>
                </a:lnTo>
                <a:lnTo>
                  <a:pt x="19303" y="14477"/>
                </a:lnTo>
                <a:lnTo>
                  <a:pt x="8254" y="27305"/>
                </a:lnTo>
                <a:lnTo>
                  <a:pt x="0" y="45720"/>
                </a:lnTo>
                <a:lnTo>
                  <a:pt x="1650" y="62611"/>
                </a:lnTo>
                <a:lnTo>
                  <a:pt x="7620" y="80772"/>
                </a:lnTo>
                <a:lnTo>
                  <a:pt x="14858" y="94742"/>
                </a:lnTo>
                <a:lnTo>
                  <a:pt x="24764" y="100202"/>
                </a:lnTo>
                <a:lnTo>
                  <a:pt x="34671" y="105663"/>
                </a:lnTo>
                <a:lnTo>
                  <a:pt x="43179" y="108331"/>
                </a:lnTo>
                <a:lnTo>
                  <a:pt x="54355" y="109600"/>
                </a:lnTo>
                <a:lnTo>
                  <a:pt x="65658" y="110871"/>
                </a:lnTo>
                <a:lnTo>
                  <a:pt x="75437" y="109220"/>
                </a:lnTo>
                <a:lnTo>
                  <a:pt x="86613" y="103505"/>
                </a:lnTo>
                <a:lnTo>
                  <a:pt x="93599" y="96393"/>
                </a:lnTo>
                <a:lnTo>
                  <a:pt x="107442" y="82042"/>
                </a:lnTo>
                <a:lnTo>
                  <a:pt x="112775" y="65150"/>
                </a:lnTo>
                <a:lnTo>
                  <a:pt x="111125" y="48260"/>
                </a:lnTo>
                <a:lnTo>
                  <a:pt x="105282" y="300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9" name="object 499"/>
          <p:cNvSpPr/>
          <p:nvPr/>
        </p:nvSpPr>
        <p:spPr>
          <a:xfrm>
            <a:off x="8161147" y="1982977"/>
            <a:ext cx="112775" cy="110871"/>
          </a:xfrm>
          <a:custGeom>
            <a:avLst/>
            <a:gdLst/>
            <a:ahLst/>
            <a:cxnLst/>
            <a:rect l="l" t="t" r="r" b="b"/>
            <a:pathLst>
              <a:path w="112775" h="110871">
                <a:moveTo>
                  <a:pt x="105282" y="30099"/>
                </a:moveTo>
                <a:lnTo>
                  <a:pt x="98044" y="16129"/>
                </a:lnTo>
                <a:lnTo>
                  <a:pt x="88137" y="10668"/>
                </a:lnTo>
                <a:lnTo>
                  <a:pt x="80899" y="3810"/>
                </a:lnTo>
                <a:lnTo>
                  <a:pt x="69723" y="2539"/>
                </a:lnTo>
                <a:lnTo>
                  <a:pt x="58420" y="1270"/>
                </a:lnTo>
                <a:lnTo>
                  <a:pt x="47117" y="0"/>
                </a:lnTo>
                <a:lnTo>
                  <a:pt x="37337" y="1650"/>
                </a:lnTo>
                <a:lnTo>
                  <a:pt x="26161" y="7366"/>
                </a:lnTo>
                <a:lnTo>
                  <a:pt x="19303" y="14477"/>
                </a:lnTo>
                <a:lnTo>
                  <a:pt x="8254" y="27305"/>
                </a:lnTo>
                <a:lnTo>
                  <a:pt x="0" y="45720"/>
                </a:lnTo>
                <a:lnTo>
                  <a:pt x="1650" y="62611"/>
                </a:lnTo>
                <a:lnTo>
                  <a:pt x="7620" y="80772"/>
                </a:lnTo>
                <a:lnTo>
                  <a:pt x="14858" y="94742"/>
                </a:lnTo>
                <a:lnTo>
                  <a:pt x="24764" y="100202"/>
                </a:lnTo>
                <a:lnTo>
                  <a:pt x="34671" y="105663"/>
                </a:lnTo>
                <a:lnTo>
                  <a:pt x="43179" y="108331"/>
                </a:lnTo>
                <a:lnTo>
                  <a:pt x="54355" y="109600"/>
                </a:lnTo>
                <a:lnTo>
                  <a:pt x="65658" y="110871"/>
                </a:lnTo>
                <a:lnTo>
                  <a:pt x="75437" y="109220"/>
                </a:lnTo>
                <a:lnTo>
                  <a:pt x="86613" y="103505"/>
                </a:lnTo>
                <a:lnTo>
                  <a:pt x="93599" y="96393"/>
                </a:lnTo>
                <a:lnTo>
                  <a:pt x="107442" y="82042"/>
                </a:lnTo>
                <a:lnTo>
                  <a:pt x="112775" y="65150"/>
                </a:lnTo>
                <a:lnTo>
                  <a:pt x="111125" y="48260"/>
                </a:lnTo>
                <a:lnTo>
                  <a:pt x="105282" y="300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0" name="object 500"/>
          <p:cNvSpPr/>
          <p:nvPr/>
        </p:nvSpPr>
        <p:spPr>
          <a:xfrm>
            <a:off x="7921371" y="1910588"/>
            <a:ext cx="100964" cy="101346"/>
          </a:xfrm>
          <a:custGeom>
            <a:avLst/>
            <a:gdLst/>
            <a:ahLst/>
            <a:cxnLst/>
            <a:rect l="l" t="t" r="r" b="b"/>
            <a:pathLst>
              <a:path w="100964" h="101346">
                <a:moveTo>
                  <a:pt x="93725" y="27559"/>
                </a:moveTo>
                <a:lnTo>
                  <a:pt x="87883" y="16383"/>
                </a:lnTo>
                <a:lnTo>
                  <a:pt x="80772" y="9398"/>
                </a:lnTo>
                <a:lnTo>
                  <a:pt x="70865" y="3937"/>
                </a:lnTo>
                <a:lnTo>
                  <a:pt x="51053" y="0"/>
                </a:lnTo>
                <a:lnTo>
                  <a:pt x="34289" y="1650"/>
                </a:lnTo>
                <a:lnTo>
                  <a:pt x="23113" y="7492"/>
                </a:lnTo>
                <a:lnTo>
                  <a:pt x="14731" y="11811"/>
                </a:lnTo>
                <a:lnTo>
                  <a:pt x="5079" y="27432"/>
                </a:lnTo>
                <a:lnTo>
                  <a:pt x="1143" y="40132"/>
                </a:lnTo>
                <a:lnTo>
                  <a:pt x="0" y="58420"/>
                </a:lnTo>
                <a:lnTo>
                  <a:pt x="4445" y="73787"/>
                </a:lnTo>
                <a:lnTo>
                  <a:pt x="12953" y="83565"/>
                </a:lnTo>
                <a:lnTo>
                  <a:pt x="20065" y="90424"/>
                </a:lnTo>
                <a:lnTo>
                  <a:pt x="30099" y="95885"/>
                </a:lnTo>
                <a:lnTo>
                  <a:pt x="46989" y="101346"/>
                </a:lnTo>
                <a:lnTo>
                  <a:pt x="66675" y="98171"/>
                </a:lnTo>
                <a:lnTo>
                  <a:pt x="74929" y="93852"/>
                </a:lnTo>
                <a:lnTo>
                  <a:pt x="84708" y="85216"/>
                </a:lnTo>
                <a:lnTo>
                  <a:pt x="92963" y="73913"/>
                </a:lnTo>
                <a:lnTo>
                  <a:pt x="99822" y="59689"/>
                </a:lnTo>
                <a:lnTo>
                  <a:pt x="100964" y="41401"/>
                </a:lnTo>
                <a:lnTo>
                  <a:pt x="93725" y="2755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1" name="object 501"/>
          <p:cNvSpPr/>
          <p:nvPr/>
        </p:nvSpPr>
        <p:spPr>
          <a:xfrm>
            <a:off x="7921371" y="1910588"/>
            <a:ext cx="100964" cy="101346"/>
          </a:xfrm>
          <a:custGeom>
            <a:avLst/>
            <a:gdLst/>
            <a:ahLst/>
            <a:cxnLst/>
            <a:rect l="l" t="t" r="r" b="b"/>
            <a:pathLst>
              <a:path w="100964" h="101346">
                <a:moveTo>
                  <a:pt x="93725" y="27559"/>
                </a:moveTo>
                <a:lnTo>
                  <a:pt x="87883" y="16383"/>
                </a:lnTo>
                <a:lnTo>
                  <a:pt x="80772" y="9398"/>
                </a:lnTo>
                <a:lnTo>
                  <a:pt x="70865" y="3937"/>
                </a:lnTo>
                <a:lnTo>
                  <a:pt x="51053" y="0"/>
                </a:lnTo>
                <a:lnTo>
                  <a:pt x="34289" y="1650"/>
                </a:lnTo>
                <a:lnTo>
                  <a:pt x="23113" y="7492"/>
                </a:lnTo>
                <a:lnTo>
                  <a:pt x="14731" y="11811"/>
                </a:lnTo>
                <a:lnTo>
                  <a:pt x="5079" y="27432"/>
                </a:lnTo>
                <a:lnTo>
                  <a:pt x="1143" y="40132"/>
                </a:lnTo>
                <a:lnTo>
                  <a:pt x="0" y="58420"/>
                </a:lnTo>
                <a:lnTo>
                  <a:pt x="4445" y="73787"/>
                </a:lnTo>
                <a:lnTo>
                  <a:pt x="12953" y="83565"/>
                </a:lnTo>
                <a:lnTo>
                  <a:pt x="20065" y="90424"/>
                </a:lnTo>
                <a:lnTo>
                  <a:pt x="30099" y="95885"/>
                </a:lnTo>
                <a:lnTo>
                  <a:pt x="46989" y="101346"/>
                </a:lnTo>
                <a:lnTo>
                  <a:pt x="66675" y="98171"/>
                </a:lnTo>
                <a:lnTo>
                  <a:pt x="74929" y="93852"/>
                </a:lnTo>
                <a:lnTo>
                  <a:pt x="84708" y="85216"/>
                </a:lnTo>
                <a:lnTo>
                  <a:pt x="92963" y="73913"/>
                </a:lnTo>
                <a:lnTo>
                  <a:pt x="99822" y="59689"/>
                </a:lnTo>
                <a:lnTo>
                  <a:pt x="100964" y="41401"/>
                </a:lnTo>
                <a:lnTo>
                  <a:pt x="93725" y="2755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2" name="object 502"/>
          <p:cNvSpPr/>
          <p:nvPr/>
        </p:nvSpPr>
        <p:spPr>
          <a:xfrm>
            <a:off x="7671816" y="1880615"/>
            <a:ext cx="88773" cy="90043"/>
          </a:xfrm>
          <a:custGeom>
            <a:avLst/>
            <a:gdLst/>
            <a:ahLst/>
            <a:cxnLst/>
            <a:rect l="l" t="t" r="r" b="b"/>
            <a:pathLst>
              <a:path w="88773" h="90043">
                <a:moveTo>
                  <a:pt x="82676" y="26162"/>
                </a:moveTo>
                <a:lnTo>
                  <a:pt x="76961" y="14986"/>
                </a:lnTo>
                <a:lnTo>
                  <a:pt x="61340" y="5461"/>
                </a:lnTo>
                <a:lnTo>
                  <a:pt x="44323" y="0"/>
                </a:lnTo>
                <a:lnTo>
                  <a:pt x="28955" y="4445"/>
                </a:lnTo>
                <a:lnTo>
                  <a:pt x="12191" y="13208"/>
                </a:lnTo>
                <a:lnTo>
                  <a:pt x="3936" y="24511"/>
                </a:lnTo>
                <a:lnTo>
                  <a:pt x="0" y="37211"/>
                </a:lnTo>
                <a:lnTo>
                  <a:pt x="126" y="51308"/>
                </a:lnTo>
                <a:lnTo>
                  <a:pt x="4572" y="66675"/>
                </a:lnTo>
                <a:lnTo>
                  <a:pt x="8889" y="75057"/>
                </a:lnTo>
                <a:lnTo>
                  <a:pt x="26034" y="87503"/>
                </a:lnTo>
                <a:lnTo>
                  <a:pt x="41528" y="90043"/>
                </a:lnTo>
                <a:lnTo>
                  <a:pt x="58292" y="88392"/>
                </a:lnTo>
                <a:lnTo>
                  <a:pt x="75056" y="79756"/>
                </a:lnTo>
                <a:lnTo>
                  <a:pt x="83311" y="68325"/>
                </a:lnTo>
                <a:lnTo>
                  <a:pt x="88773" y="51435"/>
                </a:lnTo>
                <a:lnTo>
                  <a:pt x="88518" y="37337"/>
                </a:lnTo>
                <a:lnTo>
                  <a:pt x="82676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3" name="object 503"/>
          <p:cNvSpPr/>
          <p:nvPr/>
        </p:nvSpPr>
        <p:spPr>
          <a:xfrm>
            <a:off x="7671816" y="1880615"/>
            <a:ext cx="88773" cy="90043"/>
          </a:xfrm>
          <a:custGeom>
            <a:avLst/>
            <a:gdLst/>
            <a:ahLst/>
            <a:cxnLst/>
            <a:rect l="l" t="t" r="r" b="b"/>
            <a:pathLst>
              <a:path w="88773" h="90043">
                <a:moveTo>
                  <a:pt x="82676" y="26162"/>
                </a:moveTo>
                <a:lnTo>
                  <a:pt x="76961" y="14986"/>
                </a:lnTo>
                <a:lnTo>
                  <a:pt x="61340" y="5461"/>
                </a:lnTo>
                <a:lnTo>
                  <a:pt x="44323" y="0"/>
                </a:lnTo>
                <a:lnTo>
                  <a:pt x="28955" y="4445"/>
                </a:lnTo>
                <a:lnTo>
                  <a:pt x="12191" y="13208"/>
                </a:lnTo>
                <a:lnTo>
                  <a:pt x="3936" y="24511"/>
                </a:lnTo>
                <a:lnTo>
                  <a:pt x="0" y="37211"/>
                </a:lnTo>
                <a:lnTo>
                  <a:pt x="126" y="51308"/>
                </a:lnTo>
                <a:lnTo>
                  <a:pt x="4572" y="66675"/>
                </a:lnTo>
                <a:lnTo>
                  <a:pt x="8889" y="75057"/>
                </a:lnTo>
                <a:lnTo>
                  <a:pt x="26034" y="87503"/>
                </a:lnTo>
                <a:lnTo>
                  <a:pt x="41528" y="90043"/>
                </a:lnTo>
                <a:lnTo>
                  <a:pt x="58292" y="88392"/>
                </a:lnTo>
                <a:lnTo>
                  <a:pt x="75056" y="79756"/>
                </a:lnTo>
                <a:lnTo>
                  <a:pt x="83311" y="68325"/>
                </a:lnTo>
                <a:lnTo>
                  <a:pt x="88773" y="51435"/>
                </a:lnTo>
                <a:lnTo>
                  <a:pt x="88518" y="37337"/>
                </a:lnTo>
                <a:lnTo>
                  <a:pt x="82676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4" name="object 504"/>
          <p:cNvSpPr/>
          <p:nvPr/>
        </p:nvSpPr>
        <p:spPr>
          <a:xfrm>
            <a:off x="7416038" y="1897126"/>
            <a:ext cx="81787" cy="80263"/>
          </a:xfrm>
          <a:custGeom>
            <a:avLst/>
            <a:gdLst/>
            <a:ahLst/>
            <a:cxnLst/>
            <a:rect l="l" t="t" r="r" b="b"/>
            <a:pathLst>
              <a:path w="81787" h="80263">
                <a:moveTo>
                  <a:pt x="78612" y="20574"/>
                </a:moveTo>
                <a:lnTo>
                  <a:pt x="71500" y="13715"/>
                </a:lnTo>
                <a:lnTo>
                  <a:pt x="58673" y="2539"/>
                </a:lnTo>
                <a:lnTo>
                  <a:pt x="43179" y="0"/>
                </a:lnTo>
                <a:lnTo>
                  <a:pt x="26288" y="1650"/>
                </a:lnTo>
                <a:lnTo>
                  <a:pt x="13842" y="11684"/>
                </a:lnTo>
                <a:lnTo>
                  <a:pt x="4063" y="20320"/>
                </a:lnTo>
                <a:lnTo>
                  <a:pt x="0" y="33020"/>
                </a:lnTo>
                <a:lnTo>
                  <a:pt x="253" y="46989"/>
                </a:lnTo>
                <a:lnTo>
                  <a:pt x="6095" y="58165"/>
                </a:lnTo>
                <a:lnTo>
                  <a:pt x="10413" y="66548"/>
                </a:lnTo>
                <a:lnTo>
                  <a:pt x="23240" y="77597"/>
                </a:lnTo>
                <a:lnTo>
                  <a:pt x="38734" y="80263"/>
                </a:lnTo>
                <a:lnTo>
                  <a:pt x="55498" y="78612"/>
                </a:lnTo>
                <a:lnTo>
                  <a:pt x="69468" y="71374"/>
                </a:lnTo>
                <a:lnTo>
                  <a:pt x="77723" y="59944"/>
                </a:lnTo>
                <a:lnTo>
                  <a:pt x="81787" y="47244"/>
                </a:lnTo>
                <a:lnTo>
                  <a:pt x="81533" y="33147"/>
                </a:lnTo>
                <a:lnTo>
                  <a:pt x="78612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5" name="object 505"/>
          <p:cNvSpPr/>
          <p:nvPr/>
        </p:nvSpPr>
        <p:spPr>
          <a:xfrm>
            <a:off x="7416038" y="1897126"/>
            <a:ext cx="81787" cy="80263"/>
          </a:xfrm>
          <a:custGeom>
            <a:avLst/>
            <a:gdLst/>
            <a:ahLst/>
            <a:cxnLst/>
            <a:rect l="l" t="t" r="r" b="b"/>
            <a:pathLst>
              <a:path w="81787" h="80263">
                <a:moveTo>
                  <a:pt x="78612" y="20574"/>
                </a:moveTo>
                <a:lnTo>
                  <a:pt x="71500" y="13715"/>
                </a:lnTo>
                <a:lnTo>
                  <a:pt x="58673" y="2539"/>
                </a:lnTo>
                <a:lnTo>
                  <a:pt x="43179" y="0"/>
                </a:lnTo>
                <a:lnTo>
                  <a:pt x="26288" y="1650"/>
                </a:lnTo>
                <a:lnTo>
                  <a:pt x="13842" y="11684"/>
                </a:lnTo>
                <a:lnTo>
                  <a:pt x="4063" y="20320"/>
                </a:lnTo>
                <a:lnTo>
                  <a:pt x="0" y="33020"/>
                </a:lnTo>
                <a:lnTo>
                  <a:pt x="253" y="46989"/>
                </a:lnTo>
                <a:lnTo>
                  <a:pt x="6095" y="58165"/>
                </a:lnTo>
                <a:lnTo>
                  <a:pt x="10413" y="66548"/>
                </a:lnTo>
                <a:lnTo>
                  <a:pt x="23240" y="77597"/>
                </a:lnTo>
                <a:lnTo>
                  <a:pt x="38734" y="80263"/>
                </a:lnTo>
                <a:lnTo>
                  <a:pt x="55498" y="78612"/>
                </a:lnTo>
                <a:lnTo>
                  <a:pt x="69468" y="71374"/>
                </a:lnTo>
                <a:lnTo>
                  <a:pt x="77723" y="59944"/>
                </a:lnTo>
                <a:lnTo>
                  <a:pt x="81787" y="47244"/>
                </a:lnTo>
                <a:lnTo>
                  <a:pt x="81533" y="33147"/>
                </a:lnTo>
                <a:lnTo>
                  <a:pt x="78612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6" name="object 506"/>
          <p:cNvSpPr/>
          <p:nvPr/>
        </p:nvSpPr>
        <p:spPr>
          <a:xfrm>
            <a:off x="7168260" y="1957070"/>
            <a:ext cx="74549" cy="73151"/>
          </a:xfrm>
          <a:custGeom>
            <a:avLst/>
            <a:gdLst/>
            <a:ahLst/>
            <a:cxnLst/>
            <a:rect l="l" t="t" r="r" b="b"/>
            <a:pathLst>
              <a:path w="74549" h="73151">
                <a:moveTo>
                  <a:pt x="5842" y="52577"/>
                </a:moveTo>
                <a:lnTo>
                  <a:pt x="10160" y="60959"/>
                </a:lnTo>
                <a:lnTo>
                  <a:pt x="21590" y="69214"/>
                </a:lnTo>
                <a:lnTo>
                  <a:pt x="34290" y="73151"/>
                </a:lnTo>
                <a:lnTo>
                  <a:pt x="49657" y="68706"/>
                </a:lnTo>
                <a:lnTo>
                  <a:pt x="60833" y="62991"/>
                </a:lnTo>
                <a:lnTo>
                  <a:pt x="69088" y="51562"/>
                </a:lnTo>
                <a:lnTo>
                  <a:pt x="74549" y="41655"/>
                </a:lnTo>
                <a:lnTo>
                  <a:pt x="71500" y="29082"/>
                </a:lnTo>
                <a:lnTo>
                  <a:pt x="69977" y="19303"/>
                </a:lnTo>
                <a:lnTo>
                  <a:pt x="65659" y="10921"/>
                </a:lnTo>
                <a:lnTo>
                  <a:pt x="51435" y="4063"/>
                </a:lnTo>
                <a:lnTo>
                  <a:pt x="38735" y="0"/>
                </a:lnTo>
                <a:lnTo>
                  <a:pt x="24765" y="253"/>
                </a:lnTo>
                <a:lnTo>
                  <a:pt x="12192" y="10287"/>
                </a:lnTo>
                <a:lnTo>
                  <a:pt x="5334" y="17399"/>
                </a:lnTo>
                <a:lnTo>
                  <a:pt x="1270" y="30099"/>
                </a:lnTo>
                <a:lnTo>
                  <a:pt x="0" y="41401"/>
                </a:lnTo>
                <a:lnTo>
                  <a:pt x="5842" y="525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7" name="object 507"/>
          <p:cNvSpPr/>
          <p:nvPr/>
        </p:nvSpPr>
        <p:spPr>
          <a:xfrm>
            <a:off x="7168260" y="1957070"/>
            <a:ext cx="74549" cy="73151"/>
          </a:xfrm>
          <a:custGeom>
            <a:avLst/>
            <a:gdLst/>
            <a:ahLst/>
            <a:cxnLst/>
            <a:rect l="l" t="t" r="r" b="b"/>
            <a:pathLst>
              <a:path w="74549" h="73151">
                <a:moveTo>
                  <a:pt x="5842" y="52577"/>
                </a:moveTo>
                <a:lnTo>
                  <a:pt x="10160" y="60959"/>
                </a:lnTo>
                <a:lnTo>
                  <a:pt x="21590" y="69214"/>
                </a:lnTo>
                <a:lnTo>
                  <a:pt x="34290" y="73151"/>
                </a:lnTo>
                <a:lnTo>
                  <a:pt x="49657" y="68706"/>
                </a:lnTo>
                <a:lnTo>
                  <a:pt x="60833" y="62991"/>
                </a:lnTo>
                <a:lnTo>
                  <a:pt x="69088" y="51562"/>
                </a:lnTo>
                <a:lnTo>
                  <a:pt x="74549" y="41655"/>
                </a:lnTo>
                <a:lnTo>
                  <a:pt x="71500" y="29082"/>
                </a:lnTo>
                <a:lnTo>
                  <a:pt x="69977" y="19303"/>
                </a:lnTo>
                <a:lnTo>
                  <a:pt x="65659" y="10921"/>
                </a:lnTo>
                <a:lnTo>
                  <a:pt x="51435" y="4063"/>
                </a:lnTo>
                <a:lnTo>
                  <a:pt x="38735" y="0"/>
                </a:lnTo>
                <a:lnTo>
                  <a:pt x="24765" y="253"/>
                </a:lnTo>
                <a:lnTo>
                  <a:pt x="12192" y="10287"/>
                </a:lnTo>
                <a:lnTo>
                  <a:pt x="5334" y="17399"/>
                </a:lnTo>
                <a:lnTo>
                  <a:pt x="1270" y="30099"/>
                </a:lnTo>
                <a:lnTo>
                  <a:pt x="0" y="41401"/>
                </a:lnTo>
                <a:lnTo>
                  <a:pt x="5842" y="525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8" name="object 508"/>
          <p:cNvSpPr/>
          <p:nvPr/>
        </p:nvSpPr>
        <p:spPr>
          <a:xfrm>
            <a:off x="8073135" y="2185035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0490" y="30352"/>
                </a:moveTo>
                <a:lnTo>
                  <a:pt x="106172" y="21970"/>
                </a:lnTo>
                <a:lnTo>
                  <a:pt x="97536" y="12191"/>
                </a:lnTo>
                <a:lnTo>
                  <a:pt x="87630" y="6730"/>
                </a:lnTo>
                <a:lnTo>
                  <a:pt x="77724" y="1269"/>
                </a:lnTo>
                <a:lnTo>
                  <a:pt x="66421" y="0"/>
                </a:lnTo>
                <a:lnTo>
                  <a:pt x="52450" y="253"/>
                </a:lnTo>
                <a:lnTo>
                  <a:pt x="42672" y="1777"/>
                </a:lnTo>
                <a:lnTo>
                  <a:pt x="31496" y="7619"/>
                </a:lnTo>
                <a:lnTo>
                  <a:pt x="23114" y="11937"/>
                </a:lnTo>
                <a:lnTo>
                  <a:pt x="13335" y="20447"/>
                </a:lnTo>
                <a:lnTo>
                  <a:pt x="7874" y="30479"/>
                </a:lnTo>
                <a:lnTo>
                  <a:pt x="2413" y="40386"/>
                </a:lnTo>
                <a:lnTo>
                  <a:pt x="1143" y="51562"/>
                </a:lnTo>
                <a:lnTo>
                  <a:pt x="0" y="62864"/>
                </a:lnTo>
                <a:lnTo>
                  <a:pt x="2921" y="75437"/>
                </a:lnTo>
                <a:lnTo>
                  <a:pt x="7239" y="83819"/>
                </a:lnTo>
                <a:lnTo>
                  <a:pt x="13081" y="94995"/>
                </a:lnTo>
                <a:lnTo>
                  <a:pt x="20193" y="101980"/>
                </a:lnTo>
                <a:lnTo>
                  <a:pt x="31623" y="110236"/>
                </a:lnTo>
                <a:lnTo>
                  <a:pt x="41529" y="115697"/>
                </a:lnTo>
                <a:lnTo>
                  <a:pt x="52705" y="116966"/>
                </a:lnTo>
                <a:lnTo>
                  <a:pt x="64008" y="118110"/>
                </a:lnTo>
                <a:lnTo>
                  <a:pt x="76581" y="115188"/>
                </a:lnTo>
                <a:lnTo>
                  <a:pt x="84963" y="110743"/>
                </a:lnTo>
                <a:lnTo>
                  <a:pt x="96139" y="105028"/>
                </a:lnTo>
                <a:lnTo>
                  <a:pt x="103124" y="97916"/>
                </a:lnTo>
                <a:lnTo>
                  <a:pt x="111379" y="86487"/>
                </a:lnTo>
                <a:lnTo>
                  <a:pt x="116840" y="76580"/>
                </a:lnTo>
                <a:lnTo>
                  <a:pt x="118110" y="65277"/>
                </a:lnTo>
                <a:lnTo>
                  <a:pt x="117856" y="51307"/>
                </a:lnTo>
                <a:lnTo>
                  <a:pt x="116332" y="41401"/>
                </a:lnTo>
                <a:lnTo>
                  <a:pt x="110490" y="303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9" name="object 509"/>
          <p:cNvSpPr/>
          <p:nvPr/>
        </p:nvSpPr>
        <p:spPr>
          <a:xfrm>
            <a:off x="8073135" y="2185035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0490" y="30352"/>
                </a:moveTo>
                <a:lnTo>
                  <a:pt x="106172" y="21970"/>
                </a:lnTo>
                <a:lnTo>
                  <a:pt x="97536" y="12191"/>
                </a:lnTo>
                <a:lnTo>
                  <a:pt x="87630" y="6730"/>
                </a:lnTo>
                <a:lnTo>
                  <a:pt x="77724" y="1269"/>
                </a:lnTo>
                <a:lnTo>
                  <a:pt x="66421" y="0"/>
                </a:lnTo>
                <a:lnTo>
                  <a:pt x="52450" y="253"/>
                </a:lnTo>
                <a:lnTo>
                  <a:pt x="42672" y="1777"/>
                </a:lnTo>
                <a:lnTo>
                  <a:pt x="31496" y="7619"/>
                </a:lnTo>
                <a:lnTo>
                  <a:pt x="23114" y="11937"/>
                </a:lnTo>
                <a:lnTo>
                  <a:pt x="13335" y="20447"/>
                </a:lnTo>
                <a:lnTo>
                  <a:pt x="7874" y="30479"/>
                </a:lnTo>
                <a:lnTo>
                  <a:pt x="2413" y="40386"/>
                </a:lnTo>
                <a:lnTo>
                  <a:pt x="1143" y="51562"/>
                </a:lnTo>
                <a:lnTo>
                  <a:pt x="0" y="62864"/>
                </a:lnTo>
                <a:lnTo>
                  <a:pt x="2921" y="75437"/>
                </a:lnTo>
                <a:lnTo>
                  <a:pt x="7239" y="83819"/>
                </a:lnTo>
                <a:lnTo>
                  <a:pt x="13081" y="94995"/>
                </a:lnTo>
                <a:lnTo>
                  <a:pt x="20193" y="101980"/>
                </a:lnTo>
                <a:lnTo>
                  <a:pt x="31623" y="110236"/>
                </a:lnTo>
                <a:lnTo>
                  <a:pt x="41529" y="115697"/>
                </a:lnTo>
                <a:lnTo>
                  <a:pt x="52705" y="116966"/>
                </a:lnTo>
                <a:lnTo>
                  <a:pt x="64008" y="118110"/>
                </a:lnTo>
                <a:lnTo>
                  <a:pt x="76581" y="115188"/>
                </a:lnTo>
                <a:lnTo>
                  <a:pt x="84963" y="110743"/>
                </a:lnTo>
                <a:lnTo>
                  <a:pt x="96139" y="105028"/>
                </a:lnTo>
                <a:lnTo>
                  <a:pt x="103124" y="97916"/>
                </a:lnTo>
                <a:lnTo>
                  <a:pt x="111379" y="86487"/>
                </a:lnTo>
                <a:lnTo>
                  <a:pt x="116840" y="76580"/>
                </a:lnTo>
                <a:lnTo>
                  <a:pt x="118110" y="65277"/>
                </a:lnTo>
                <a:lnTo>
                  <a:pt x="117856" y="51307"/>
                </a:lnTo>
                <a:lnTo>
                  <a:pt x="116332" y="41401"/>
                </a:lnTo>
                <a:lnTo>
                  <a:pt x="110490" y="303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0" name="object 510"/>
          <p:cNvSpPr/>
          <p:nvPr/>
        </p:nvSpPr>
        <p:spPr>
          <a:xfrm>
            <a:off x="8272653" y="2291969"/>
            <a:ext cx="106806" cy="106933"/>
          </a:xfrm>
          <a:custGeom>
            <a:avLst/>
            <a:gdLst/>
            <a:ahLst/>
            <a:cxnLst/>
            <a:rect l="l" t="t" r="r" b="b"/>
            <a:pathLst>
              <a:path w="106806" h="106933">
                <a:moveTo>
                  <a:pt x="100965" y="30225"/>
                </a:moveTo>
                <a:lnTo>
                  <a:pt x="95123" y="19050"/>
                </a:lnTo>
                <a:lnTo>
                  <a:pt x="88011" y="12064"/>
                </a:lnTo>
                <a:lnTo>
                  <a:pt x="78104" y="6603"/>
                </a:lnTo>
                <a:lnTo>
                  <a:pt x="69596" y="3936"/>
                </a:lnTo>
                <a:lnTo>
                  <a:pt x="61214" y="1269"/>
                </a:lnTo>
                <a:lnTo>
                  <a:pt x="49911" y="0"/>
                </a:lnTo>
                <a:lnTo>
                  <a:pt x="40131" y="1523"/>
                </a:lnTo>
                <a:lnTo>
                  <a:pt x="28955" y="7365"/>
                </a:lnTo>
                <a:lnTo>
                  <a:pt x="20574" y="11683"/>
                </a:lnTo>
                <a:lnTo>
                  <a:pt x="13589" y="18795"/>
                </a:lnTo>
                <a:lnTo>
                  <a:pt x="8127" y="28701"/>
                </a:lnTo>
                <a:lnTo>
                  <a:pt x="5461" y="37210"/>
                </a:lnTo>
                <a:lnTo>
                  <a:pt x="0" y="47116"/>
                </a:lnTo>
                <a:lnTo>
                  <a:pt x="1524" y="57022"/>
                </a:lnTo>
                <a:lnTo>
                  <a:pt x="3048" y="66801"/>
                </a:lnTo>
                <a:lnTo>
                  <a:pt x="8890" y="77977"/>
                </a:lnTo>
                <a:lnTo>
                  <a:pt x="13207" y="86359"/>
                </a:lnTo>
                <a:lnTo>
                  <a:pt x="20320" y="93217"/>
                </a:lnTo>
                <a:lnTo>
                  <a:pt x="27431" y="100202"/>
                </a:lnTo>
                <a:lnTo>
                  <a:pt x="40131" y="104139"/>
                </a:lnTo>
                <a:lnTo>
                  <a:pt x="48641" y="106933"/>
                </a:lnTo>
                <a:lnTo>
                  <a:pt x="58420" y="105282"/>
                </a:lnTo>
                <a:lnTo>
                  <a:pt x="68325" y="103758"/>
                </a:lnTo>
                <a:lnTo>
                  <a:pt x="76707" y="99440"/>
                </a:lnTo>
                <a:lnTo>
                  <a:pt x="87883" y="93598"/>
                </a:lnTo>
                <a:lnTo>
                  <a:pt x="94742" y="86486"/>
                </a:lnTo>
                <a:lnTo>
                  <a:pt x="101726" y="79375"/>
                </a:lnTo>
                <a:lnTo>
                  <a:pt x="102870" y="68071"/>
                </a:lnTo>
                <a:lnTo>
                  <a:pt x="105537" y="59689"/>
                </a:lnTo>
                <a:lnTo>
                  <a:pt x="106806" y="48386"/>
                </a:lnTo>
                <a:lnTo>
                  <a:pt x="105282" y="38607"/>
                </a:lnTo>
                <a:lnTo>
                  <a:pt x="100965" y="302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1" name="object 511"/>
          <p:cNvSpPr/>
          <p:nvPr/>
        </p:nvSpPr>
        <p:spPr>
          <a:xfrm>
            <a:off x="8272653" y="2291969"/>
            <a:ext cx="106806" cy="106933"/>
          </a:xfrm>
          <a:custGeom>
            <a:avLst/>
            <a:gdLst/>
            <a:ahLst/>
            <a:cxnLst/>
            <a:rect l="l" t="t" r="r" b="b"/>
            <a:pathLst>
              <a:path w="106806" h="106933">
                <a:moveTo>
                  <a:pt x="100965" y="30225"/>
                </a:moveTo>
                <a:lnTo>
                  <a:pt x="95123" y="19050"/>
                </a:lnTo>
                <a:lnTo>
                  <a:pt x="88011" y="12064"/>
                </a:lnTo>
                <a:lnTo>
                  <a:pt x="78104" y="6603"/>
                </a:lnTo>
                <a:lnTo>
                  <a:pt x="69596" y="3936"/>
                </a:lnTo>
                <a:lnTo>
                  <a:pt x="61214" y="1269"/>
                </a:lnTo>
                <a:lnTo>
                  <a:pt x="49911" y="0"/>
                </a:lnTo>
                <a:lnTo>
                  <a:pt x="40131" y="1523"/>
                </a:lnTo>
                <a:lnTo>
                  <a:pt x="28955" y="7365"/>
                </a:lnTo>
                <a:lnTo>
                  <a:pt x="20574" y="11683"/>
                </a:lnTo>
                <a:lnTo>
                  <a:pt x="13589" y="18795"/>
                </a:lnTo>
                <a:lnTo>
                  <a:pt x="8127" y="28701"/>
                </a:lnTo>
                <a:lnTo>
                  <a:pt x="5461" y="37210"/>
                </a:lnTo>
                <a:lnTo>
                  <a:pt x="0" y="47116"/>
                </a:lnTo>
                <a:lnTo>
                  <a:pt x="1524" y="57022"/>
                </a:lnTo>
                <a:lnTo>
                  <a:pt x="3048" y="66801"/>
                </a:lnTo>
                <a:lnTo>
                  <a:pt x="8890" y="77977"/>
                </a:lnTo>
                <a:lnTo>
                  <a:pt x="13207" y="86359"/>
                </a:lnTo>
                <a:lnTo>
                  <a:pt x="20320" y="93217"/>
                </a:lnTo>
                <a:lnTo>
                  <a:pt x="27431" y="100202"/>
                </a:lnTo>
                <a:lnTo>
                  <a:pt x="40131" y="104139"/>
                </a:lnTo>
                <a:lnTo>
                  <a:pt x="48641" y="106933"/>
                </a:lnTo>
                <a:lnTo>
                  <a:pt x="58420" y="105282"/>
                </a:lnTo>
                <a:lnTo>
                  <a:pt x="68325" y="103758"/>
                </a:lnTo>
                <a:lnTo>
                  <a:pt x="76707" y="99440"/>
                </a:lnTo>
                <a:lnTo>
                  <a:pt x="87883" y="93598"/>
                </a:lnTo>
                <a:lnTo>
                  <a:pt x="94742" y="86486"/>
                </a:lnTo>
                <a:lnTo>
                  <a:pt x="101726" y="79375"/>
                </a:lnTo>
                <a:lnTo>
                  <a:pt x="102870" y="68071"/>
                </a:lnTo>
                <a:lnTo>
                  <a:pt x="105537" y="59689"/>
                </a:lnTo>
                <a:lnTo>
                  <a:pt x="106806" y="48386"/>
                </a:lnTo>
                <a:lnTo>
                  <a:pt x="105282" y="38607"/>
                </a:lnTo>
                <a:lnTo>
                  <a:pt x="100965" y="302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2" name="object 512"/>
          <p:cNvSpPr/>
          <p:nvPr/>
        </p:nvSpPr>
        <p:spPr>
          <a:xfrm>
            <a:off x="7863967" y="2119503"/>
            <a:ext cx="118109" cy="116586"/>
          </a:xfrm>
          <a:custGeom>
            <a:avLst/>
            <a:gdLst/>
            <a:ahLst/>
            <a:cxnLst/>
            <a:rect l="l" t="t" r="r" b="b"/>
            <a:pathLst>
              <a:path w="118109" h="116586">
                <a:moveTo>
                  <a:pt x="112013" y="29972"/>
                </a:moveTo>
                <a:lnTo>
                  <a:pt x="103504" y="20320"/>
                </a:lnTo>
                <a:lnTo>
                  <a:pt x="96392" y="13335"/>
                </a:lnTo>
                <a:lnTo>
                  <a:pt x="89153" y="6476"/>
                </a:lnTo>
                <a:lnTo>
                  <a:pt x="76453" y="2412"/>
                </a:lnTo>
                <a:lnTo>
                  <a:pt x="65277" y="1143"/>
                </a:lnTo>
                <a:lnTo>
                  <a:pt x="53975" y="0"/>
                </a:lnTo>
                <a:lnTo>
                  <a:pt x="44196" y="1524"/>
                </a:lnTo>
                <a:lnTo>
                  <a:pt x="31496" y="4572"/>
                </a:lnTo>
                <a:lnTo>
                  <a:pt x="21843" y="13081"/>
                </a:lnTo>
                <a:lnTo>
                  <a:pt x="14858" y="20193"/>
                </a:lnTo>
                <a:lnTo>
                  <a:pt x="9398" y="30099"/>
                </a:lnTo>
                <a:lnTo>
                  <a:pt x="3936" y="40132"/>
                </a:lnTo>
                <a:lnTo>
                  <a:pt x="0" y="52832"/>
                </a:lnTo>
                <a:lnTo>
                  <a:pt x="1524" y="62611"/>
                </a:lnTo>
                <a:lnTo>
                  <a:pt x="4444" y="75184"/>
                </a:lnTo>
                <a:lnTo>
                  <a:pt x="6096" y="84962"/>
                </a:lnTo>
                <a:lnTo>
                  <a:pt x="14604" y="94742"/>
                </a:lnTo>
                <a:lnTo>
                  <a:pt x="21716" y="101600"/>
                </a:lnTo>
                <a:lnTo>
                  <a:pt x="28828" y="108585"/>
                </a:lnTo>
                <a:lnTo>
                  <a:pt x="41528" y="112649"/>
                </a:lnTo>
                <a:lnTo>
                  <a:pt x="54355" y="116586"/>
                </a:lnTo>
                <a:lnTo>
                  <a:pt x="64134" y="115062"/>
                </a:lnTo>
                <a:lnTo>
                  <a:pt x="73913" y="113537"/>
                </a:lnTo>
                <a:lnTo>
                  <a:pt x="86486" y="110489"/>
                </a:lnTo>
                <a:lnTo>
                  <a:pt x="96265" y="101981"/>
                </a:lnTo>
                <a:lnTo>
                  <a:pt x="103124" y="94869"/>
                </a:lnTo>
                <a:lnTo>
                  <a:pt x="110108" y="87757"/>
                </a:lnTo>
                <a:lnTo>
                  <a:pt x="114173" y="74930"/>
                </a:lnTo>
                <a:lnTo>
                  <a:pt x="118109" y="62230"/>
                </a:lnTo>
                <a:lnTo>
                  <a:pt x="116585" y="52450"/>
                </a:lnTo>
                <a:lnTo>
                  <a:pt x="115061" y="42672"/>
                </a:lnTo>
                <a:lnTo>
                  <a:pt x="112013" y="299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3" name="object 513"/>
          <p:cNvSpPr/>
          <p:nvPr/>
        </p:nvSpPr>
        <p:spPr>
          <a:xfrm>
            <a:off x="7863967" y="2119503"/>
            <a:ext cx="118109" cy="116586"/>
          </a:xfrm>
          <a:custGeom>
            <a:avLst/>
            <a:gdLst/>
            <a:ahLst/>
            <a:cxnLst/>
            <a:rect l="l" t="t" r="r" b="b"/>
            <a:pathLst>
              <a:path w="118109" h="116586">
                <a:moveTo>
                  <a:pt x="112013" y="29972"/>
                </a:moveTo>
                <a:lnTo>
                  <a:pt x="103504" y="20320"/>
                </a:lnTo>
                <a:lnTo>
                  <a:pt x="96392" y="13335"/>
                </a:lnTo>
                <a:lnTo>
                  <a:pt x="89153" y="6476"/>
                </a:lnTo>
                <a:lnTo>
                  <a:pt x="76453" y="2412"/>
                </a:lnTo>
                <a:lnTo>
                  <a:pt x="65277" y="1143"/>
                </a:lnTo>
                <a:lnTo>
                  <a:pt x="53975" y="0"/>
                </a:lnTo>
                <a:lnTo>
                  <a:pt x="44196" y="1524"/>
                </a:lnTo>
                <a:lnTo>
                  <a:pt x="31496" y="4572"/>
                </a:lnTo>
                <a:lnTo>
                  <a:pt x="21843" y="13081"/>
                </a:lnTo>
                <a:lnTo>
                  <a:pt x="14858" y="20193"/>
                </a:lnTo>
                <a:lnTo>
                  <a:pt x="9398" y="30099"/>
                </a:lnTo>
                <a:lnTo>
                  <a:pt x="3936" y="40132"/>
                </a:lnTo>
                <a:lnTo>
                  <a:pt x="0" y="52832"/>
                </a:lnTo>
                <a:lnTo>
                  <a:pt x="1524" y="62611"/>
                </a:lnTo>
                <a:lnTo>
                  <a:pt x="4444" y="75184"/>
                </a:lnTo>
                <a:lnTo>
                  <a:pt x="6096" y="84962"/>
                </a:lnTo>
                <a:lnTo>
                  <a:pt x="14604" y="94742"/>
                </a:lnTo>
                <a:lnTo>
                  <a:pt x="21716" y="101600"/>
                </a:lnTo>
                <a:lnTo>
                  <a:pt x="28828" y="108585"/>
                </a:lnTo>
                <a:lnTo>
                  <a:pt x="41528" y="112649"/>
                </a:lnTo>
                <a:lnTo>
                  <a:pt x="54355" y="116586"/>
                </a:lnTo>
                <a:lnTo>
                  <a:pt x="64134" y="115062"/>
                </a:lnTo>
                <a:lnTo>
                  <a:pt x="73913" y="113537"/>
                </a:lnTo>
                <a:lnTo>
                  <a:pt x="86486" y="110489"/>
                </a:lnTo>
                <a:lnTo>
                  <a:pt x="96265" y="101981"/>
                </a:lnTo>
                <a:lnTo>
                  <a:pt x="103124" y="94869"/>
                </a:lnTo>
                <a:lnTo>
                  <a:pt x="110108" y="87757"/>
                </a:lnTo>
                <a:lnTo>
                  <a:pt x="114173" y="74930"/>
                </a:lnTo>
                <a:lnTo>
                  <a:pt x="118109" y="62230"/>
                </a:lnTo>
                <a:lnTo>
                  <a:pt x="116585" y="52450"/>
                </a:lnTo>
                <a:lnTo>
                  <a:pt x="115061" y="42672"/>
                </a:lnTo>
                <a:lnTo>
                  <a:pt x="112013" y="299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4" name="object 514"/>
          <p:cNvSpPr/>
          <p:nvPr/>
        </p:nvSpPr>
        <p:spPr>
          <a:xfrm>
            <a:off x="7652766" y="2094611"/>
            <a:ext cx="105409" cy="108076"/>
          </a:xfrm>
          <a:custGeom>
            <a:avLst/>
            <a:gdLst/>
            <a:ahLst/>
            <a:cxnLst/>
            <a:rect l="l" t="t" r="r" b="b"/>
            <a:pathLst>
              <a:path w="105409" h="108076">
                <a:moveTo>
                  <a:pt x="58165" y="1269"/>
                </a:moveTo>
                <a:lnTo>
                  <a:pt x="46862" y="0"/>
                </a:lnTo>
                <a:lnTo>
                  <a:pt x="38607" y="4317"/>
                </a:lnTo>
                <a:lnTo>
                  <a:pt x="28701" y="5841"/>
                </a:lnTo>
                <a:lnTo>
                  <a:pt x="21843" y="12953"/>
                </a:lnTo>
                <a:lnTo>
                  <a:pt x="10667" y="18796"/>
                </a:lnTo>
                <a:lnTo>
                  <a:pt x="8000" y="27304"/>
                </a:lnTo>
                <a:lnTo>
                  <a:pt x="2539" y="37211"/>
                </a:lnTo>
                <a:lnTo>
                  <a:pt x="1269" y="48513"/>
                </a:lnTo>
                <a:lnTo>
                  <a:pt x="0" y="59689"/>
                </a:lnTo>
                <a:lnTo>
                  <a:pt x="1524" y="69596"/>
                </a:lnTo>
                <a:lnTo>
                  <a:pt x="5841" y="77850"/>
                </a:lnTo>
                <a:lnTo>
                  <a:pt x="10286" y="86233"/>
                </a:lnTo>
                <a:lnTo>
                  <a:pt x="17399" y="93217"/>
                </a:lnTo>
                <a:lnTo>
                  <a:pt x="27304" y="98678"/>
                </a:lnTo>
                <a:lnTo>
                  <a:pt x="37210" y="104139"/>
                </a:lnTo>
                <a:lnTo>
                  <a:pt x="48513" y="105410"/>
                </a:lnTo>
                <a:lnTo>
                  <a:pt x="56895" y="108076"/>
                </a:lnTo>
                <a:lnTo>
                  <a:pt x="68072" y="102235"/>
                </a:lnTo>
                <a:lnTo>
                  <a:pt x="77977" y="100711"/>
                </a:lnTo>
                <a:lnTo>
                  <a:pt x="84835" y="93599"/>
                </a:lnTo>
                <a:lnTo>
                  <a:pt x="93217" y="89280"/>
                </a:lnTo>
                <a:lnTo>
                  <a:pt x="98678" y="79375"/>
                </a:lnTo>
                <a:lnTo>
                  <a:pt x="104139" y="69468"/>
                </a:lnTo>
                <a:lnTo>
                  <a:pt x="105409" y="58165"/>
                </a:lnTo>
                <a:lnTo>
                  <a:pt x="103885" y="48387"/>
                </a:lnTo>
                <a:lnTo>
                  <a:pt x="102361" y="38480"/>
                </a:lnTo>
                <a:lnTo>
                  <a:pt x="100710" y="28701"/>
                </a:lnTo>
                <a:lnTo>
                  <a:pt x="93599" y="21843"/>
                </a:lnTo>
                <a:lnTo>
                  <a:pt x="86486" y="14859"/>
                </a:lnTo>
                <a:lnTo>
                  <a:pt x="79375" y="7874"/>
                </a:lnTo>
                <a:lnTo>
                  <a:pt x="69468" y="2412"/>
                </a:lnTo>
                <a:lnTo>
                  <a:pt x="58165" y="126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5" name="object 515"/>
          <p:cNvSpPr/>
          <p:nvPr/>
        </p:nvSpPr>
        <p:spPr>
          <a:xfrm>
            <a:off x="7652766" y="2094611"/>
            <a:ext cx="105409" cy="108076"/>
          </a:xfrm>
          <a:custGeom>
            <a:avLst/>
            <a:gdLst/>
            <a:ahLst/>
            <a:cxnLst/>
            <a:rect l="l" t="t" r="r" b="b"/>
            <a:pathLst>
              <a:path w="105409" h="108076">
                <a:moveTo>
                  <a:pt x="58165" y="1269"/>
                </a:moveTo>
                <a:lnTo>
                  <a:pt x="46862" y="0"/>
                </a:lnTo>
                <a:lnTo>
                  <a:pt x="38607" y="4317"/>
                </a:lnTo>
                <a:lnTo>
                  <a:pt x="28701" y="5841"/>
                </a:lnTo>
                <a:lnTo>
                  <a:pt x="21843" y="12953"/>
                </a:lnTo>
                <a:lnTo>
                  <a:pt x="10667" y="18796"/>
                </a:lnTo>
                <a:lnTo>
                  <a:pt x="8000" y="27304"/>
                </a:lnTo>
                <a:lnTo>
                  <a:pt x="2539" y="37211"/>
                </a:lnTo>
                <a:lnTo>
                  <a:pt x="1269" y="48513"/>
                </a:lnTo>
                <a:lnTo>
                  <a:pt x="0" y="59689"/>
                </a:lnTo>
                <a:lnTo>
                  <a:pt x="1524" y="69596"/>
                </a:lnTo>
                <a:lnTo>
                  <a:pt x="5841" y="77850"/>
                </a:lnTo>
                <a:lnTo>
                  <a:pt x="10286" y="86233"/>
                </a:lnTo>
                <a:lnTo>
                  <a:pt x="17399" y="93217"/>
                </a:lnTo>
                <a:lnTo>
                  <a:pt x="27304" y="98678"/>
                </a:lnTo>
                <a:lnTo>
                  <a:pt x="37210" y="104139"/>
                </a:lnTo>
                <a:lnTo>
                  <a:pt x="48513" y="105410"/>
                </a:lnTo>
                <a:lnTo>
                  <a:pt x="56895" y="108076"/>
                </a:lnTo>
                <a:lnTo>
                  <a:pt x="68072" y="102235"/>
                </a:lnTo>
                <a:lnTo>
                  <a:pt x="77977" y="100711"/>
                </a:lnTo>
                <a:lnTo>
                  <a:pt x="84835" y="93599"/>
                </a:lnTo>
                <a:lnTo>
                  <a:pt x="93217" y="89280"/>
                </a:lnTo>
                <a:lnTo>
                  <a:pt x="98678" y="79375"/>
                </a:lnTo>
                <a:lnTo>
                  <a:pt x="104139" y="69468"/>
                </a:lnTo>
                <a:lnTo>
                  <a:pt x="105409" y="58165"/>
                </a:lnTo>
                <a:lnTo>
                  <a:pt x="103885" y="48387"/>
                </a:lnTo>
                <a:lnTo>
                  <a:pt x="102361" y="38480"/>
                </a:lnTo>
                <a:lnTo>
                  <a:pt x="100710" y="28701"/>
                </a:lnTo>
                <a:lnTo>
                  <a:pt x="93599" y="21843"/>
                </a:lnTo>
                <a:lnTo>
                  <a:pt x="86486" y="14859"/>
                </a:lnTo>
                <a:lnTo>
                  <a:pt x="79375" y="7874"/>
                </a:lnTo>
                <a:lnTo>
                  <a:pt x="69468" y="2412"/>
                </a:lnTo>
                <a:lnTo>
                  <a:pt x="58165" y="126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6" name="object 516"/>
          <p:cNvSpPr/>
          <p:nvPr/>
        </p:nvSpPr>
        <p:spPr>
          <a:xfrm>
            <a:off x="7437882" y="2109089"/>
            <a:ext cx="95503" cy="95631"/>
          </a:xfrm>
          <a:custGeom>
            <a:avLst/>
            <a:gdLst/>
            <a:ahLst/>
            <a:cxnLst/>
            <a:rect l="l" t="t" r="r" b="b"/>
            <a:pathLst>
              <a:path w="95503" h="95631">
                <a:moveTo>
                  <a:pt x="6603" y="25781"/>
                </a:moveTo>
                <a:lnTo>
                  <a:pt x="3810" y="34289"/>
                </a:lnTo>
                <a:lnTo>
                  <a:pt x="1143" y="42799"/>
                </a:lnTo>
                <a:lnTo>
                  <a:pt x="0" y="54101"/>
                </a:lnTo>
                <a:lnTo>
                  <a:pt x="4445" y="69469"/>
                </a:lnTo>
                <a:lnTo>
                  <a:pt x="15875" y="84709"/>
                </a:lnTo>
                <a:lnTo>
                  <a:pt x="25781" y="90170"/>
                </a:lnTo>
                <a:lnTo>
                  <a:pt x="34290" y="92963"/>
                </a:lnTo>
                <a:lnTo>
                  <a:pt x="42799" y="95631"/>
                </a:lnTo>
                <a:lnTo>
                  <a:pt x="52577" y="93980"/>
                </a:lnTo>
                <a:lnTo>
                  <a:pt x="69342" y="92328"/>
                </a:lnTo>
                <a:lnTo>
                  <a:pt x="83185" y="78105"/>
                </a:lnTo>
                <a:lnTo>
                  <a:pt x="90170" y="70993"/>
                </a:lnTo>
                <a:lnTo>
                  <a:pt x="92837" y="62484"/>
                </a:lnTo>
                <a:lnTo>
                  <a:pt x="95503" y="54101"/>
                </a:lnTo>
                <a:lnTo>
                  <a:pt x="93979" y="44196"/>
                </a:lnTo>
                <a:lnTo>
                  <a:pt x="90932" y="24637"/>
                </a:lnTo>
                <a:lnTo>
                  <a:pt x="78104" y="13588"/>
                </a:lnTo>
                <a:lnTo>
                  <a:pt x="70993" y="6603"/>
                </a:lnTo>
                <a:lnTo>
                  <a:pt x="62484" y="3937"/>
                </a:lnTo>
                <a:lnTo>
                  <a:pt x="53975" y="1270"/>
                </a:lnTo>
                <a:lnTo>
                  <a:pt x="42672" y="0"/>
                </a:lnTo>
                <a:lnTo>
                  <a:pt x="24511" y="5841"/>
                </a:lnTo>
                <a:lnTo>
                  <a:pt x="12065" y="15875"/>
                </a:lnTo>
                <a:lnTo>
                  <a:pt x="6603" y="257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7" name="object 517"/>
          <p:cNvSpPr/>
          <p:nvPr/>
        </p:nvSpPr>
        <p:spPr>
          <a:xfrm>
            <a:off x="7437882" y="2109089"/>
            <a:ext cx="95503" cy="95631"/>
          </a:xfrm>
          <a:custGeom>
            <a:avLst/>
            <a:gdLst/>
            <a:ahLst/>
            <a:cxnLst/>
            <a:rect l="l" t="t" r="r" b="b"/>
            <a:pathLst>
              <a:path w="95503" h="95631">
                <a:moveTo>
                  <a:pt x="6603" y="25781"/>
                </a:moveTo>
                <a:lnTo>
                  <a:pt x="3810" y="34289"/>
                </a:lnTo>
                <a:lnTo>
                  <a:pt x="1143" y="42799"/>
                </a:lnTo>
                <a:lnTo>
                  <a:pt x="0" y="54101"/>
                </a:lnTo>
                <a:lnTo>
                  <a:pt x="4445" y="69469"/>
                </a:lnTo>
                <a:lnTo>
                  <a:pt x="15875" y="84709"/>
                </a:lnTo>
                <a:lnTo>
                  <a:pt x="25781" y="90170"/>
                </a:lnTo>
                <a:lnTo>
                  <a:pt x="34290" y="92963"/>
                </a:lnTo>
                <a:lnTo>
                  <a:pt x="42799" y="95631"/>
                </a:lnTo>
                <a:lnTo>
                  <a:pt x="52577" y="93980"/>
                </a:lnTo>
                <a:lnTo>
                  <a:pt x="69342" y="92328"/>
                </a:lnTo>
                <a:lnTo>
                  <a:pt x="83185" y="78105"/>
                </a:lnTo>
                <a:lnTo>
                  <a:pt x="90170" y="70993"/>
                </a:lnTo>
                <a:lnTo>
                  <a:pt x="92837" y="62484"/>
                </a:lnTo>
                <a:lnTo>
                  <a:pt x="95503" y="54101"/>
                </a:lnTo>
                <a:lnTo>
                  <a:pt x="93979" y="44196"/>
                </a:lnTo>
                <a:lnTo>
                  <a:pt x="90932" y="24637"/>
                </a:lnTo>
                <a:lnTo>
                  <a:pt x="78104" y="13588"/>
                </a:lnTo>
                <a:lnTo>
                  <a:pt x="70993" y="6603"/>
                </a:lnTo>
                <a:lnTo>
                  <a:pt x="62484" y="3937"/>
                </a:lnTo>
                <a:lnTo>
                  <a:pt x="53975" y="1270"/>
                </a:lnTo>
                <a:lnTo>
                  <a:pt x="42672" y="0"/>
                </a:lnTo>
                <a:lnTo>
                  <a:pt x="24511" y="5841"/>
                </a:lnTo>
                <a:lnTo>
                  <a:pt x="12065" y="15875"/>
                </a:lnTo>
                <a:lnTo>
                  <a:pt x="6603" y="257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8" name="object 518"/>
          <p:cNvSpPr/>
          <p:nvPr/>
        </p:nvSpPr>
        <p:spPr>
          <a:xfrm>
            <a:off x="7227697" y="2162810"/>
            <a:ext cx="88392" cy="84327"/>
          </a:xfrm>
          <a:custGeom>
            <a:avLst/>
            <a:gdLst/>
            <a:ahLst/>
            <a:cxnLst/>
            <a:rect l="l" t="t" r="r" b="b"/>
            <a:pathLst>
              <a:path w="88392" h="84327">
                <a:moveTo>
                  <a:pt x="82550" y="20447"/>
                </a:moveTo>
                <a:lnTo>
                  <a:pt x="72517" y="8000"/>
                </a:lnTo>
                <a:lnTo>
                  <a:pt x="58293" y="1142"/>
                </a:lnTo>
                <a:lnTo>
                  <a:pt x="40004" y="0"/>
                </a:lnTo>
                <a:lnTo>
                  <a:pt x="24637" y="4444"/>
                </a:lnTo>
                <a:lnTo>
                  <a:pt x="12192" y="14477"/>
                </a:lnTo>
                <a:lnTo>
                  <a:pt x="2539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326"/>
                </a:lnTo>
                <a:lnTo>
                  <a:pt x="29972" y="83185"/>
                </a:lnTo>
                <a:lnTo>
                  <a:pt x="48259" y="84327"/>
                </a:lnTo>
                <a:lnTo>
                  <a:pt x="63753" y="79882"/>
                </a:lnTo>
                <a:lnTo>
                  <a:pt x="76200" y="69850"/>
                </a:lnTo>
                <a:lnTo>
                  <a:pt x="85851" y="54228"/>
                </a:lnTo>
                <a:lnTo>
                  <a:pt x="88392" y="38735"/>
                </a:lnTo>
                <a:lnTo>
                  <a:pt x="82550" y="2044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9" name="object 519"/>
          <p:cNvSpPr/>
          <p:nvPr/>
        </p:nvSpPr>
        <p:spPr>
          <a:xfrm>
            <a:off x="7227697" y="2162810"/>
            <a:ext cx="88392" cy="84327"/>
          </a:xfrm>
          <a:custGeom>
            <a:avLst/>
            <a:gdLst/>
            <a:ahLst/>
            <a:cxnLst/>
            <a:rect l="l" t="t" r="r" b="b"/>
            <a:pathLst>
              <a:path w="88392" h="84327">
                <a:moveTo>
                  <a:pt x="82550" y="20447"/>
                </a:moveTo>
                <a:lnTo>
                  <a:pt x="72517" y="8000"/>
                </a:lnTo>
                <a:lnTo>
                  <a:pt x="58293" y="1142"/>
                </a:lnTo>
                <a:lnTo>
                  <a:pt x="40004" y="0"/>
                </a:lnTo>
                <a:lnTo>
                  <a:pt x="24637" y="4444"/>
                </a:lnTo>
                <a:lnTo>
                  <a:pt x="12192" y="14477"/>
                </a:lnTo>
                <a:lnTo>
                  <a:pt x="2539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326"/>
                </a:lnTo>
                <a:lnTo>
                  <a:pt x="29972" y="83185"/>
                </a:lnTo>
                <a:lnTo>
                  <a:pt x="48259" y="84327"/>
                </a:lnTo>
                <a:lnTo>
                  <a:pt x="63753" y="79882"/>
                </a:lnTo>
                <a:lnTo>
                  <a:pt x="76200" y="69850"/>
                </a:lnTo>
                <a:lnTo>
                  <a:pt x="85851" y="54228"/>
                </a:lnTo>
                <a:lnTo>
                  <a:pt x="88392" y="38735"/>
                </a:lnTo>
                <a:lnTo>
                  <a:pt x="82550" y="2044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0" name="object 520"/>
          <p:cNvSpPr/>
          <p:nvPr/>
        </p:nvSpPr>
        <p:spPr>
          <a:xfrm>
            <a:off x="7460107" y="2295525"/>
            <a:ext cx="99949" cy="98551"/>
          </a:xfrm>
          <a:custGeom>
            <a:avLst/>
            <a:gdLst/>
            <a:ahLst/>
            <a:cxnLst/>
            <a:rect l="l" t="t" r="r" b="b"/>
            <a:pathLst>
              <a:path w="99949" h="98551">
                <a:moveTo>
                  <a:pt x="95376" y="26162"/>
                </a:moveTo>
                <a:lnTo>
                  <a:pt x="85344" y="13588"/>
                </a:lnTo>
                <a:lnTo>
                  <a:pt x="72517" y="2539"/>
                </a:lnTo>
                <a:lnTo>
                  <a:pt x="57023" y="0"/>
                </a:lnTo>
                <a:lnTo>
                  <a:pt x="40132" y="1650"/>
                </a:lnTo>
                <a:lnTo>
                  <a:pt x="30352" y="3175"/>
                </a:lnTo>
                <a:lnTo>
                  <a:pt x="21971" y="7492"/>
                </a:lnTo>
                <a:lnTo>
                  <a:pt x="8127" y="21844"/>
                </a:lnTo>
                <a:lnTo>
                  <a:pt x="0" y="40132"/>
                </a:lnTo>
                <a:lnTo>
                  <a:pt x="1524" y="50037"/>
                </a:lnTo>
                <a:lnTo>
                  <a:pt x="3048" y="59816"/>
                </a:lnTo>
                <a:lnTo>
                  <a:pt x="6096" y="72389"/>
                </a:lnTo>
                <a:lnTo>
                  <a:pt x="16128" y="84962"/>
                </a:lnTo>
                <a:lnTo>
                  <a:pt x="28956" y="96012"/>
                </a:lnTo>
                <a:lnTo>
                  <a:pt x="44450" y="98551"/>
                </a:lnTo>
                <a:lnTo>
                  <a:pt x="61214" y="96900"/>
                </a:lnTo>
                <a:lnTo>
                  <a:pt x="71120" y="95376"/>
                </a:lnTo>
                <a:lnTo>
                  <a:pt x="79501" y="91059"/>
                </a:lnTo>
                <a:lnTo>
                  <a:pt x="93345" y="76708"/>
                </a:lnTo>
                <a:lnTo>
                  <a:pt x="98678" y="59816"/>
                </a:lnTo>
                <a:lnTo>
                  <a:pt x="99949" y="48513"/>
                </a:lnTo>
                <a:lnTo>
                  <a:pt x="98298" y="38735"/>
                </a:lnTo>
                <a:lnTo>
                  <a:pt x="95376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1" name="object 521"/>
          <p:cNvSpPr/>
          <p:nvPr/>
        </p:nvSpPr>
        <p:spPr>
          <a:xfrm>
            <a:off x="7460107" y="2295525"/>
            <a:ext cx="99949" cy="98551"/>
          </a:xfrm>
          <a:custGeom>
            <a:avLst/>
            <a:gdLst/>
            <a:ahLst/>
            <a:cxnLst/>
            <a:rect l="l" t="t" r="r" b="b"/>
            <a:pathLst>
              <a:path w="99949" h="98551">
                <a:moveTo>
                  <a:pt x="95376" y="26162"/>
                </a:moveTo>
                <a:lnTo>
                  <a:pt x="85344" y="13588"/>
                </a:lnTo>
                <a:lnTo>
                  <a:pt x="72517" y="2539"/>
                </a:lnTo>
                <a:lnTo>
                  <a:pt x="57023" y="0"/>
                </a:lnTo>
                <a:lnTo>
                  <a:pt x="40132" y="1650"/>
                </a:lnTo>
                <a:lnTo>
                  <a:pt x="30352" y="3175"/>
                </a:lnTo>
                <a:lnTo>
                  <a:pt x="21971" y="7492"/>
                </a:lnTo>
                <a:lnTo>
                  <a:pt x="8127" y="21844"/>
                </a:lnTo>
                <a:lnTo>
                  <a:pt x="0" y="40132"/>
                </a:lnTo>
                <a:lnTo>
                  <a:pt x="1524" y="50037"/>
                </a:lnTo>
                <a:lnTo>
                  <a:pt x="3048" y="59816"/>
                </a:lnTo>
                <a:lnTo>
                  <a:pt x="6096" y="72389"/>
                </a:lnTo>
                <a:lnTo>
                  <a:pt x="16128" y="84962"/>
                </a:lnTo>
                <a:lnTo>
                  <a:pt x="28956" y="96012"/>
                </a:lnTo>
                <a:lnTo>
                  <a:pt x="44450" y="98551"/>
                </a:lnTo>
                <a:lnTo>
                  <a:pt x="61214" y="96900"/>
                </a:lnTo>
                <a:lnTo>
                  <a:pt x="71120" y="95376"/>
                </a:lnTo>
                <a:lnTo>
                  <a:pt x="79501" y="91059"/>
                </a:lnTo>
                <a:lnTo>
                  <a:pt x="93345" y="76708"/>
                </a:lnTo>
                <a:lnTo>
                  <a:pt x="98678" y="59816"/>
                </a:lnTo>
                <a:lnTo>
                  <a:pt x="99949" y="48513"/>
                </a:lnTo>
                <a:lnTo>
                  <a:pt x="98298" y="38735"/>
                </a:lnTo>
                <a:lnTo>
                  <a:pt x="95376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2" name="object 522"/>
          <p:cNvSpPr/>
          <p:nvPr/>
        </p:nvSpPr>
        <p:spPr>
          <a:xfrm>
            <a:off x="7651115" y="2291334"/>
            <a:ext cx="90296" cy="90169"/>
          </a:xfrm>
          <a:custGeom>
            <a:avLst/>
            <a:gdLst/>
            <a:ahLst/>
            <a:cxnLst/>
            <a:rect l="l" t="t" r="r" b="b"/>
            <a:pathLst>
              <a:path w="90296" h="90169">
                <a:moveTo>
                  <a:pt x="85598" y="24764"/>
                </a:moveTo>
                <a:lnTo>
                  <a:pt x="75564" y="12318"/>
                </a:lnTo>
                <a:lnTo>
                  <a:pt x="64261" y="4063"/>
                </a:lnTo>
                <a:lnTo>
                  <a:pt x="51434" y="0"/>
                </a:lnTo>
                <a:lnTo>
                  <a:pt x="34670" y="1650"/>
                </a:lnTo>
                <a:lnTo>
                  <a:pt x="20700" y="8889"/>
                </a:lnTo>
                <a:lnTo>
                  <a:pt x="9651" y="21716"/>
                </a:lnTo>
                <a:lnTo>
                  <a:pt x="0" y="37337"/>
                </a:lnTo>
                <a:lnTo>
                  <a:pt x="1650" y="54228"/>
                </a:lnTo>
                <a:lnTo>
                  <a:pt x="4699" y="66801"/>
                </a:lnTo>
                <a:lnTo>
                  <a:pt x="14731" y="79248"/>
                </a:lnTo>
                <a:lnTo>
                  <a:pt x="26034" y="87502"/>
                </a:lnTo>
                <a:lnTo>
                  <a:pt x="41528" y="90169"/>
                </a:lnTo>
                <a:lnTo>
                  <a:pt x="55625" y="89915"/>
                </a:lnTo>
                <a:lnTo>
                  <a:pt x="72389" y="81279"/>
                </a:lnTo>
                <a:lnTo>
                  <a:pt x="83438" y="68452"/>
                </a:lnTo>
                <a:lnTo>
                  <a:pt x="90296" y="54228"/>
                </a:lnTo>
                <a:lnTo>
                  <a:pt x="88645" y="37464"/>
                </a:lnTo>
                <a:lnTo>
                  <a:pt x="85598" y="247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3" name="object 523"/>
          <p:cNvSpPr/>
          <p:nvPr/>
        </p:nvSpPr>
        <p:spPr>
          <a:xfrm>
            <a:off x="7651115" y="2291334"/>
            <a:ext cx="90296" cy="90169"/>
          </a:xfrm>
          <a:custGeom>
            <a:avLst/>
            <a:gdLst/>
            <a:ahLst/>
            <a:cxnLst/>
            <a:rect l="l" t="t" r="r" b="b"/>
            <a:pathLst>
              <a:path w="90296" h="90169">
                <a:moveTo>
                  <a:pt x="85598" y="24764"/>
                </a:moveTo>
                <a:lnTo>
                  <a:pt x="75564" y="12318"/>
                </a:lnTo>
                <a:lnTo>
                  <a:pt x="64261" y="4063"/>
                </a:lnTo>
                <a:lnTo>
                  <a:pt x="51434" y="0"/>
                </a:lnTo>
                <a:lnTo>
                  <a:pt x="34670" y="1650"/>
                </a:lnTo>
                <a:lnTo>
                  <a:pt x="20700" y="8889"/>
                </a:lnTo>
                <a:lnTo>
                  <a:pt x="9651" y="21716"/>
                </a:lnTo>
                <a:lnTo>
                  <a:pt x="0" y="37337"/>
                </a:lnTo>
                <a:lnTo>
                  <a:pt x="1650" y="54228"/>
                </a:lnTo>
                <a:lnTo>
                  <a:pt x="4699" y="66801"/>
                </a:lnTo>
                <a:lnTo>
                  <a:pt x="14731" y="79248"/>
                </a:lnTo>
                <a:lnTo>
                  <a:pt x="26034" y="87502"/>
                </a:lnTo>
                <a:lnTo>
                  <a:pt x="41528" y="90169"/>
                </a:lnTo>
                <a:lnTo>
                  <a:pt x="55625" y="89915"/>
                </a:lnTo>
                <a:lnTo>
                  <a:pt x="72389" y="81279"/>
                </a:lnTo>
                <a:lnTo>
                  <a:pt x="83438" y="68452"/>
                </a:lnTo>
                <a:lnTo>
                  <a:pt x="90296" y="54228"/>
                </a:lnTo>
                <a:lnTo>
                  <a:pt x="88645" y="37464"/>
                </a:lnTo>
                <a:lnTo>
                  <a:pt x="85598" y="247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4" name="object 524"/>
          <p:cNvSpPr/>
          <p:nvPr/>
        </p:nvSpPr>
        <p:spPr>
          <a:xfrm>
            <a:off x="7841233" y="2322322"/>
            <a:ext cx="80137" cy="80263"/>
          </a:xfrm>
          <a:custGeom>
            <a:avLst/>
            <a:gdLst/>
            <a:ahLst/>
            <a:cxnLst/>
            <a:rect l="l" t="t" r="r" b="b"/>
            <a:pathLst>
              <a:path w="80137" h="80263">
                <a:moveTo>
                  <a:pt x="1777" y="48513"/>
                </a:moveTo>
                <a:lnTo>
                  <a:pt x="6096" y="56895"/>
                </a:lnTo>
                <a:lnTo>
                  <a:pt x="11811" y="68072"/>
                </a:lnTo>
                <a:lnTo>
                  <a:pt x="23241" y="76326"/>
                </a:lnTo>
                <a:lnTo>
                  <a:pt x="35941" y="80263"/>
                </a:lnTo>
                <a:lnTo>
                  <a:pt x="48514" y="77342"/>
                </a:lnTo>
                <a:lnTo>
                  <a:pt x="63881" y="72898"/>
                </a:lnTo>
                <a:lnTo>
                  <a:pt x="74930" y="60070"/>
                </a:lnTo>
                <a:lnTo>
                  <a:pt x="78994" y="47370"/>
                </a:lnTo>
                <a:lnTo>
                  <a:pt x="80137" y="29082"/>
                </a:lnTo>
                <a:lnTo>
                  <a:pt x="75819" y="20700"/>
                </a:lnTo>
                <a:lnTo>
                  <a:pt x="67183" y="10922"/>
                </a:lnTo>
                <a:lnTo>
                  <a:pt x="58674" y="1269"/>
                </a:lnTo>
                <a:lnTo>
                  <a:pt x="47371" y="0"/>
                </a:lnTo>
                <a:lnTo>
                  <a:pt x="33274" y="253"/>
                </a:lnTo>
                <a:lnTo>
                  <a:pt x="17907" y="4699"/>
                </a:lnTo>
                <a:lnTo>
                  <a:pt x="6858" y="17525"/>
                </a:lnTo>
                <a:lnTo>
                  <a:pt x="0" y="31623"/>
                </a:lnTo>
                <a:lnTo>
                  <a:pt x="1777" y="4851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5" name="object 525"/>
          <p:cNvSpPr/>
          <p:nvPr/>
        </p:nvSpPr>
        <p:spPr>
          <a:xfrm>
            <a:off x="7841233" y="2322322"/>
            <a:ext cx="80137" cy="80263"/>
          </a:xfrm>
          <a:custGeom>
            <a:avLst/>
            <a:gdLst/>
            <a:ahLst/>
            <a:cxnLst/>
            <a:rect l="l" t="t" r="r" b="b"/>
            <a:pathLst>
              <a:path w="80137" h="80263">
                <a:moveTo>
                  <a:pt x="1777" y="48513"/>
                </a:moveTo>
                <a:lnTo>
                  <a:pt x="6096" y="56895"/>
                </a:lnTo>
                <a:lnTo>
                  <a:pt x="11811" y="68072"/>
                </a:lnTo>
                <a:lnTo>
                  <a:pt x="23241" y="76326"/>
                </a:lnTo>
                <a:lnTo>
                  <a:pt x="35941" y="80263"/>
                </a:lnTo>
                <a:lnTo>
                  <a:pt x="48514" y="77342"/>
                </a:lnTo>
                <a:lnTo>
                  <a:pt x="63881" y="72898"/>
                </a:lnTo>
                <a:lnTo>
                  <a:pt x="74930" y="60070"/>
                </a:lnTo>
                <a:lnTo>
                  <a:pt x="78994" y="47370"/>
                </a:lnTo>
                <a:lnTo>
                  <a:pt x="80137" y="29082"/>
                </a:lnTo>
                <a:lnTo>
                  <a:pt x="75819" y="20700"/>
                </a:lnTo>
                <a:lnTo>
                  <a:pt x="67183" y="10922"/>
                </a:lnTo>
                <a:lnTo>
                  <a:pt x="58674" y="1269"/>
                </a:lnTo>
                <a:lnTo>
                  <a:pt x="47371" y="0"/>
                </a:lnTo>
                <a:lnTo>
                  <a:pt x="33274" y="253"/>
                </a:lnTo>
                <a:lnTo>
                  <a:pt x="17907" y="4699"/>
                </a:lnTo>
                <a:lnTo>
                  <a:pt x="6858" y="17525"/>
                </a:lnTo>
                <a:lnTo>
                  <a:pt x="0" y="31623"/>
                </a:lnTo>
                <a:lnTo>
                  <a:pt x="1777" y="4851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6" name="object 526"/>
          <p:cNvSpPr/>
          <p:nvPr/>
        </p:nvSpPr>
        <p:spPr>
          <a:xfrm>
            <a:off x="8023479" y="2383028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68706" y="17780"/>
                </a:moveTo>
                <a:lnTo>
                  <a:pt x="60198" y="8127"/>
                </a:lnTo>
                <a:lnTo>
                  <a:pt x="53086" y="1143"/>
                </a:lnTo>
                <a:lnTo>
                  <a:pt x="41782" y="0"/>
                </a:lnTo>
                <a:lnTo>
                  <a:pt x="27686" y="126"/>
                </a:lnTo>
                <a:lnTo>
                  <a:pt x="16510" y="5969"/>
                </a:lnTo>
                <a:lnTo>
                  <a:pt x="6857" y="14477"/>
                </a:lnTo>
                <a:lnTo>
                  <a:pt x="0" y="28701"/>
                </a:lnTo>
                <a:lnTo>
                  <a:pt x="253" y="42672"/>
                </a:lnTo>
                <a:lnTo>
                  <a:pt x="4572" y="51054"/>
                </a:lnTo>
                <a:lnTo>
                  <a:pt x="10414" y="62230"/>
                </a:lnTo>
                <a:lnTo>
                  <a:pt x="20320" y="67691"/>
                </a:lnTo>
                <a:lnTo>
                  <a:pt x="33020" y="71755"/>
                </a:lnTo>
                <a:lnTo>
                  <a:pt x="42799" y="70231"/>
                </a:lnTo>
                <a:lnTo>
                  <a:pt x="56769" y="62992"/>
                </a:lnTo>
                <a:lnTo>
                  <a:pt x="66421" y="54356"/>
                </a:lnTo>
                <a:lnTo>
                  <a:pt x="70485" y="41656"/>
                </a:lnTo>
                <a:lnTo>
                  <a:pt x="70230" y="27686"/>
                </a:lnTo>
                <a:lnTo>
                  <a:pt x="68706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7" name="object 527"/>
          <p:cNvSpPr/>
          <p:nvPr/>
        </p:nvSpPr>
        <p:spPr>
          <a:xfrm>
            <a:off x="8023479" y="2383028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68706" y="17780"/>
                </a:moveTo>
                <a:lnTo>
                  <a:pt x="60198" y="8127"/>
                </a:lnTo>
                <a:lnTo>
                  <a:pt x="53086" y="1143"/>
                </a:lnTo>
                <a:lnTo>
                  <a:pt x="41782" y="0"/>
                </a:lnTo>
                <a:lnTo>
                  <a:pt x="27686" y="126"/>
                </a:lnTo>
                <a:lnTo>
                  <a:pt x="16510" y="5969"/>
                </a:lnTo>
                <a:lnTo>
                  <a:pt x="6857" y="14477"/>
                </a:lnTo>
                <a:lnTo>
                  <a:pt x="0" y="28701"/>
                </a:lnTo>
                <a:lnTo>
                  <a:pt x="253" y="42672"/>
                </a:lnTo>
                <a:lnTo>
                  <a:pt x="4572" y="51054"/>
                </a:lnTo>
                <a:lnTo>
                  <a:pt x="10414" y="62230"/>
                </a:lnTo>
                <a:lnTo>
                  <a:pt x="20320" y="67691"/>
                </a:lnTo>
                <a:lnTo>
                  <a:pt x="33020" y="71755"/>
                </a:lnTo>
                <a:lnTo>
                  <a:pt x="42799" y="70231"/>
                </a:lnTo>
                <a:lnTo>
                  <a:pt x="56769" y="62992"/>
                </a:lnTo>
                <a:lnTo>
                  <a:pt x="66421" y="54356"/>
                </a:lnTo>
                <a:lnTo>
                  <a:pt x="70485" y="41656"/>
                </a:lnTo>
                <a:lnTo>
                  <a:pt x="70230" y="27686"/>
                </a:lnTo>
                <a:lnTo>
                  <a:pt x="68706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8" name="object 528"/>
          <p:cNvSpPr/>
          <p:nvPr/>
        </p:nvSpPr>
        <p:spPr>
          <a:xfrm>
            <a:off x="7276592" y="2335022"/>
            <a:ext cx="102615" cy="99694"/>
          </a:xfrm>
          <a:custGeom>
            <a:avLst/>
            <a:gdLst/>
            <a:ahLst/>
            <a:cxnLst/>
            <a:rect l="l" t="t" r="r" b="b"/>
            <a:pathLst>
              <a:path w="102615" h="99694">
                <a:moveTo>
                  <a:pt x="95376" y="28701"/>
                </a:moveTo>
                <a:lnTo>
                  <a:pt x="88137" y="14731"/>
                </a:lnTo>
                <a:lnTo>
                  <a:pt x="72516" y="5206"/>
                </a:lnTo>
                <a:lnTo>
                  <a:pt x="57023" y="2539"/>
                </a:lnTo>
                <a:lnTo>
                  <a:pt x="41528" y="0"/>
                </a:lnTo>
                <a:lnTo>
                  <a:pt x="30352" y="5841"/>
                </a:lnTo>
                <a:lnTo>
                  <a:pt x="21971" y="10160"/>
                </a:lnTo>
                <a:lnTo>
                  <a:pt x="10922" y="22987"/>
                </a:lnTo>
                <a:lnTo>
                  <a:pt x="2793" y="41275"/>
                </a:lnTo>
                <a:lnTo>
                  <a:pt x="0" y="49783"/>
                </a:lnTo>
                <a:lnTo>
                  <a:pt x="1650" y="59689"/>
                </a:lnTo>
                <a:lnTo>
                  <a:pt x="8889" y="73532"/>
                </a:lnTo>
                <a:lnTo>
                  <a:pt x="18923" y="86105"/>
                </a:lnTo>
                <a:lnTo>
                  <a:pt x="30225" y="94361"/>
                </a:lnTo>
                <a:lnTo>
                  <a:pt x="47243" y="99694"/>
                </a:lnTo>
                <a:lnTo>
                  <a:pt x="61213" y="99567"/>
                </a:lnTo>
                <a:lnTo>
                  <a:pt x="72389" y="93725"/>
                </a:lnTo>
                <a:lnTo>
                  <a:pt x="80772" y="89407"/>
                </a:lnTo>
                <a:lnTo>
                  <a:pt x="91821" y="76580"/>
                </a:lnTo>
                <a:lnTo>
                  <a:pt x="99949" y="58165"/>
                </a:lnTo>
                <a:lnTo>
                  <a:pt x="102615" y="49656"/>
                </a:lnTo>
                <a:lnTo>
                  <a:pt x="101091" y="39877"/>
                </a:lnTo>
                <a:lnTo>
                  <a:pt x="95376" y="287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9" name="object 529"/>
          <p:cNvSpPr/>
          <p:nvPr/>
        </p:nvSpPr>
        <p:spPr>
          <a:xfrm>
            <a:off x="7276592" y="2335022"/>
            <a:ext cx="102615" cy="99694"/>
          </a:xfrm>
          <a:custGeom>
            <a:avLst/>
            <a:gdLst/>
            <a:ahLst/>
            <a:cxnLst/>
            <a:rect l="l" t="t" r="r" b="b"/>
            <a:pathLst>
              <a:path w="102615" h="99694">
                <a:moveTo>
                  <a:pt x="95376" y="28701"/>
                </a:moveTo>
                <a:lnTo>
                  <a:pt x="88137" y="14731"/>
                </a:lnTo>
                <a:lnTo>
                  <a:pt x="72516" y="5206"/>
                </a:lnTo>
                <a:lnTo>
                  <a:pt x="57023" y="2539"/>
                </a:lnTo>
                <a:lnTo>
                  <a:pt x="41528" y="0"/>
                </a:lnTo>
                <a:lnTo>
                  <a:pt x="30352" y="5841"/>
                </a:lnTo>
                <a:lnTo>
                  <a:pt x="21971" y="10160"/>
                </a:lnTo>
                <a:lnTo>
                  <a:pt x="10922" y="22987"/>
                </a:lnTo>
                <a:lnTo>
                  <a:pt x="2793" y="41275"/>
                </a:lnTo>
                <a:lnTo>
                  <a:pt x="0" y="49783"/>
                </a:lnTo>
                <a:lnTo>
                  <a:pt x="1650" y="59689"/>
                </a:lnTo>
                <a:lnTo>
                  <a:pt x="8889" y="73532"/>
                </a:lnTo>
                <a:lnTo>
                  <a:pt x="18923" y="86105"/>
                </a:lnTo>
                <a:lnTo>
                  <a:pt x="30225" y="94361"/>
                </a:lnTo>
                <a:lnTo>
                  <a:pt x="47243" y="99694"/>
                </a:lnTo>
                <a:lnTo>
                  <a:pt x="61213" y="99567"/>
                </a:lnTo>
                <a:lnTo>
                  <a:pt x="72389" y="93725"/>
                </a:lnTo>
                <a:lnTo>
                  <a:pt x="80772" y="89407"/>
                </a:lnTo>
                <a:lnTo>
                  <a:pt x="91821" y="76580"/>
                </a:lnTo>
                <a:lnTo>
                  <a:pt x="99949" y="58165"/>
                </a:lnTo>
                <a:lnTo>
                  <a:pt x="102615" y="49656"/>
                </a:lnTo>
                <a:lnTo>
                  <a:pt x="101091" y="39877"/>
                </a:lnTo>
                <a:lnTo>
                  <a:pt x="95376" y="287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0" name="object 530"/>
          <p:cNvSpPr/>
          <p:nvPr/>
        </p:nvSpPr>
        <p:spPr>
          <a:xfrm>
            <a:off x="7239000" y="1676400"/>
            <a:ext cx="2063750" cy="685800"/>
          </a:xfrm>
          <a:custGeom>
            <a:avLst/>
            <a:gdLst/>
            <a:ahLst/>
            <a:cxnLst/>
            <a:rect l="l" t="t" r="r" b="b"/>
            <a:pathLst>
              <a:path w="2063750" h="685800">
                <a:moveTo>
                  <a:pt x="0" y="685800"/>
                </a:moveTo>
                <a:lnTo>
                  <a:pt x="2063750" y="685800"/>
                </a:lnTo>
                <a:lnTo>
                  <a:pt x="206375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588E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1" name="object 531"/>
          <p:cNvSpPr/>
          <p:nvPr/>
        </p:nvSpPr>
        <p:spPr>
          <a:xfrm>
            <a:off x="7239000" y="1676400"/>
            <a:ext cx="2063750" cy="685800"/>
          </a:xfrm>
          <a:custGeom>
            <a:avLst/>
            <a:gdLst/>
            <a:ahLst/>
            <a:cxnLst/>
            <a:rect l="l" t="t" r="r" b="b"/>
            <a:pathLst>
              <a:path w="2063750" h="685800">
                <a:moveTo>
                  <a:pt x="0" y="685800"/>
                </a:moveTo>
                <a:lnTo>
                  <a:pt x="2063750" y="685800"/>
                </a:lnTo>
                <a:lnTo>
                  <a:pt x="206375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25400">
            <a:solidFill>
              <a:srgbClr val="3E671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2" name="object 472"/>
          <p:cNvSpPr/>
          <p:nvPr/>
        </p:nvSpPr>
        <p:spPr>
          <a:xfrm>
            <a:off x="8395462" y="1473453"/>
            <a:ext cx="81407" cy="81661"/>
          </a:xfrm>
          <a:custGeom>
            <a:avLst/>
            <a:gdLst/>
            <a:ahLst/>
            <a:cxnLst/>
            <a:rect l="l" t="t" r="r" b="b"/>
            <a:pathLst>
              <a:path w="81407" h="81661">
                <a:moveTo>
                  <a:pt x="76962" y="22098"/>
                </a:moveTo>
                <a:lnTo>
                  <a:pt x="66929" y="9525"/>
                </a:lnTo>
                <a:lnTo>
                  <a:pt x="51308" y="0"/>
                </a:lnTo>
                <a:lnTo>
                  <a:pt x="37211" y="126"/>
                </a:lnTo>
                <a:lnTo>
                  <a:pt x="21844" y="4572"/>
                </a:lnTo>
                <a:lnTo>
                  <a:pt x="9398" y="14605"/>
                </a:lnTo>
                <a:lnTo>
                  <a:pt x="1016" y="26035"/>
                </a:lnTo>
                <a:lnTo>
                  <a:pt x="0" y="44323"/>
                </a:lnTo>
                <a:lnTo>
                  <a:pt x="4445" y="59690"/>
                </a:lnTo>
                <a:lnTo>
                  <a:pt x="14351" y="72262"/>
                </a:lnTo>
                <a:lnTo>
                  <a:pt x="28575" y="78994"/>
                </a:lnTo>
                <a:lnTo>
                  <a:pt x="44069" y="81661"/>
                </a:lnTo>
                <a:lnTo>
                  <a:pt x="59436" y="77216"/>
                </a:lnTo>
                <a:lnTo>
                  <a:pt x="72009" y="67183"/>
                </a:lnTo>
                <a:lnTo>
                  <a:pt x="78740" y="52959"/>
                </a:lnTo>
                <a:lnTo>
                  <a:pt x="81407" y="37465"/>
                </a:lnTo>
                <a:lnTo>
                  <a:pt x="76962" y="220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3" name="object 473"/>
          <p:cNvSpPr/>
          <p:nvPr/>
        </p:nvSpPr>
        <p:spPr>
          <a:xfrm>
            <a:off x="8395462" y="1473453"/>
            <a:ext cx="81407" cy="81661"/>
          </a:xfrm>
          <a:custGeom>
            <a:avLst/>
            <a:gdLst/>
            <a:ahLst/>
            <a:cxnLst/>
            <a:rect l="l" t="t" r="r" b="b"/>
            <a:pathLst>
              <a:path w="81407" h="81661">
                <a:moveTo>
                  <a:pt x="76962" y="22098"/>
                </a:moveTo>
                <a:lnTo>
                  <a:pt x="66929" y="9525"/>
                </a:lnTo>
                <a:lnTo>
                  <a:pt x="51308" y="0"/>
                </a:lnTo>
                <a:lnTo>
                  <a:pt x="37211" y="126"/>
                </a:lnTo>
                <a:lnTo>
                  <a:pt x="21844" y="4572"/>
                </a:lnTo>
                <a:lnTo>
                  <a:pt x="9398" y="14605"/>
                </a:lnTo>
                <a:lnTo>
                  <a:pt x="1016" y="26035"/>
                </a:lnTo>
                <a:lnTo>
                  <a:pt x="0" y="44323"/>
                </a:lnTo>
                <a:lnTo>
                  <a:pt x="4445" y="59690"/>
                </a:lnTo>
                <a:lnTo>
                  <a:pt x="14351" y="72262"/>
                </a:lnTo>
                <a:lnTo>
                  <a:pt x="28575" y="78994"/>
                </a:lnTo>
                <a:lnTo>
                  <a:pt x="44069" y="81661"/>
                </a:lnTo>
                <a:lnTo>
                  <a:pt x="59436" y="77216"/>
                </a:lnTo>
                <a:lnTo>
                  <a:pt x="72009" y="67183"/>
                </a:lnTo>
                <a:lnTo>
                  <a:pt x="78740" y="52959"/>
                </a:lnTo>
                <a:lnTo>
                  <a:pt x="81407" y="37465"/>
                </a:lnTo>
                <a:lnTo>
                  <a:pt x="76962" y="220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0" name="object 470"/>
          <p:cNvSpPr/>
          <p:nvPr/>
        </p:nvSpPr>
        <p:spPr>
          <a:xfrm>
            <a:off x="8059039" y="1367663"/>
            <a:ext cx="74549" cy="74422"/>
          </a:xfrm>
          <a:custGeom>
            <a:avLst/>
            <a:gdLst/>
            <a:ahLst/>
            <a:cxnLst/>
            <a:rect l="l" t="t" r="r" b="b"/>
            <a:pathLst>
              <a:path w="74549" h="74422">
                <a:moveTo>
                  <a:pt x="70103" y="19050"/>
                </a:moveTo>
                <a:lnTo>
                  <a:pt x="61594" y="9398"/>
                </a:lnTo>
                <a:lnTo>
                  <a:pt x="47370" y="2539"/>
                </a:lnTo>
                <a:lnTo>
                  <a:pt x="31876" y="0"/>
                </a:lnTo>
                <a:lnTo>
                  <a:pt x="19303" y="2921"/>
                </a:lnTo>
                <a:lnTo>
                  <a:pt x="6730" y="12953"/>
                </a:lnTo>
                <a:lnTo>
                  <a:pt x="0" y="27177"/>
                </a:lnTo>
                <a:lnTo>
                  <a:pt x="126" y="41275"/>
                </a:lnTo>
                <a:lnTo>
                  <a:pt x="3175" y="53848"/>
                </a:lnTo>
                <a:lnTo>
                  <a:pt x="13207" y="66294"/>
                </a:lnTo>
                <a:lnTo>
                  <a:pt x="23113" y="71754"/>
                </a:lnTo>
                <a:lnTo>
                  <a:pt x="38607" y="74422"/>
                </a:lnTo>
                <a:lnTo>
                  <a:pt x="53975" y="69976"/>
                </a:lnTo>
                <a:lnTo>
                  <a:pt x="63753" y="61340"/>
                </a:lnTo>
                <a:lnTo>
                  <a:pt x="70611" y="47244"/>
                </a:lnTo>
                <a:lnTo>
                  <a:pt x="74549" y="34544"/>
                </a:lnTo>
                <a:lnTo>
                  <a:pt x="70103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1" name="object 471"/>
          <p:cNvSpPr/>
          <p:nvPr/>
        </p:nvSpPr>
        <p:spPr>
          <a:xfrm>
            <a:off x="8059039" y="1367663"/>
            <a:ext cx="74549" cy="74422"/>
          </a:xfrm>
          <a:custGeom>
            <a:avLst/>
            <a:gdLst/>
            <a:ahLst/>
            <a:cxnLst/>
            <a:rect l="l" t="t" r="r" b="b"/>
            <a:pathLst>
              <a:path w="74549" h="74422">
                <a:moveTo>
                  <a:pt x="70103" y="19050"/>
                </a:moveTo>
                <a:lnTo>
                  <a:pt x="61594" y="9398"/>
                </a:lnTo>
                <a:lnTo>
                  <a:pt x="47370" y="2539"/>
                </a:lnTo>
                <a:lnTo>
                  <a:pt x="31876" y="0"/>
                </a:lnTo>
                <a:lnTo>
                  <a:pt x="19303" y="2921"/>
                </a:lnTo>
                <a:lnTo>
                  <a:pt x="6730" y="12953"/>
                </a:lnTo>
                <a:lnTo>
                  <a:pt x="0" y="27177"/>
                </a:lnTo>
                <a:lnTo>
                  <a:pt x="126" y="41275"/>
                </a:lnTo>
                <a:lnTo>
                  <a:pt x="3175" y="53848"/>
                </a:lnTo>
                <a:lnTo>
                  <a:pt x="13207" y="66294"/>
                </a:lnTo>
                <a:lnTo>
                  <a:pt x="23113" y="71754"/>
                </a:lnTo>
                <a:lnTo>
                  <a:pt x="38607" y="74422"/>
                </a:lnTo>
                <a:lnTo>
                  <a:pt x="53975" y="69976"/>
                </a:lnTo>
                <a:lnTo>
                  <a:pt x="63753" y="61340"/>
                </a:lnTo>
                <a:lnTo>
                  <a:pt x="70611" y="47244"/>
                </a:lnTo>
                <a:lnTo>
                  <a:pt x="74549" y="34544"/>
                </a:lnTo>
                <a:lnTo>
                  <a:pt x="70103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8" name="object 468"/>
          <p:cNvSpPr/>
          <p:nvPr/>
        </p:nvSpPr>
        <p:spPr>
          <a:xfrm>
            <a:off x="9297035" y="3099942"/>
            <a:ext cx="161798" cy="161925"/>
          </a:xfrm>
          <a:custGeom>
            <a:avLst/>
            <a:gdLst/>
            <a:ahLst/>
            <a:cxnLst/>
            <a:rect l="l" t="t" r="r" b="b"/>
            <a:pathLst>
              <a:path w="161798" h="161925">
                <a:moveTo>
                  <a:pt x="151511" y="45466"/>
                </a:moveTo>
                <a:lnTo>
                  <a:pt x="144272" y="31496"/>
                </a:lnTo>
                <a:lnTo>
                  <a:pt x="135763" y="21844"/>
                </a:lnTo>
                <a:lnTo>
                  <a:pt x="125730" y="16383"/>
                </a:lnTo>
                <a:lnTo>
                  <a:pt x="114426" y="8128"/>
                </a:lnTo>
                <a:lnTo>
                  <a:pt x="101726" y="4064"/>
                </a:lnTo>
                <a:lnTo>
                  <a:pt x="89026" y="0"/>
                </a:lnTo>
                <a:lnTo>
                  <a:pt x="74930" y="254"/>
                </a:lnTo>
                <a:lnTo>
                  <a:pt x="62357" y="3175"/>
                </a:lnTo>
                <a:lnTo>
                  <a:pt x="46990" y="7620"/>
                </a:lnTo>
                <a:lnTo>
                  <a:pt x="33020" y="14859"/>
                </a:lnTo>
                <a:lnTo>
                  <a:pt x="20447" y="24892"/>
                </a:lnTo>
                <a:lnTo>
                  <a:pt x="12192" y="36322"/>
                </a:lnTo>
                <a:lnTo>
                  <a:pt x="5334" y="50419"/>
                </a:lnTo>
                <a:lnTo>
                  <a:pt x="0" y="67437"/>
                </a:lnTo>
                <a:lnTo>
                  <a:pt x="254" y="81534"/>
                </a:lnTo>
                <a:lnTo>
                  <a:pt x="1905" y="98298"/>
                </a:lnTo>
                <a:lnTo>
                  <a:pt x="9271" y="119253"/>
                </a:lnTo>
                <a:lnTo>
                  <a:pt x="14986" y="130429"/>
                </a:lnTo>
                <a:lnTo>
                  <a:pt x="23622" y="140208"/>
                </a:lnTo>
                <a:lnTo>
                  <a:pt x="34925" y="148462"/>
                </a:lnTo>
                <a:lnTo>
                  <a:pt x="44831" y="153924"/>
                </a:lnTo>
                <a:lnTo>
                  <a:pt x="57658" y="157987"/>
                </a:lnTo>
                <a:lnTo>
                  <a:pt x="70358" y="161925"/>
                </a:lnTo>
                <a:lnTo>
                  <a:pt x="84328" y="161798"/>
                </a:lnTo>
                <a:lnTo>
                  <a:pt x="98425" y="161544"/>
                </a:lnTo>
                <a:lnTo>
                  <a:pt x="112395" y="154305"/>
                </a:lnTo>
                <a:lnTo>
                  <a:pt x="126365" y="147066"/>
                </a:lnTo>
                <a:lnTo>
                  <a:pt x="138811" y="137033"/>
                </a:lnTo>
                <a:lnTo>
                  <a:pt x="147066" y="125730"/>
                </a:lnTo>
                <a:lnTo>
                  <a:pt x="153924" y="111506"/>
                </a:lnTo>
                <a:lnTo>
                  <a:pt x="160782" y="97409"/>
                </a:lnTo>
                <a:lnTo>
                  <a:pt x="161798" y="79121"/>
                </a:lnTo>
                <a:lnTo>
                  <a:pt x="157353" y="63627"/>
                </a:lnTo>
                <a:lnTo>
                  <a:pt x="151511" y="4546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9" name="object 469"/>
          <p:cNvSpPr/>
          <p:nvPr/>
        </p:nvSpPr>
        <p:spPr>
          <a:xfrm>
            <a:off x="9297035" y="3099942"/>
            <a:ext cx="161798" cy="161925"/>
          </a:xfrm>
          <a:custGeom>
            <a:avLst/>
            <a:gdLst/>
            <a:ahLst/>
            <a:cxnLst/>
            <a:rect l="l" t="t" r="r" b="b"/>
            <a:pathLst>
              <a:path w="161798" h="161925">
                <a:moveTo>
                  <a:pt x="151511" y="45466"/>
                </a:moveTo>
                <a:lnTo>
                  <a:pt x="144272" y="31496"/>
                </a:lnTo>
                <a:lnTo>
                  <a:pt x="135763" y="21844"/>
                </a:lnTo>
                <a:lnTo>
                  <a:pt x="125730" y="16383"/>
                </a:lnTo>
                <a:lnTo>
                  <a:pt x="114426" y="8128"/>
                </a:lnTo>
                <a:lnTo>
                  <a:pt x="101726" y="4064"/>
                </a:lnTo>
                <a:lnTo>
                  <a:pt x="89026" y="0"/>
                </a:lnTo>
                <a:lnTo>
                  <a:pt x="74930" y="254"/>
                </a:lnTo>
                <a:lnTo>
                  <a:pt x="62357" y="3175"/>
                </a:lnTo>
                <a:lnTo>
                  <a:pt x="46990" y="7620"/>
                </a:lnTo>
                <a:lnTo>
                  <a:pt x="33020" y="14859"/>
                </a:lnTo>
                <a:lnTo>
                  <a:pt x="20447" y="24892"/>
                </a:lnTo>
                <a:lnTo>
                  <a:pt x="12192" y="36322"/>
                </a:lnTo>
                <a:lnTo>
                  <a:pt x="5334" y="50419"/>
                </a:lnTo>
                <a:lnTo>
                  <a:pt x="0" y="67437"/>
                </a:lnTo>
                <a:lnTo>
                  <a:pt x="254" y="81534"/>
                </a:lnTo>
                <a:lnTo>
                  <a:pt x="1905" y="98298"/>
                </a:lnTo>
                <a:lnTo>
                  <a:pt x="9271" y="119253"/>
                </a:lnTo>
                <a:lnTo>
                  <a:pt x="14986" y="130429"/>
                </a:lnTo>
                <a:lnTo>
                  <a:pt x="23622" y="140208"/>
                </a:lnTo>
                <a:lnTo>
                  <a:pt x="34925" y="148462"/>
                </a:lnTo>
                <a:lnTo>
                  <a:pt x="44831" y="153924"/>
                </a:lnTo>
                <a:lnTo>
                  <a:pt x="57658" y="157987"/>
                </a:lnTo>
                <a:lnTo>
                  <a:pt x="70358" y="161925"/>
                </a:lnTo>
                <a:lnTo>
                  <a:pt x="84328" y="161798"/>
                </a:lnTo>
                <a:lnTo>
                  <a:pt x="98425" y="161544"/>
                </a:lnTo>
                <a:lnTo>
                  <a:pt x="112395" y="154305"/>
                </a:lnTo>
                <a:lnTo>
                  <a:pt x="126365" y="147066"/>
                </a:lnTo>
                <a:lnTo>
                  <a:pt x="138811" y="137033"/>
                </a:lnTo>
                <a:lnTo>
                  <a:pt x="147066" y="125730"/>
                </a:lnTo>
                <a:lnTo>
                  <a:pt x="153924" y="111506"/>
                </a:lnTo>
                <a:lnTo>
                  <a:pt x="160782" y="97409"/>
                </a:lnTo>
                <a:lnTo>
                  <a:pt x="161798" y="79121"/>
                </a:lnTo>
                <a:lnTo>
                  <a:pt x="157353" y="63627"/>
                </a:lnTo>
                <a:lnTo>
                  <a:pt x="151511" y="4546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6" name="object 466"/>
          <p:cNvSpPr/>
          <p:nvPr/>
        </p:nvSpPr>
        <p:spPr>
          <a:xfrm>
            <a:off x="9317101" y="3411854"/>
            <a:ext cx="145160" cy="144907"/>
          </a:xfrm>
          <a:custGeom>
            <a:avLst/>
            <a:gdLst/>
            <a:ahLst/>
            <a:cxnLst/>
            <a:rect l="l" t="t" r="r" b="b"/>
            <a:pathLst>
              <a:path w="145160" h="144907">
                <a:moveTo>
                  <a:pt x="137414" y="38481"/>
                </a:moveTo>
                <a:lnTo>
                  <a:pt x="131572" y="27432"/>
                </a:lnTo>
                <a:lnTo>
                  <a:pt x="124459" y="20447"/>
                </a:lnTo>
                <a:lnTo>
                  <a:pt x="103124" y="6731"/>
                </a:lnTo>
                <a:lnTo>
                  <a:pt x="93218" y="1270"/>
                </a:lnTo>
                <a:lnTo>
                  <a:pt x="82042" y="0"/>
                </a:lnTo>
                <a:lnTo>
                  <a:pt x="67945" y="254"/>
                </a:lnTo>
                <a:lnTo>
                  <a:pt x="58166" y="1778"/>
                </a:lnTo>
                <a:lnTo>
                  <a:pt x="42672" y="6223"/>
                </a:lnTo>
                <a:lnTo>
                  <a:pt x="31496" y="11937"/>
                </a:lnTo>
                <a:lnTo>
                  <a:pt x="19050" y="21971"/>
                </a:lnTo>
                <a:lnTo>
                  <a:pt x="10795" y="33400"/>
                </a:lnTo>
                <a:lnTo>
                  <a:pt x="3937" y="47498"/>
                </a:lnTo>
                <a:lnTo>
                  <a:pt x="0" y="60198"/>
                </a:lnTo>
                <a:lnTo>
                  <a:pt x="126" y="74295"/>
                </a:lnTo>
                <a:lnTo>
                  <a:pt x="380" y="88392"/>
                </a:lnTo>
                <a:lnTo>
                  <a:pt x="9017" y="105156"/>
                </a:lnTo>
                <a:lnTo>
                  <a:pt x="14858" y="116205"/>
                </a:lnTo>
                <a:lnTo>
                  <a:pt x="23368" y="125984"/>
                </a:lnTo>
                <a:lnTo>
                  <a:pt x="40513" y="138430"/>
                </a:lnTo>
                <a:lnTo>
                  <a:pt x="53213" y="142367"/>
                </a:lnTo>
                <a:lnTo>
                  <a:pt x="64389" y="143637"/>
                </a:lnTo>
                <a:lnTo>
                  <a:pt x="75692" y="144907"/>
                </a:lnTo>
                <a:lnTo>
                  <a:pt x="89789" y="144653"/>
                </a:lnTo>
                <a:lnTo>
                  <a:pt x="100965" y="138937"/>
                </a:lnTo>
                <a:lnTo>
                  <a:pt x="114807" y="131699"/>
                </a:lnTo>
                <a:lnTo>
                  <a:pt x="124587" y="123062"/>
                </a:lnTo>
                <a:lnTo>
                  <a:pt x="132842" y="111760"/>
                </a:lnTo>
                <a:lnTo>
                  <a:pt x="141097" y="100330"/>
                </a:lnTo>
                <a:lnTo>
                  <a:pt x="145160" y="87630"/>
                </a:lnTo>
                <a:lnTo>
                  <a:pt x="144906" y="73533"/>
                </a:lnTo>
                <a:lnTo>
                  <a:pt x="143255" y="56769"/>
                </a:lnTo>
                <a:lnTo>
                  <a:pt x="137414" y="384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7" name="object 467"/>
          <p:cNvSpPr/>
          <p:nvPr/>
        </p:nvSpPr>
        <p:spPr>
          <a:xfrm>
            <a:off x="9317101" y="3411854"/>
            <a:ext cx="145160" cy="144907"/>
          </a:xfrm>
          <a:custGeom>
            <a:avLst/>
            <a:gdLst/>
            <a:ahLst/>
            <a:cxnLst/>
            <a:rect l="l" t="t" r="r" b="b"/>
            <a:pathLst>
              <a:path w="145160" h="144907">
                <a:moveTo>
                  <a:pt x="137414" y="38481"/>
                </a:moveTo>
                <a:lnTo>
                  <a:pt x="131572" y="27432"/>
                </a:lnTo>
                <a:lnTo>
                  <a:pt x="124459" y="20447"/>
                </a:lnTo>
                <a:lnTo>
                  <a:pt x="103124" y="6731"/>
                </a:lnTo>
                <a:lnTo>
                  <a:pt x="93218" y="1270"/>
                </a:lnTo>
                <a:lnTo>
                  <a:pt x="82042" y="0"/>
                </a:lnTo>
                <a:lnTo>
                  <a:pt x="67945" y="254"/>
                </a:lnTo>
                <a:lnTo>
                  <a:pt x="58166" y="1778"/>
                </a:lnTo>
                <a:lnTo>
                  <a:pt x="42672" y="6223"/>
                </a:lnTo>
                <a:lnTo>
                  <a:pt x="31496" y="11937"/>
                </a:lnTo>
                <a:lnTo>
                  <a:pt x="19050" y="21971"/>
                </a:lnTo>
                <a:lnTo>
                  <a:pt x="10795" y="33400"/>
                </a:lnTo>
                <a:lnTo>
                  <a:pt x="3937" y="47498"/>
                </a:lnTo>
                <a:lnTo>
                  <a:pt x="0" y="60198"/>
                </a:lnTo>
                <a:lnTo>
                  <a:pt x="126" y="74295"/>
                </a:lnTo>
                <a:lnTo>
                  <a:pt x="380" y="88392"/>
                </a:lnTo>
                <a:lnTo>
                  <a:pt x="9017" y="105156"/>
                </a:lnTo>
                <a:lnTo>
                  <a:pt x="14858" y="116205"/>
                </a:lnTo>
                <a:lnTo>
                  <a:pt x="23368" y="125984"/>
                </a:lnTo>
                <a:lnTo>
                  <a:pt x="40513" y="138430"/>
                </a:lnTo>
                <a:lnTo>
                  <a:pt x="53213" y="142367"/>
                </a:lnTo>
                <a:lnTo>
                  <a:pt x="64389" y="143637"/>
                </a:lnTo>
                <a:lnTo>
                  <a:pt x="75692" y="144907"/>
                </a:lnTo>
                <a:lnTo>
                  <a:pt x="89789" y="144653"/>
                </a:lnTo>
                <a:lnTo>
                  <a:pt x="100965" y="138937"/>
                </a:lnTo>
                <a:lnTo>
                  <a:pt x="114807" y="131699"/>
                </a:lnTo>
                <a:lnTo>
                  <a:pt x="124587" y="123062"/>
                </a:lnTo>
                <a:lnTo>
                  <a:pt x="132842" y="111760"/>
                </a:lnTo>
                <a:lnTo>
                  <a:pt x="141097" y="100330"/>
                </a:lnTo>
                <a:lnTo>
                  <a:pt x="145160" y="87630"/>
                </a:lnTo>
                <a:lnTo>
                  <a:pt x="144906" y="73533"/>
                </a:lnTo>
                <a:lnTo>
                  <a:pt x="143255" y="56769"/>
                </a:lnTo>
                <a:lnTo>
                  <a:pt x="137414" y="384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4" name="object 464"/>
          <p:cNvSpPr/>
          <p:nvPr/>
        </p:nvSpPr>
        <p:spPr>
          <a:xfrm>
            <a:off x="9285097" y="3720338"/>
            <a:ext cx="130809" cy="132334"/>
          </a:xfrm>
          <a:custGeom>
            <a:avLst/>
            <a:gdLst/>
            <a:ahLst/>
            <a:cxnLst/>
            <a:rect l="l" t="t" r="r" b="b"/>
            <a:pathLst>
              <a:path w="130809" h="132334">
                <a:moveTo>
                  <a:pt x="121920" y="34417"/>
                </a:moveTo>
                <a:lnTo>
                  <a:pt x="110362" y="19050"/>
                </a:lnTo>
                <a:lnTo>
                  <a:pt x="93345" y="6731"/>
                </a:lnTo>
                <a:lnTo>
                  <a:pt x="72135" y="0"/>
                </a:lnTo>
                <a:lnTo>
                  <a:pt x="62356" y="1524"/>
                </a:lnTo>
                <a:lnTo>
                  <a:pt x="51053" y="254"/>
                </a:lnTo>
                <a:lnTo>
                  <a:pt x="37210" y="7493"/>
                </a:lnTo>
                <a:lnTo>
                  <a:pt x="26034" y="13335"/>
                </a:lnTo>
                <a:lnTo>
                  <a:pt x="16255" y="21843"/>
                </a:lnTo>
                <a:lnTo>
                  <a:pt x="9398" y="29082"/>
                </a:lnTo>
                <a:lnTo>
                  <a:pt x="5333" y="41782"/>
                </a:lnTo>
                <a:lnTo>
                  <a:pt x="1270" y="54482"/>
                </a:lnTo>
                <a:lnTo>
                  <a:pt x="0" y="65786"/>
                </a:lnTo>
                <a:lnTo>
                  <a:pt x="253" y="79756"/>
                </a:lnTo>
                <a:lnTo>
                  <a:pt x="4699" y="95123"/>
                </a:lnTo>
                <a:lnTo>
                  <a:pt x="17652" y="113284"/>
                </a:lnTo>
                <a:lnTo>
                  <a:pt x="37464" y="124206"/>
                </a:lnTo>
                <a:lnTo>
                  <a:pt x="55879" y="132334"/>
                </a:lnTo>
                <a:lnTo>
                  <a:pt x="68452" y="129412"/>
                </a:lnTo>
                <a:lnTo>
                  <a:pt x="79755" y="130556"/>
                </a:lnTo>
                <a:lnTo>
                  <a:pt x="90931" y="124841"/>
                </a:lnTo>
                <a:lnTo>
                  <a:pt x="102107" y="118999"/>
                </a:lnTo>
                <a:lnTo>
                  <a:pt x="111759" y="110489"/>
                </a:lnTo>
                <a:lnTo>
                  <a:pt x="121538" y="101854"/>
                </a:lnTo>
                <a:lnTo>
                  <a:pt x="125475" y="89154"/>
                </a:lnTo>
                <a:lnTo>
                  <a:pt x="129539" y="76454"/>
                </a:lnTo>
                <a:lnTo>
                  <a:pt x="130809" y="65150"/>
                </a:lnTo>
                <a:lnTo>
                  <a:pt x="127761" y="52578"/>
                </a:lnTo>
                <a:lnTo>
                  <a:pt x="121920" y="344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5" name="object 465"/>
          <p:cNvSpPr/>
          <p:nvPr/>
        </p:nvSpPr>
        <p:spPr>
          <a:xfrm>
            <a:off x="9285097" y="3720338"/>
            <a:ext cx="130809" cy="132334"/>
          </a:xfrm>
          <a:custGeom>
            <a:avLst/>
            <a:gdLst/>
            <a:ahLst/>
            <a:cxnLst/>
            <a:rect l="l" t="t" r="r" b="b"/>
            <a:pathLst>
              <a:path w="130809" h="132334">
                <a:moveTo>
                  <a:pt x="121920" y="34417"/>
                </a:moveTo>
                <a:lnTo>
                  <a:pt x="110362" y="19050"/>
                </a:lnTo>
                <a:lnTo>
                  <a:pt x="93345" y="6731"/>
                </a:lnTo>
                <a:lnTo>
                  <a:pt x="72135" y="0"/>
                </a:lnTo>
                <a:lnTo>
                  <a:pt x="62356" y="1524"/>
                </a:lnTo>
                <a:lnTo>
                  <a:pt x="51053" y="254"/>
                </a:lnTo>
                <a:lnTo>
                  <a:pt x="37210" y="7493"/>
                </a:lnTo>
                <a:lnTo>
                  <a:pt x="26034" y="13335"/>
                </a:lnTo>
                <a:lnTo>
                  <a:pt x="16255" y="21843"/>
                </a:lnTo>
                <a:lnTo>
                  <a:pt x="9398" y="29082"/>
                </a:lnTo>
                <a:lnTo>
                  <a:pt x="5333" y="41782"/>
                </a:lnTo>
                <a:lnTo>
                  <a:pt x="1270" y="54482"/>
                </a:lnTo>
                <a:lnTo>
                  <a:pt x="0" y="65786"/>
                </a:lnTo>
                <a:lnTo>
                  <a:pt x="253" y="79756"/>
                </a:lnTo>
                <a:lnTo>
                  <a:pt x="4699" y="95123"/>
                </a:lnTo>
                <a:lnTo>
                  <a:pt x="17652" y="113284"/>
                </a:lnTo>
                <a:lnTo>
                  <a:pt x="37464" y="124206"/>
                </a:lnTo>
                <a:lnTo>
                  <a:pt x="55879" y="132334"/>
                </a:lnTo>
                <a:lnTo>
                  <a:pt x="68452" y="129412"/>
                </a:lnTo>
                <a:lnTo>
                  <a:pt x="79755" y="130556"/>
                </a:lnTo>
                <a:lnTo>
                  <a:pt x="90931" y="124841"/>
                </a:lnTo>
                <a:lnTo>
                  <a:pt x="102107" y="118999"/>
                </a:lnTo>
                <a:lnTo>
                  <a:pt x="111759" y="110489"/>
                </a:lnTo>
                <a:lnTo>
                  <a:pt x="121538" y="101854"/>
                </a:lnTo>
                <a:lnTo>
                  <a:pt x="125475" y="89154"/>
                </a:lnTo>
                <a:lnTo>
                  <a:pt x="129539" y="76454"/>
                </a:lnTo>
                <a:lnTo>
                  <a:pt x="130809" y="65150"/>
                </a:lnTo>
                <a:lnTo>
                  <a:pt x="127761" y="52578"/>
                </a:lnTo>
                <a:lnTo>
                  <a:pt x="121920" y="344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2" name="object 462"/>
          <p:cNvSpPr/>
          <p:nvPr/>
        </p:nvSpPr>
        <p:spPr>
          <a:xfrm>
            <a:off x="9198102" y="4016882"/>
            <a:ext cx="119379" cy="116967"/>
          </a:xfrm>
          <a:custGeom>
            <a:avLst/>
            <a:gdLst/>
            <a:ahLst/>
            <a:cxnLst/>
            <a:rect l="l" t="t" r="r" b="b"/>
            <a:pathLst>
              <a:path w="119379" h="116967">
                <a:moveTo>
                  <a:pt x="113411" y="31623"/>
                </a:moveTo>
                <a:lnTo>
                  <a:pt x="101980" y="16383"/>
                </a:lnTo>
                <a:lnTo>
                  <a:pt x="84963" y="3937"/>
                </a:lnTo>
                <a:lnTo>
                  <a:pt x="65150" y="0"/>
                </a:lnTo>
                <a:lnTo>
                  <a:pt x="48387" y="1651"/>
                </a:lnTo>
                <a:lnTo>
                  <a:pt x="35687" y="4699"/>
                </a:lnTo>
                <a:lnTo>
                  <a:pt x="24511" y="10541"/>
                </a:lnTo>
                <a:lnTo>
                  <a:pt x="17652" y="17653"/>
                </a:lnTo>
                <a:lnTo>
                  <a:pt x="12192" y="27559"/>
                </a:lnTo>
                <a:lnTo>
                  <a:pt x="6730" y="37465"/>
                </a:lnTo>
                <a:lnTo>
                  <a:pt x="1270" y="47371"/>
                </a:lnTo>
                <a:lnTo>
                  <a:pt x="0" y="58674"/>
                </a:lnTo>
                <a:lnTo>
                  <a:pt x="2921" y="71247"/>
                </a:lnTo>
                <a:lnTo>
                  <a:pt x="7366" y="86614"/>
                </a:lnTo>
                <a:lnTo>
                  <a:pt x="18923" y="101981"/>
                </a:lnTo>
                <a:lnTo>
                  <a:pt x="34544" y="111506"/>
                </a:lnTo>
                <a:lnTo>
                  <a:pt x="51434" y="116967"/>
                </a:lnTo>
                <a:lnTo>
                  <a:pt x="72517" y="116586"/>
                </a:lnTo>
                <a:lnTo>
                  <a:pt x="85090" y="113665"/>
                </a:lnTo>
                <a:lnTo>
                  <a:pt x="92075" y="106426"/>
                </a:lnTo>
                <a:lnTo>
                  <a:pt x="103250" y="100711"/>
                </a:lnTo>
                <a:lnTo>
                  <a:pt x="108712" y="90805"/>
                </a:lnTo>
                <a:lnTo>
                  <a:pt x="114173" y="80899"/>
                </a:lnTo>
                <a:lnTo>
                  <a:pt x="118237" y="68199"/>
                </a:lnTo>
                <a:lnTo>
                  <a:pt x="119379" y="56896"/>
                </a:lnTo>
                <a:lnTo>
                  <a:pt x="117855" y="47117"/>
                </a:lnTo>
                <a:lnTo>
                  <a:pt x="113411" y="316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3" name="object 463"/>
          <p:cNvSpPr/>
          <p:nvPr/>
        </p:nvSpPr>
        <p:spPr>
          <a:xfrm>
            <a:off x="9198102" y="4016882"/>
            <a:ext cx="119379" cy="116967"/>
          </a:xfrm>
          <a:custGeom>
            <a:avLst/>
            <a:gdLst/>
            <a:ahLst/>
            <a:cxnLst/>
            <a:rect l="l" t="t" r="r" b="b"/>
            <a:pathLst>
              <a:path w="119379" h="116967">
                <a:moveTo>
                  <a:pt x="113411" y="31623"/>
                </a:moveTo>
                <a:lnTo>
                  <a:pt x="101980" y="16383"/>
                </a:lnTo>
                <a:lnTo>
                  <a:pt x="84963" y="3937"/>
                </a:lnTo>
                <a:lnTo>
                  <a:pt x="65150" y="0"/>
                </a:lnTo>
                <a:lnTo>
                  <a:pt x="48387" y="1651"/>
                </a:lnTo>
                <a:lnTo>
                  <a:pt x="35687" y="4699"/>
                </a:lnTo>
                <a:lnTo>
                  <a:pt x="24511" y="10541"/>
                </a:lnTo>
                <a:lnTo>
                  <a:pt x="17652" y="17653"/>
                </a:lnTo>
                <a:lnTo>
                  <a:pt x="12192" y="27559"/>
                </a:lnTo>
                <a:lnTo>
                  <a:pt x="6730" y="37465"/>
                </a:lnTo>
                <a:lnTo>
                  <a:pt x="1270" y="47371"/>
                </a:lnTo>
                <a:lnTo>
                  <a:pt x="0" y="58674"/>
                </a:lnTo>
                <a:lnTo>
                  <a:pt x="2921" y="71247"/>
                </a:lnTo>
                <a:lnTo>
                  <a:pt x="7366" y="86614"/>
                </a:lnTo>
                <a:lnTo>
                  <a:pt x="18923" y="101981"/>
                </a:lnTo>
                <a:lnTo>
                  <a:pt x="34544" y="111506"/>
                </a:lnTo>
                <a:lnTo>
                  <a:pt x="51434" y="116967"/>
                </a:lnTo>
                <a:lnTo>
                  <a:pt x="72517" y="116586"/>
                </a:lnTo>
                <a:lnTo>
                  <a:pt x="85090" y="113665"/>
                </a:lnTo>
                <a:lnTo>
                  <a:pt x="92075" y="106426"/>
                </a:lnTo>
                <a:lnTo>
                  <a:pt x="103250" y="100711"/>
                </a:lnTo>
                <a:lnTo>
                  <a:pt x="108712" y="90805"/>
                </a:lnTo>
                <a:lnTo>
                  <a:pt x="114173" y="80899"/>
                </a:lnTo>
                <a:lnTo>
                  <a:pt x="118237" y="68199"/>
                </a:lnTo>
                <a:lnTo>
                  <a:pt x="119379" y="56896"/>
                </a:lnTo>
                <a:lnTo>
                  <a:pt x="117855" y="47117"/>
                </a:lnTo>
                <a:lnTo>
                  <a:pt x="113411" y="316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0" name="object 460"/>
          <p:cNvSpPr/>
          <p:nvPr/>
        </p:nvSpPr>
        <p:spPr>
          <a:xfrm>
            <a:off x="8134477" y="5034153"/>
            <a:ext cx="70484" cy="70104"/>
          </a:xfrm>
          <a:custGeom>
            <a:avLst/>
            <a:gdLst/>
            <a:ahLst/>
            <a:cxnLst/>
            <a:rect l="l" t="t" r="r" b="b"/>
            <a:pathLst>
              <a:path w="70484" h="70103">
                <a:moveTo>
                  <a:pt x="66040" y="19050"/>
                </a:moveTo>
                <a:lnTo>
                  <a:pt x="61595" y="10795"/>
                </a:lnTo>
                <a:lnTo>
                  <a:pt x="50292" y="2540"/>
                </a:lnTo>
                <a:lnTo>
                  <a:pt x="38989" y="1270"/>
                </a:lnTo>
                <a:lnTo>
                  <a:pt x="27686" y="0"/>
                </a:lnTo>
                <a:lnTo>
                  <a:pt x="16637" y="5842"/>
                </a:lnTo>
                <a:lnTo>
                  <a:pt x="8254" y="17145"/>
                </a:lnTo>
                <a:lnTo>
                  <a:pt x="0" y="28575"/>
                </a:lnTo>
                <a:lnTo>
                  <a:pt x="253" y="42545"/>
                </a:lnTo>
                <a:lnTo>
                  <a:pt x="4572" y="50927"/>
                </a:lnTo>
                <a:lnTo>
                  <a:pt x="13207" y="60706"/>
                </a:lnTo>
                <a:lnTo>
                  <a:pt x="20320" y="67564"/>
                </a:lnTo>
                <a:lnTo>
                  <a:pt x="31623" y="68834"/>
                </a:lnTo>
                <a:lnTo>
                  <a:pt x="42799" y="70104"/>
                </a:lnTo>
                <a:lnTo>
                  <a:pt x="56769" y="62865"/>
                </a:lnTo>
                <a:lnTo>
                  <a:pt x="66548" y="54229"/>
                </a:lnTo>
                <a:lnTo>
                  <a:pt x="70484" y="41529"/>
                </a:lnTo>
                <a:lnTo>
                  <a:pt x="70357" y="27432"/>
                </a:lnTo>
                <a:lnTo>
                  <a:pt x="66040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1" name="object 461"/>
          <p:cNvSpPr/>
          <p:nvPr/>
        </p:nvSpPr>
        <p:spPr>
          <a:xfrm>
            <a:off x="8134477" y="5034153"/>
            <a:ext cx="70484" cy="70104"/>
          </a:xfrm>
          <a:custGeom>
            <a:avLst/>
            <a:gdLst/>
            <a:ahLst/>
            <a:cxnLst/>
            <a:rect l="l" t="t" r="r" b="b"/>
            <a:pathLst>
              <a:path w="70484" h="70103">
                <a:moveTo>
                  <a:pt x="66040" y="19050"/>
                </a:moveTo>
                <a:lnTo>
                  <a:pt x="61595" y="10795"/>
                </a:lnTo>
                <a:lnTo>
                  <a:pt x="50292" y="2540"/>
                </a:lnTo>
                <a:lnTo>
                  <a:pt x="38989" y="1270"/>
                </a:lnTo>
                <a:lnTo>
                  <a:pt x="27686" y="0"/>
                </a:lnTo>
                <a:lnTo>
                  <a:pt x="16637" y="5842"/>
                </a:lnTo>
                <a:lnTo>
                  <a:pt x="8254" y="17145"/>
                </a:lnTo>
                <a:lnTo>
                  <a:pt x="0" y="28575"/>
                </a:lnTo>
                <a:lnTo>
                  <a:pt x="253" y="42545"/>
                </a:lnTo>
                <a:lnTo>
                  <a:pt x="4572" y="50927"/>
                </a:lnTo>
                <a:lnTo>
                  <a:pt x="13207" y="60706"/>
                </a:lnTo>
                <a:lnTo>
                  <a:pt x="20320" y="67564"/>
                </a:lnTo>
                <a:lnTo>
                  <a:pt x="31623" y="68834"/>
                </a:lnTo>
                <a:lnTo>
                  <a:pt x="42799" y="70104"/>
                </a:lnTo>
                <a:lnTo>
                  <a:pt x="56769" y="62865"/>
                </a:lnTo>
                <a:lnTo>
                  <a:pt x="66548" y="54229"/>
                </a:lnTo>
                <a:lnTo>
                  <a:pt x="70484" y="41529"/>
                </a:lnTo>
                <a:lnTo>
                  <a:pt x="70357" y="27432"/>
                </a:lnTo>
                <a:lnTo>
                  <a:pt x="66040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8" name="object 458"/>
          <p:cNvSpPr/>
          <p:nvPr/>
        </p:nvSpPr>
        <p:spPr>
          <a:xfrm>
            <a:off x="7843139" y="5103241"/>
            <a:ext cx="61975" cy="62991"/>
          </a:xfrm>
          <a:custGeom>
            <a:avLst/>
            <a:gdLst/>
            <a:ahLst/>
            <a:cxnLst/>
            <a:rect l="l" t="t" r="r" b="b"/>
            <a:pathLst>
              <a:path w="61975" h="62991">
                <a:moveTo>
                  <a:pt x="126" y="39623"/>
                </a:moveTo>
                <a:lnTo>
                  <a:pt x="3047" y="45211"/>
                </a:lnTo>
                <a:lnTo>
                  <a:pt x="7365" y="53593"/>
                </a:lnTo>
                <a:lnTo>
                  <a:pt x="17399" y="59054"/>
                </a:lnTo>
                <a:lnTo>
                  <a:pt x="25780" y="61721"/>
                </a:lnTo>
                <a:lnTo>
                  <a:pt x="37083" y="62991"/>
                </a:lnTo>
                <a:lnTo>
                  <a:pt x="48259" y="57276"/>
                </a:lnTo>
                <a:lnTo>
                  <a:pt x="57911" y="48640"/>
                </a:lnTo>
                <a:lnTo>
                  <a:pt x="61975" y="35940"/>
                </a:lnTo>
                <a:lnTo>
                  <a:pt x="60451" y="26161"/>
                </a:lnTo>
                <a:lnTo>
                  <a:pt x="58927" y="16255"/>
                </a:lnTo>
                <a:lnTo>
                  <a:pt x="51688" y="9397"/>
                </a:lnTo>
                <a:lnTo>
                  <a:pt x="44576" y="2412"/>
                </a:lnTo>
                <a:lnTo>
                  <a:pt x="33400" y="1269"/>
                </a:lnTo>
                <a:lnTo>
                  <a:pt x="22097" y="0"/>
                </a:lnTo>
                <a:lnTo>
                  <a:pt x="10921" y="5714"/>
                </a:lnTo>
                <a:lnTo>
                  <a:pt x="4063" y="12953"/>
                </a:lnTo>
                <a:lnTo>
                  <a:pt x="0" y="25653"/>
                </a:lnTo>
                <a:lnTo>
                  <a:pt x="126" y="396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9" name="object 459"/>
          <p:cNvSpPr/>
          <p:nvPr/>
        </p:nvSpPr>
        <p:spPr>
          <a:xfrm>
            <a:off x="7843139" y="5103241"/>
            <a:ext cx="61975" cy="62991"/>
          </a:xfrm>
          <a:custGeom>
            <a:avLst/>
            <a:gdLst/>
            <a:ahLst/>
            <a:cxnLst/>
            <a:rect l="l" t="t" r="r" b="b"/>
            <a:pathLst>
              <a:path w="61975" h="62991">
                <a:moveTo>
                  <a:pt x="126" y="39623"/>
                </a:moveTo>
                <a:lnTo>
                  <a:pt x="3047" y="45211"/>
                </a:lnTo>
                <a:lnTo>
                  <a:pt x="7365" y="53593"/>
                </a:lnTo>
                <a:lnTo>
                  <a:pt x="17399" y="59054"/>
                </a:lnTo>
                <a:lnTo>
                  <a:pt x="25780" y="61721"/>
                </a:lnTo>
                <a:lnTo>
                  <a:pt x="37083" y="62991"/>
                </a:lnTo>
                <a:lnTo>
                  <a:pt x="48259" y="57276"/>
                </a:lnTo>
                <a:lnTo>
                  <a:pt x="57911" y="48640"/>
                </a:lnTo>
                <a:lnTo>
                  <a:pt x="61975" y="35940"/>
                </a:lnTo>
                <a:lnTo>
                  <a:pt x="60451" y="26161"/>
                </a:lnTo>
                <a:lnTo>
                  <a:pt x="58927" y="16255"/>
                </a:lnTo>
                <a:lnTo>
                  <a:pt x="51688" y="9397"/>
                </a:lnTo>
                <a:lnTo>
                  <a:pt x="44576" y="2412"/>
                </a:lnTo>
                <a:lnTo>
                  <a:pt x="33400" y="1269"/>
                </a:lnTo>
                <a:lnTo>
                  <a:pt x="22097" y="0"/>
                </a:lnTo>
                <a:lnTo>
                  <a:pt x="10921" y="5714"/>
                </a:lnTo>
                <a:lnTo>
                  <a:pt x="4063" y="12953"/>
                </a:lnTo>
                <a:lnTo>
                  <a:pt x="0" y="25653"/>
                </a:lnTo>
                <a:lnTo>
                  <a:pt x="126" y="396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6" name="object 456"/>
          <p:cNvSpPr/>
          <p:nvPr/>
        </p:nvSpPr>
        <p:spPr>
          <a:xfrm>
            <a:off x="9230741" y="2804287"/>
            <a:ext cx="163322" cy="161925"/>
          </a:xfrm>
          <a:custGeom>
            <a:avLst/>
            <a:gdLst/>
            <a:ahLst/>
            <a:cxnLst/>
            <a:rect l="l" t="t" r="r" b="b"/>
            <a:pathLst>
              <a:path w="163322" h="161925">
                <a:moveTo>
                  <a:pt x="151510" y="42672"/>
                </a:moveTo>
                <a:lnTo>
                  <a:pt x="145795" y="31496"/>
                </a:lnTo>
                <a:lnTo>
                  <a:pt x="137159" y="21843"/>
                </a:lnTo>
                <a:lnTo>
                  <a:pt x="125856" y="13588"/>
                </a:lnTo>
                <a:lnTo>
                  <a:pt x="115824" y="8127"/>
                </a:lnTo>
                <a:lnTo>
                  <a:pt x="103124" y="4063"/>
                </a:lnTo>
                <a:lnTo>
                  <a:pt x="90424" y="0"/>
                </a:lnTo>
                <a:lnTo>
                  <a:pt x="76453" y="253"/>
                </a:lnTo>
                <a:lnTo>
                  <a:pt x="62356" y="508"/>
                </a:lnTo>
                <a:lnTo>
                  <a:pt x="48386" y="7747"/>
                </a:lnTo>
                <a:lnTo>
                  <a:pt x="34416" y="14986"/>
                </a:lnTo>
                <a:lnTo>
                  <a:pt x="21970" y="24891"/>
                </a:lnTo>
                <a:lnTo>
                  <a:pt x="13715" y="36322"/>
                </a:lnTo>
                <a:lnTo>
                  <a:pt x="6857" y="50418"/>
                </a:lnTo>
                <a:lnTo>
                  <a:pt x="0" y="64642"/>
                </a:lnTo>
                <a:lnTo>
                  <a:pt x="1650" y="81534"/>
                </a:lnTo>
                <a:lnTo>
                  <a:pt x="3301" y="98298"/>
                </a:lnTo>
                <a:lnTo>
                  <a:pt x="9270" y="116459"/>
                </a:lnTo>
                <a:lnTo>
                  <a:pt x="16509" y="130428"/>
                </a:lnTo>
                <a:lnTo>
                  <a:pt x="25018" y="140208"/>
                </a:lnTo>
                <a:lnTo>
                  <a:pt x="34925" y="145668"/>
                </a:lnTo>
                <a:lnTo>
                  <a:pt x="46354" y="153924"/>
                </a:lnTo>
                <a:lnTo>
                  <a:pt x="59054" y="157987"/>
                </a:lnTo>
                <a:lnTo>
                  <a:pt x="71754" y="161925"/>
                </a:lnTo>
                <a:lnTo>
                  <a:pt x="85851" y="161798"/>
                </a:lnTo>
                <a:lnTo>
                  <a:pt x="98425" y="158750"/>
                </a:lnTo>
                <a:lnTo>
                  <a:pt x="113791" y="154304"/>
                </a:lnTo>
                <a:lnTo>
                  <a:pt x="127761" y="147065"/>
                </a:lnTo>
                <a:lnTo>
                  <a:pt x="140334" y="137033"/>
                </a:lnTo>
                <a:lnTo>
                  <a:pt x="148589" y="125729"/>
                </a:lnTo>
                <a:lnTo>
                  <a:pt x="155320" y="111505"/>
                </a:lnTo>
                <a:lnTo>
                  <a:pt x="160781" y="94614"/>
                </a:lnTo>
                <a:lnTo>
                  <a:pt x="163322" y="79121"/>
                </a:lnTo>
                <a:lnTo>
                  <a:pt x="158876" y="63626"/>
                </a:lnTo>
                <a:lnTo>
                  <a:pt x="151510" y="426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7" name="object 457"/>
          <p:cNvSpPr/>
          <p:nvPr/>
        </p:nvSpPr>
        <p:spPr>
          <a:xfrm>
            <a:off x="9230741" y="2804287"/>
            <a:ext cx="163322" cy="161925"/>
          </a:xfrm>
          <a:custGeom>
            <a:avLst/>
            <a:gdLst/>
            <a:ahLst/>
            <a:cxnLst/>
            <a:rect l="l" t="t" r="r" b="b"/>
            <a:pathLst>
              <a:path w="163322" h="161925">
                <a:moveTo>
                  <a:pt x="151510" y="42672"/>
                </a:moveTo>
                <a:lnTo>
                  <a:pt x="145795" y="31496"/>
                </a:lnTo>
                <a:lnTo>
                  <a:pt x="137159" y="21843"/>
                </a:lnTo>
                <a:lnTo>
                  <a:pt x="125856" y="13588"/>
                </a:lnTo>
                <a:lnTo>
                  <a:pt x="115824" y="8127"/>
                </a:lnTo>
                <a:lnTo>
                  <a:pt x="103124" y="4063"/>
                </a:lnTo>
                <a:lnTo>
                  <a:pt x="90424" y="0"/>
                </a:lnTo>
                <a:lnTo>
                  <a:pt x="76453" y="253"/>
                </a:lnTo>
                <a:lnTo>
                  <a:pt x="62356" y="508"/>
                </a:lnTo>
                <a:lnTo>
                  <a:pt x="48386" y="7747"/>
                </a:lnTo>
                <a:lnTo>
                  <a:pt x="34416" y="14986"/>
                </a:lnTo>
                <a:lnTo>
                  <a:pt x="21970" y="24891"/>
                </a:lnTo>
                <a:lnTo>
                  <a:pt x="13715" y="36322"/>
                </a:lnTo>
                <a:lnTo>
                  <a:pt x="6857" y="50418"/>
                </a:lnTo>
                <a:lnTo>
                  <a:pt x="0" y="64642"/>
                </a:lnTo>
                <a:lnTo>
                  <a:pt x="1650" y="81534"/>
                </a:lnTo>
                <a:lnTo>
                  <a:pt x="3301" y="98298"/>
                </a:lnTo>
                <a:lnTo>
                  <a:pt x="9270" y="116459"/>
                </a:lnTo>
                <a:lnTo>
                  <a:pt x="16509" y="130428"/>
                </a:lnTo>
                <a:lnTo>
                  <a:pt x="25018" y="140208"/>
                </a:lnTo>
                <a:lnTo>
                  <a:pt x="34925" y="145668"/>
                </a:lnTo>
                <a:lnTo>
                  <a:pt x="46354" y="153924"/>
                </a:lnTo>
                <a:lnTo>
                  <a:pt x="59054" y="157987"/>
                </a:lnTo>
                <a:lnTo>
                  <a:pt x="71754" y="161925"/>
                </a:lnTo>
                <a:lnTo>
                  <a:pt x="85851" y="161798"/>
                </a:lnTo>
                <a:lnTo>
                  <a:pt x="98425" y="158750"/>
                </a:lnTo>
                <a:lnTo>
                  <a:pt x="113791" y="154304"/>
                </a:lnTo>
                <a:lnTo>
                  <a:pt x="127761" y="147065"/>
                </a:lnTo>
                <a:lnTo>
                  <a:pt x="140334" y="137033"/>
                </a:lnTo>
                <a:lnTo>
                  <a:pt x="148589" y="125729"/>
                </a:lnTo>
                <a:lnTo>
                  <a:pt x="155320" y="111505"/>
                </a:lnTo>
                <a:lnTo>
                  <a:pt x="160781" y="94614"/>
                </a:lnTo>
                <a:lnTo>
                  <a:pt x="163322" y="79121"/>
                </a:lnTo>
                <a:lnTo>
                  <a:pt x="158876" y="63626"/>
                </a:lnTo>
                <a:lnTo>
                  <a:pt x="151510" y="426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4" name="object 454"/>
          <p:cNvSpPr/>
          <p:nvPr/>
        </p:nvSpPr>
        <p:spPr>
          <a:xfrm>
            <a:off x="9122791" y="2530729"/>
            <a:ext cx="146176" cy="146050"/>
          </a:xfrm>
          <a:custGeom>
            <a:avLst/>
            <a:gdLst/>
            <a:ahLst/>
            <a:cxnLst/>
            <a:rect l="l" t="t" r="r" b="b"/>
            <a:pathLst>
              <a:path w="146176" h="146050">
                <a:moveTo>
                  <a:pt x="137286" y="39750"/>
                </a:moveTo>
                <a:lnTo>
                  <a:pt x="131444" y="28575"/>
                </a:lnTo>
                <a:lnTo>
                  <a:pt x="124332" y="21717"/>
                </a:lnTo>
                <a:lnTo>
                  <a:pt x="103124" y="7874"/>
                </a:lnTo>
                <a:lnTo>
                  <a:pt x="93217" y="2412"/>
                </a:lnTo>
                <a:lnTo>
                  <a:pt x="81914" y="1143"/>
                </a:lnTo>
                <a:lnTo>
                  <a:pt x="70611" y="0"/>
                </a:lnTo>
                <a:lnTo>
                  <a:pt x="58038" y="2921"/>
                </a:lnTo>
                <a:lnTo>
                  <a:pt x="42672" y="7366"/>
                </a:lnTo>
                <a:lnTo>
                  <a:pt x="31495" y="13208"/>
                </a:lnTo>
                <a:lnTo>
                  <a:pt x="18923" y="23241"/>
                </a:lnTo>
                <a:lnTo>
                  <a:pt x="10667" y="34544"/>
                </a:lnTo>
                <a:lnTo>
                  <a:pt x="5206" y="44576"/>
                </a:lnTo>
                <a:lnTo>
                  <a:pt x="2666" y="60071"/>
                </a:lnTo>
                <a:lnTo>
                  <a:pt x="0" y="75565"/>
                </a:lnTo>
                <a:lnTo>
                  <a:pt x="3048" y="88137"/>
                </a:lnTo>
                <a:lnTo>
                  <a:pt x="9016" y="106299"/>
                </a:lnTo>
                <a:lnTo>
                  <a:pt x="14731" y="117475"/>
                </a:lnTo>
                <a:lnTo>
                  <a:pt x="21843" y="124333"/>
                </a:lnTo>
                <a:lnTo>
                  <a:pt x="43179" y="138175"/>
                </a:lnTo>
                <a:lnTo>
                  <a:pt x="53085" y="143637"/>
                </a:lnTo>
                <a:lnTo>
                  <a:pt x="64388" y="144907"/>
                </a:lnTo>
                <a:lnTo>
                  <a:pt x="75564" y="146050"/>
                </a:lnTo>
                <a:lnTo>
                  <a:pt x="88264" y="143129"/>
                </a:lnTo>
                <a:lnTo>
                  <a:pt x="103631" y="138684"/>
                </a:lnTo>
                <a:lnTo>
                  <a:pt x="114807" y="132842"/>
                </a:lnTo>
                <a:lnTo>
                  <a:pt x="127253" y="122809"/>
                </a:lnTo>
                <a:lnTo>
                  <a:pt x="135508" y="111506"/>
                </a:lnTo>
                <a:lnTo>
                  <a:pt x="140969" y="101600"/>
                </a:lnTo>
                <a:lnTo>
                  <a:pt x="143636" y="85979"/>
                </a:lnTo>
                <a:lnTo>
                  <a:pt x="146176" y="70485"/>
                </a:lnTo>
                <a:lnTo>
                  <a:pt x="143128" y="57912"/>
                </a:lnTo>
                <a:lnTo>
                  <a:pt x="137286" y="397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5" name="object 455"/>
          <p:cNvSpPr/>
          <p:nvPr/>
        </p:nvSpPr>
        <p:spPr>
          <a:xfrm>
            <a:off x="9122791" y="2530729"/>
            <a:ext cx="146176" cy="146050"/>
          </a:xfrm>
          <a:custGeom>
            <a:avLst/>
            <a:gdLst/>
            <a:ahLst/>
            <a:cxnLst/>
            <a:rect l="l" t="t" r="r" b="b"/>
            <a:pathLst>
              <a:path w="146176" h="146050">
                <a:moveTo>
                  <a:pt x="137286" y="39750"/>
                </a:moveTo>
                <a:lnTo>
                  <a:pt x="131444" y="28575"/>
                </a:lnTo>
                <a:lnTo>
                  <a:pt x="124332" y="21717"/>
                </a:lnTo>
                <a:lnTo>
                  <a:pt x="103124" y="7874"/>
                </a:lnTo>
                <a:lnTo>
                  <a:pt x="93217" y="2412"/>
                </a:lnTo>
                <a:lnTo>
                  <a:pt x="81914" y="1143"/>
                </a:lnTo>
                <a:lnTo>
                  <a:pt x="70611" y="0"/>
                </a:lnTo>
                <a:lnTo>
                  <a:pt x="58038" y="2921"/>
                </a:lnTo>
                <a:lnTo>
                  <a:pt x="42672" y="7366"/>
                </a:lnTo>
                <a:lnTo>
                  <a:pt x="31495" y="13208"/>
                </a:lnTo>
                <a:lnTo>
                  <a:pt x="18923" y="23241"/>
                </a:lnTo>
                <a:lnTo>
                  <a:pt x="10667" y="34544"/>
                </a:lnTo>
                <a:lnTo>
                  <a:pt x="5206" y="44576"/>
                </a:lnTo>
                <a:lnTo>
                  <a:pt x="2666" y="60071"/>
                </a:lnTo>
                <a:lnTo>
                  <a:pt x="0" y="75565"/>
                </a:lnTo>
                <a:lnTo>
                  <a:pt x="3048" y="88137"/>
                </a:lnTo>
                <a:lnTo>
                  <a:pt x="9016" y="106299"/>
                </a:lnTo>
                <a:lnTo>
                  <a:pt x="14731" y="117475"/>
                </a:lnTo>
                <a:lnTo>
                  <a:pt x="21843" y="124333"/>
                </a:lnTo>
                <a:lnTo>
                  <a:pt x="43179" y="138175"/>
                </a:lnTo>
                <a:lnTo>
                  <a:pt x="53085" y="143637"/>
                </a:lnTo>
                <a:lnTo>
                  <a:pt x="64388" y="144907"/>
                </a:lnTo>
                <a:lnTo>
                  <a:pt x="75564" y="146050"/>
                </a:lnTo>
                <a:lnTo>
                  <a:pt x="88264" y="143129"/>
                </a:lnTo>
                <a:lnTo>
                  <a:pt x="103631" y="138684"/>
                </a:lnTo>
                <a:lnTo>
                  <a:pt x="114807" y="132842"/>
                </a:lnTo>
                <a:lnTo>
                  <a:pt x="127253" y="122809"/>
                </a:lnTo>
                <a:lnTo>
                  <a:pt x="135508" y="111506"/>
                </a:lnTo>
                <a:lnTo>
                  <a:pt x="140969" y="101600"/>
                </a:lnTo>
                <a:lnTo>
                  <a:pt x="143636" y="85979"/>
                </a:lnTo>
                <a:lnTo>
                  <a:pt x="146176" y="70485"/>
                </a:lnTo>
                <a:lnTo>
                  <a:pt x="143128" y="57912"/>
                </a:lnTo>
                <a:lnTo>
                  <a:pt x="137286" y="397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2" name="object 452"/>
          <p:cNvSpPr/>
          <p:nvPr/>
        </p:nvSpPr>
        <p:spPr>
          <a:xfrm>
            <a:off x="7095744" y="1712467"/>
            <a:ext cx="63246" cy="61722"/>
          </a:xfrm>
          <a:custGeom>
            <a:avLst/>
            <a:gdLst/>
            <a:ahLst/>
            <a:cxnLst/>
            <a:rect l="l" t="t" r="r" b="b"/>
            <a:pathLst>
              <a:path w="63246" h="61722">
                <a:moveTo>
                  <a:pt x="4317" y="45212"/>
                </a:moveTo>
                <a:lnTo>
                  <a:pt x="8635" y="53594"/>
                </a:lnTo>
                <a:lnTo>
                  <a:pt x="18541" y="59055"/>
                </a:lnTo>
                <a:lnTo>
                  <a:pt x="27050" y="61722"/>
                </a:lnTo>
                <a:lnTo>
                  <a:pt x="36829" y="60198"/>
                </a:lnTo>
                <a:lnTo>
                  <a:pt x="49529" y="57150"/>
                </a:lnTo>
                <a:lnTo>
                  <a:pt x="57784" y="45847"/>
                </a:lnTo>
                <a:lnTo>
                  <a:pt x="63246" y="35941"/>
                </a:lnTo>
                <a:lnTo>
                  <a:pt x="60198" y="23241"/>
                </a:lnTo>
                <a:lnTo>
                  <a:pt x="60071" y="16256"/>
                </a:lnTo>
                <a:lnTo>
                  <a:pt x="52958" y="9398"/>
                </a:lnTo>
                <a:lnTo>
                  <a:pt x="45847" y="2412"/>
                </a:lnTo>
                <a:lnTo>
                  <a:pt x="34544" y="1143"/>
                </a:lnTo>
                <a:lnTo>
                  <a:pt x="23367" y="0"/>
                </a:lnTo>
                <a:lnTo>
                  <a:pt x="12191" y="5715"/>
                </a:lnTo>
                <a:lnTo>
                  <a:pt x="5206" y="12827"/>
                </a:lnTo>
                <a:lnTo>
                  <a:pt x="1270" y="25527"/>
                </a:lnTo>
                <a:lnTo>
                  <a:pt x="0" y="36830"/>
                </a:lnTo>
                <a:lnTo>
                  <a:pt x="4317" y="452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3" name="object 453"/>
          <p:cNvSpPr/>
          <p:nvPr/>
        </p:nvSpPr>
        <p:spPr>
          <a:xfrm>
            <a:off x="7095744" y="1712467"/>
            <a:ext cx="63246" cy="61722"/>
          </a:xfrm>
          <a:custGeom>
            <a:avLst/>
            <a:gdLst/>
            <a:ahLst/>
            <a:cxnLst/>
            <a:rect l="l" t="t" r="r" b="b"/>
            <a:pathLst>
              <a:path w="63246" h="61722">
                <a:moveTo>
                  <a:pt x="4317" y="45212"/>
                </a:moveTo>
                <a:lnTo>
                  <a:pt x="8635" y="53594"/>
                </a:lnTo>
                <a:lnTo>
                  <a:pt x="18541" y="59055"/>
                </a:lnTo>
                <a:lnTo>
                  <a:pt x="27050" y="61722"/>
                </a:lnTo>
                <a:lnTo>
                  <a:pt x="36829" y="60198"/>
                </a:lnTo>
                <a:lnTo>
                  <a:pt x="49529" y="57150"/>
                </a:lnTo>
                <a:lnTo>
                  <a:pt x="57784" y="45847"/>
                </a:lnTo>
                <a:lnTo>
                  <a:pt x="63246" y="35941"/>
                </a:lnTo>
                <a:lnTo>
                  <a:pt x="60198" y="23241"/>
                </a:lnTo>
                <a:lnTo>
                  <a:pt x="60071" y="16256"/>
                </a:lnTo>
                <a:lnTo>
                  <a:pt x="52958" y="9398"/>
                </a:lnTo>
                <a:lnTo>
                  <a:pt x="45847" y="2412"/>
                </a:lnTo>
                <a:lnTo>
                  <a:pt x="34544" y="1143"/>
                </a:lnTo>
                <a:lnTo>
                  <a:pt x="23367" y="0"/>
                </a:lnTo>
                <a:lnTo>
                  <a:pt x="12191" y="5715"/>
                </a:lnTo>
                <a:lnTo>
                  <a:pt x="5206" y="12827"/>
                </a:lnTo>
                <a:lnTo>
                  <a:pt x="1270" y="25527"/>
                </a:lnTo>
                <a:lnTo>
                  <a:pt x="0" y="36830"/>
                </a:lnTo>
                <a:lnTo>
                  <a:pt x="4317" y="452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0" name="object 450"/>
          <p:cNvSpPr/>
          <p:nvPr/>
        </p:nvSpPr>
        <p:spPr>
          <a:xfrm>
            <a:off x="8757158" y="2436241"/>
            <a:ext cx="135255" cy="138175"/>
          </a:xfrm>
          <a:custGeom>
            <a:avLst/>
            <a:gdLst/>
            <a:ahLst/>
            <a:cxnLst/>
            <a:rect l="l" t="t" r="r" b="b"/>
            <a:pathLst>
              <a:path w="135255" h="138175">
                <a:moveTo>
                  <a:pt x="130428" y="37084"/>
                </a:moveTo>
                <a:lnTo>
                  <a:pt x="118872" y="21844"/>
                </a:lnTo>
                <a:lnTo>
                  <a:pt x="107569" y="13588"/>
                </a:lnTo>
                <a:lnTo>
                  <a:pt x="97663" y="8128"/>
                </a:lnTo>
                <a:lnTo>
                  <a:pt x="84836" y="4063"/>
                </a:lnTo>
                <a:lnTo>
                  <a:pt x="72136" y="0"/>
                </a:lnTo>
                <a:lnTo>
                  <a:pt x="58166" y="254"/>
                </a:lnTo>
                <a:lnTo>
                  <a:pt x="45466" y="3301"/>
                </a:lnTo>
                <a:lnTo>
                  <a:pt x="31623" y="10541"/>
                </a:lnTo>
                <a:lnTo>
                  <a:pt x="21844" y="19050"/>
                </a:lnTo>
                <a:lnTo>
                  <a:pt x="12192" y="27686"/>
                </a:lnTo>
                <a:lnTo>
                  <a:pt x="6731" y="37592"/>
                </a:lnTo>
                <a:lnTo>
                  <a:pt x="0" y="58800"/>
                </a:lnTo>
                <a:lnTo>
                  <a:pt x="253" y="79883"/>
                </a:lnTo>
                <a:lnTo>
                  <a:pt x="7620" y="100837"/>
                </a:lnTo>
                <a:lnTo>
                  <a:pt x="16256" y="117601"/>
                </a:lnTo>
                <a:lnTo>
                  <a:pt x="27686" y="125857"/>
                </a:lnTo>
                <a:lnTo>
                  <a:pt x="38989" y="134112"/>
                </a:lnTo>
                <a:lnTo>
                  <a:pt x="51689" y="138175"/>
                </a:lnTo>
                <a:lnTo>
                  <a:pt x="65786" y="137922"/>
                </a:lnTo>
                <a:lnTo>
                  <a:pt x="79883" y="137668"/>
                </a:lnTo>
                <a:lnTo>
                  <a:pt x="92456" y="134747"/>
                </a:lnTo>
                <a:lnTo>
                  <a:pt x="103632" y="128905"/>
                </a:lnTo>
                <a:lnTo>
                  <a:pt x="113284" y="120396"/>
                </a:lnTo>
                <a:lnTo>
                  <a:pt x="123063" y="111760"/>
                </a:lnTo>
                <a:lnTo>
                  <a:pt x="128524" y="101854"/>
                </a:lnTo>
                <a:lnTo>
                  <a:pt x="135255" y="80645"/>
                </a:lnTo>
                <a:lnTo>
                  <a:pt x="134874" y="59562"/>
                </a:lnTo>
                <a:lnTo>
                  <a:pt x="130428" y="370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1" name="object 451"/>
          <p:cNvSpPr/>
          <p:nvPr/>
        </p:nvSpPr>
        <p:spPr>
          <a:xfrm>
            <a:off x="8757158" y="2436241"/>
            <a:ext cx="135255" cy="138175"/>
          </a:xfrm>
          <a:custGeom>
            <a:avLst/>
            <a:gdLst/>
            <a:ahLst/>
            <a:cxnLst/>
            <a:rect l="l" t="t" r="r" b="b"/>
            <a:pathLst>
              <a:path w="135255" h="138175">
                <a:moveTo>
                  <a:pt x="130428" y="37084"/>
                </a:moveTo>
                <a:lnTo>
                  <a:pt x="118872" y="21844"/>
                </a:lnTo>
                <a:lnTo>
                  <a:pt x="107569" y="13588"/>
                </a:lnTo>
                <a:lnTo>
                  <a:pt x="97663" y="8128"/>
                </a:lnTo>
                <a:lnTo>
                  <a:pt x="84836" y="4063"/>
                </a:lnTo>
                <a:lnTo>
                  <a:pt x="72136" y="0"/>
                </a:lnTo>
                <a:lnTo>
                  <a:pt x="58166" y="254"/>
                </a:lnTo>
                <a:lnTo>
                  <a:pt x="45466" y="3301"/>
                </a:lnTo>
                <a:lnTo>
                  <a:pt x="31623" y="10541"/>
                </a:lnTo>
                <a:lnTo>
                  <a:pt x="21844" y="19050"/>
                </a:lnTo>
                <a:lnTo>
                  <a:pt x="12192" y="27686"/>
                </a:lnTo>
                <a:lnTo>
                  <a:pt x="6731" y="37592"/>
                </a:lnTo>
                <a:lnTo>
                  <a:pt x="0" y="58800"/>
                </a:lnTo>
                <a:lnTo>
                  <a:pt x="253" y="79883"/>
                </a:lnTo>
                <a:lnTo>
                  <a:pt x="7620" y="100837"/>
                </a:lnTo>
                <a:lnTo>
                  <a:pt x="16256" y="117601"/>
                </a:lnTo>
                <a:lnTo>
                  <a:pt x="27686" y="125857"/>
                </a:lnTo>
                <a:lnTo>
                  <a:pt x="38989" y="134112"/>
                </a:lnTo>
                <a:lnTo>
                  <a:pt x="51689" y="138175"/>
                </a:lnTo>
                <a:lnTo>
                  <a:pt x="65786" y="137922"/>
                </a:lnTo>
                <a:lnTo>
                  <a:pt x="79883" y="137668"/>
                </a:lnTo>
                <a:lnTo>
                  <a:pt x="92456" y="134747"/>
                </a:lnTo>
                <a:lnTo>
                  <a:pt x="103632" y="128905"/>
                </a:lnTo>
                <a:lnTo>
                  <a:pt x="113284" y="120396"/>
                </a:lnTo>
                <a:lnTo>
                  <a:pt x="123063" y="111760"/>
                </a:lnTo>
                <a:lnTo>
                  <a:pt x="128524" y="101854"/>
                </a:lnTo>
                <a:lnTo>
                  <a:pt x="135255" y="80645"/>
                </a:lnTo>
                <a:lnTo>
                  <a:pt x="134874" y="59562"/>
                </a:lnTo>
                <a:lnTo>
                  <a:pt x="130428" y="370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8" name="object 448"/>
          <p:cNvSpPr/>
          <p:nvPr/>
        </p:nvSpPr>
        <p:spPr>
          <a:xfrm>
            <a:off x="8902319" y="2661920"/>
            <a:ext cx="124078" cy="125094"/>
          </a:xfrm>
          <a:custGeom>
            <a:avLst/>
            <a:gdLst/>
            <a:ahLst/>
            <a:cxnLst/>
            <a:rect l="l" t="t" r="r" b="b"/>
            <a:pathLst>
              <a:path w="124078" h="125094">
                <a:moveTo>
                  <a:pt x="380" y="72643"/>
                </a:moveTo>
                <a:lnTo>
                  <a:pt x="6223" y="90931"/>
                </a:lnTo>
                <a:lnTo>
                  <a:pt x="16255" y="103377"/>
                </a:lnTo>
                <a:lnTo>
                  <a:pt x="24891" y="113156"/>
                </a:lnTo>
                <a:lnTo>
                  <a:pt x="34798" y="118617"/>
                </a:lnTo>
                <a:lnTo>
                  <a:pt x="47498" y="122554"/>
                </a:lnTo>
                <a:lnTo>
                  <a:pt x="58674" y="123825"/>
                </a:lnTo>
                <a:lnTo>
                  <a:pt x="69976" y="125094"/>
                </a:lnTo>
                <a:lnTo>
                  <a:pt x="82550" y="122046"/>
                </a:lnTo>
                <a:lnTo>
                  <a:pt x="93725" y="116331"/>
                </a:lnTo>
                <a:lnTo>
                  <a:pt x="103504" y="107695"/>
                </a:lnTo>
                <a:lnTo>
                  <a:pt x="115824" y="90677"/>
                </a:lnTo>
                <a:lnTo>
                  <a:pt x="124078" y="72262"/>
                </a:lnTo>
                <a:lnTo>
                  <a:pt x="120903" y="52704"/>
                </a:lnTo>
                <a:lnTo>
                  <a:pt x="117855" y="33019"/>
                </a:lnTo>
                <a:lnTo>
                  <a:pt x="107823" y="20446"/>
                </a:lnTo>
                <a:lnTo>
                  <a:pt x="96392" y="12191"/>
                </a:lnTo>
                <a:lnTo>
                  <a:pt x="86486" y="6730"/>
                </a:lnTo>
                <a:lnTo>
                  <a:pt x="76580" y="1269"/>
                </a:lnTo>
                <a:lnTo>
                  <a:pt x="65277" y="0"/>
                </a:lnTo>
                <a:lnTo>
                  <a:pt x="51307" y="253"/>
                </a:lnTo>
                <a:lnTo>
                  <a:pt x="41401" y="1777"/>
                </a:lnTo>
                <a:lnTo>
                  <a:pt x="30352" y="7619"/>
                </a:lnTo>
                <a:lnTo>
                  <a:pt x="20574" y="16128"/>
                </a:lnTo>
                <a:lnTo>
                  <a:pt x="8127" y="33274"/>
                </a:lnTo>
                <a:lnTo>
                  <a:pt x="0" y="51562"/>
                </a:lnTo>
                <a:lnTo>
                  <a:pt x="380" y="726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9" name="object 449"/>
          <p:cNvSpPr/>
          <p:nvPr/>
        </p:nvSpPr>
        <p:spPr>
          <a:xfrm>
            <a:off x="8902319" y="2661920"/>
            <a:ext cx="124078" cy="125094"/>
          </a:xfrm>
          <a:custGeom>
            <a:avLst/>
            <a:gdLst/>
            <a:ahLst/>
            <a:cxnLst/>
            <a:rect l="l" t="t" r="r" b="b"/>
            <a:pathLst>
              <a:path w="124078" h="125094">
                <a:moveTo>
                  <a:pt x="380" y="72643"/>
                </a:moveTo>
                <a:lnTo>
                  <a:pt x="6223" y="90931"/>
                </a:lnTo>
                <a:lnTo>
                  <a:pt x="16255" y="103377"/>
                </a:lnTo>
                <a:lnTo>
                  <a:pt x="24891" y="113156"/>
                </a:lnTo>
                <a:lnTo>
                  <a:pt x="34798" y="118617"/>
                </a:lnTo>
                <a:lnTo>
                  <a:pt x="47498" y="122554"/>
                </a:lnTo>
                <a:lnTo>
                  <a:pt x="58674" y="123825"/>
                </a:lnTo>
                <a:lnTo>
                  <a:pt x="69976" y="125094"/>
                </a:lnTo>
                <a:lnTo>
                  <a:pt x="82550" y="122046"/>
                </a:lnTo>
                <a:lnTo>
                  <a:pt x="93725" y="116331"/>
                </a:lnTo>
                <a:lnTo>
                  <a:pt x="103504" y="107695"/>
                </a:lnTo>
                <a:lnTo>
                  <a:pt x="115824" y="90677"/>
                </a:lnTo>
                <a:lnTo>
                  <a:pt x="124078" y="72262"/>
                </a:lnTo>
                <a:lnTo>
                  <a:pt x="120903" y="52704"/>
                </a:lnTo>
                <a:lnTo>
                  <a:pt x="117855" y="33019"/>
                </a:lnTo>
                <a:lnTo>
                  <a:pt x="107823" y="20446"/>
                </a:lnTo>
                <a:lnTo>
                  <a:pt x="96392" y="12191"/>
                </a:lnTo>
                <a:lnTo>
                  <a:pt x="86486" y="6730"/>
                </a:lnTo>
                <a:lnTo>
                  <a:pt x="76580" y="1269"/>
                </a:lnTo>
                <a:lnTo>
                  <a:pt x="65277" y="0"/>
                </a:lnTo>
                <a:lnTo>
                  <a:pt x="51307" y="253"/>
                </a:lnTo>
                <a:lnTo>
                  <a:pt x="41401" y="1777"/>
                </a:lnTo>
                <a:lnTo>
                  <a:pt x="30352" y="7619"/>
                </a:lnTo>
                <a:lnTo>
                  <a:pt x="20574" y="16128"/>
                </a:lnTo>
                <a:lnTo>
                  <a:pt x="8127" y="33274"/>
                </a:lnTo>
                <a:lnTo>
                  <a:pt x="0" y="51562"/>
                </a:lnTo>
                <a:lnTo>
                  <a:pt x="380" y="726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6" name="object 446"/>
          <p:cNvSpPr/>
          <p:nvPr/>
        </p:nvSpPr>
        <p:spPr>
          <a:xfrm>
            <a:off x="9007348" y="2905125"/>
            <a:ext cx="111125" cy="113791"/>
          </a:xfrm>
          <a:custGeom>
            <a:avLst/>
            <a:gdLst/>
            <a:ahLst/>
            <a:cxnLst/>
            <a:rect l="l" t="t" r="r" b="b"/>
            <a:pathLst>
              <a:path w="111125" h="113791">
                <a:moveTo>
                  <a:pt x="103504" y="33020"/>
                </a:moveTo>
                <a:lnTo>
                  <a:pt x="96266" y="19050"/>
                </a:lnTo>
                <a:lnTo>
                  <a:pt x="89153" y="12191"/>
                </a:lnTo>
                <a:lnTo>
                  <a:pt x="79248" y="6730"/>
                </a:lnTo>
                <a:lnTo>
                  <a:pt x="66548" y="2666"/>
                </a:lnTo>
                <a:lnTo>
                  <a:pt x="58038" y="0"/>
                </a:lnTo>
                <a:lnTo>
                  <a:pt x="45466" y="3048"/>
                </a:lnTo>
                <a:lnTo>
                  <a:pt x="35686" y="4572"/>
                </a:lnTo>
                <a:lnTo>
                  <a:pt x="27304" y="8889"/>
                </a:lnTo>
                <a:lnTo>
                  <a:pt x="17525" y="17399"/>
                </a:lnTo>
                <a:lnTo>
                  <a:pt x="6476" y="30225"/>
                </a:lnTo>
                <a:lnTo>
                  <a:pt x="1143" y="47244"/>
                </a:lnTo>
                <a:lnTo>
                  <a:pt x="0" y="65532"/>
                </a:lnTo>
                <a:lnTo>
                  <a:pt x="5969" y="83692"/>
                </a:lnTo>
                <a:lnTo>
                  <a:pt x="14477" y="93472"/>
                </a:lnTo>
                <a:lnTo>
                  <a:pt x="23113" y="103124"/>
                </a:lnTo>
                <a:lnTo>
                  <a:pt x="33020" y="108585"/>
                </a:lnTo>
                <a:lnTo>
                  <a:pt x="41528" y="111251"/>
                </a:lnTo>
                <a:lnTo>
                  <a:pt x="52704" y="112522"/>
                </a:lnTo>
                <a:lnTo>
                  <a:pt x="64007" y="113791"/>
                </a:lnTo>
                <a:lnTo>
                  <a:pt x="72390" y="109474"/>
                </a:lnTo>
                <a:lnTo>
                  <a:pt x="84962" y="106425"/>
                </a:lnTo>
                <a:lnTo>
                  <a:pt x="91948" y="99313"/>
                </a:lnTo>
                <a:lnTo>
                  <a:pt x="105791" y="85089"/>
                </a:lnTo>
                <a:lnTo>
                  <a:pt x="111125" y="68072"/>
                </a:lnTo>
                <a:lnTo>
                  <a:pt x="109474" y="51180"/>
                </a:lnTo>
                <a:lnTo>
                  <a:pt x="103504" y="3302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7" name="object 447"/>
          <p:cNvSpPr/>
          <p:nvPr/>
        </p:nvSpPr>
        <p:spPr>
          <a:xfrm>
            <a:off x="9007348" y="2905125"/>
            <a:ext cx="111125" cy="113791"/>
          </a:xfrm>
          <a:custGeom>
            <a:avLst/>
            <a:gdLst/>
            <a:ahLst/>
            <a:cxnLst/>
            <a:rect l="l" t="t" r="r" b="b"/>
            <a:pathLst>
              <a:path w="111125" h="113791">
                <a:moveTo>
                  <a:pt x="103504" y="33020"/>
                </a:moveTo>
                <a:lnTo>
                  <a:pt x="96266" y="19050"/>
                </a:lnTo>
                <a:lnTo>
                  <a:pt x="89153" y="12191"/>
                </a:lnTo>
                <a:lnTo>
                  <a:pt x="79248" y="6730"/>
                </a:lnTo>
                <a:lnTo>
                  <a:pt x="66548" y="2666"/>
                </a:lnTo>
                <a:lnTo>
                  <a:pt x="58038" y="0"/>
                </a:lnTo>
                <a:lnTo>
                  <a:pt x="45466" y="3048"/>
                </a:lnTo>
                <a:lnTo>
                  <a:pt x="35686" y="4572"/>
                </a:lnTo>
                <a:lnTo>
                  <a:pt x="27304" y="8889"/>
                </a:lnTo>
                <a:lnTo>
                  <a:pt x="17525" y="17399"/>
                </a:lnTo>
                <a:lnTo>
                  <a:pt x="6476" y="30225"/>
                </a:lnTo>
                <a:lnTo>
                  <a:pt x="1143" y="47244"/>
                </a:lnTo>
                <a:lnTo>
                  <a:pt x="0" y="65532"/>
                </a:lnTo>
                <a:lnTo>
                  <a:pt x="5969" y="83692"/>
                </a:lnTo>
                <a:lnTo>
                  <a:pt x="14477" y="93472"/>
                </a:lnTo>
                <a:lnTo>
                  <a:pt x="23113" y="103124"/>
                </a:lnTo>
                <a:lnTo>
                  <a:pt x="33020" y="108585"/>
                </a:lnTo>
                <a:lnTo>
                  <a:pt x="41528" y="111251"/>
                </a:lnTo>
                <a:lnTo>
                  <a:pt x="52704" y="112522"/>
                </a:lnTo>
                <a:lnTo>
                  <a:pt x="64007" y="113791"/>
                </a:lnTo>
                <a:lnTo>
                  <a:pt x="72390" y="109474"/>
                </a:lnTo>
                <a:lnTo>
                  <a:pt x="84962" y="106425"/>
                </a:lnTo>
                <a:lnTo>
                  <a:pt x="91948" y="99313"/>
                </a:lnTo>
                <a:lnTo>
                  <a:pt x="105791" y="85089"/>
                </a:lnTo>
                <a:lnTo>
                  <a:pt x="111125" y="68072"/>
                </a:lnTo>
                <a:lnTo>
                  <a:pt x="109474" y="51180"/>
                </a:lnTo>
                <a:lnTo>
                  <a:pt x="103504" y="3302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4" name="object 444"/>
          <p:cNvSpPr/>
          <p:nvPr/>
        </p:nvSpPr>
        <p:spPr>
          <a:xfrm>
            <a:off x="9067292" y="3164332"/>
            <a:ext cx="100964" cy="101345"/>
          </a:xfrm>
          <a:custGeom>
            <a:avLst/>
            <a:gdLst/>
            <a:ahLst/>
            <a:cxnLst/>
            <a:rect l="l" t="t" r="r" b="b"/>
            <a:pathLst>
              <a:path w="100964" h="101345">
                <a:moveTo>
                  <a:pt x="93725" y="27558"/>
                </a:moveTo>
                <a:lnTo>
                  <a:pt x="88010" y="16382"/>
                </a:lnTo>
                <a:lnTo>
                  <a:pt x="80899" y="9397"/>
                </a:lnTo>
                <a:lnTo>
                  <a:pt x="70992" y="3937"/>
                </a:lnTo>
                <a:lnTo>
                  <a:pt x="51180" y="0"/>
                </a:lnTo>
                <a:lnTo>
                  <a:pt x="34289" y="1650"/>
                </a:lnTo>
                <a:lnTo>
                  <a:pt x="23240" y="7492"/>
                </a:lnTo>
                <a:lnTo>
                  <a:pt x="16255" y="14604"/>
                </a:lnTo>
                <a:lnTo>
                  <a:pt x="5206" y="27431"/>
                </a:lnTo>
                <a:lnTo>
                  <a:pt x="2666" y="42925"/>
                </a:lnTo>
                <a:lnTo>
                  <a:pt x="0" y="58419"/>
                </a:lnTo>
                <a:lnTo>
                  <a:pt x="4444" y="73787"/>
                </a:lnTo>
                <a:lnTo>
                  <a:pt x="13080" y="83565"/>
                </a:lnTo>
                <a:lnTo>
                  <a:pt x="20192" y="90423"/>
                </a:lnTo>
                <a:lnTo>
                  <a:pt x="30099" y="96012"/>
                </a:lnTo>
                <a:lnTo>
                  <a:pt x="47116" y="101345"/>
                </a:lnTo>
                <a:lnTo>
                  <a:pt x="66675" y="98170"/>
                </a:lnTo>
                <a:lnTo>
                  <a:pt x="75056" y="93852"/>
                </a:lnTo>
                <a:lnTo>
                  <a:pt x="86232" y="88137"/>
                </a:lnTo>
                <a:lnTo>
                  <a:pt x="93090" y="73913"/>
                </a:lnTo>
                <a:lnTo>
                  <a:pt x="99822" y="59816"/>
                </a:lnTo>
                <a:lnTo>
                  <a:pt x="100964" y="41528"/>
                </a:lnTo>
                <a:lnTo>
                  <a:pt x="93725" y="275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5" name="object 445"/>
          <p:cNvSpPr/>
          <p:nvPr/>
        </p:nvSpPr>
        <p:spPr>
          <a:xfrm>
            <a:off x="9067292" y="3164332"/>
            <a:ext cx="100964" cy="101345"/>
          </a:xfrm>
          <a:custGeom>
            <a:avLst/>
            <a:gdLst/>
            <a:ahLst/>
            <a:cxnLst/>
            <a:rect l="l" t="t" r="r" b="b"/>
            <a:pathLst>
              <a:path w="100964" h="101345">
                <a:moveTo>
                  <a:pt x="93725" y="27558"/>
                </a:moveTo>
                <a:lnTo>
                  <a:pt x="88010" y="16382"/>
                </a:lnTo>
                <a:lnTo>
                  <a:pt x="80899" y="9397"/>
                </a:lnTo>
                <a:lnTo>
                  <a:pt x="70992" y="3937"/>
                </a:lnTo>
                <a:lnTo>
                  <a:pt x="51180" y="0"/>
                </a:lnTo>
                <a:lnTo>
                  <a:pt x="34289" y="1650"/>
                </a:lnTo>
                <a:lnTo>
                  <a:pt x="23240" y="7492"/>
                </a:lnTo>
                <a:lnTo>
                  <a:pt x="16255" y="14604"/>
                </a:lnTo>
                <a:lnTo>
                  <a:pt x="5206" y="27431"/>
                </a:lnTo>
                <a:lnTo>
                  <a:pt x="2666" y="42925"/>
                </a:lnTo>
                <a:lnTo>
                  <a:pt x="0" y="58419"/>
                </a:lnTo>
                <a:lnTo>
                  <a:pt x="4444" y="73787"/>
                </a:lnTo>
                <a:lnTo>
                  <a:pt x="13080" y="83565"/>
                </a:lnTo>
                <a:lnTo>
                  <a:pt x="20192" y="90423"/>
                </a:lnTo>
                <a:lnTo>
                  <a:pt x="30099" y="96012"/>
                </a:lnTo>
                <a:lnTo>
                  <a:pt x="47116" y="101345"/>
                </a:lnTo>
                <a:lnTo>
                  <a:pt x="66675" y="98170"/>
                </a:lnTo>
                <a:lnTo>
                  <a:pt x="75056" y="93852"/>
                </a:lnTo>
                <a:lnTo>
                  <a:pt x="86232" y="88137"/>
                </a:lnTo>
                <a:lnTo>
                  <a:pt x="93090" y="73913"/>
                </a:lnTo>
                <a:lnTo>
                  <a:pt x="99822" y="59816"/>
                </a:lnTo>
                <a:lnTo>
                  <a:pt x="100964" y="41528"/>
                </a:lnTo>
                <a:lnTo>
                  <a:pt x="93725" y="275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2" name="object 442"/>
          <p:cNvSpPr/>
          <p:nvPr/>
        </p:nvSpPr>
        <p:spPr>
          <a:xfrm>
            <a:off x="9083548" y="3427095"/>
            <a:ext cx="88773" cy="91439"/>
          </a:xfrm>
          <a:custGeom>
            <a:avLst/>
            <a:gdLst/>
            <a:ahLst/>
            <a:cxnLst/>
            <a:rect l="l" t="t" r="r" b="b"/>
            <a:pathLst>
              <a:path w="88773" h="91439">
                <a:moveTo>
                  <a:pt x="85598" y="26162"/>
                </a:moveTo>
                <a:lnTo>
                  <a:pt x="79882" y="14985"/>
                </a:lnTo>
                <a:lnTo>
                  <a:pt x="64261" y="5333"/>
                </a:lnTo>
                <a:lnTo>
                  <a:pt x="47244" y="0"/>
                </a:lnTo>
                <a:lnTo>
                  <a:pt x="30479" y="1650"/>
                </a:lnTo>
                <a:lnTo>
                  <a:pt x="15112" y="13080"/>
                </a:lnTo>
                <a:lnTo>
                  <a:pt x="6857" y="24510"/>
                </a:lnTo>
                <a:lnTo>
                  <a:pt x="0" y="38607"/>
                </a:lnTo>
                <a:lnTo>
                  <a:pt x="253" y="52704"/>
                </a:lnTo>
                <a:lnTo>
                  <a:pt x="4699" y="68071"/>
                </a:lnTo>
                <a:lnTo>
                  <a:pt x="11810" y="75056"/>
                </a:lnTo>
                <a:lnTo>
                  <a:pt x="26034" y="88900"/>
                </a:lnTo>
                <a:lnTo>
                  <a:pt x="41655" y="91439"/>
                </a:lnTo>
                <a:lnTo>
                  <a:pt x="61213" y="88391"/>
                </a:lnTo>
                <a:lnTo>
                  <a:pt x="75183" y="81152"/>
                </a:lnTo>
                <a:lnTo>
                  <a:pt x="86232" y="68325"/>
                </a:lnTo>
                <a:lnTo>
                  <a:pt x="88773" y="52831"/>
                </a:lnTo>
                <a:lnTo>
                  <a:pt x="88646" y="38734"/>
                </a:lnTo>
                <a:lnTo>
                  <a:pt x="85598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3" name="object 443"/>
          <p:cNvSpPr/>
          <p:nvPr/>
        </p:nvSpPr>
        <p:spPr>
          <a:xfrm>
            <a:off x="9083548" y="3427095"/>
            <a:ext cx="88773" cy="91439"/>
          </a:xfrm>
          <a:custGeom>
            <a:avLst/>
            <a:gdLst/>
            <a:ahLst/>
            <a:cxnLst/>
            <a:rect l="l" t="t" r="r" b="b"/>
            <a:pathLst>
              <a:path w="88773" h="91439">
                <a:moveTo>
                  <a:pt x="85598" y="26162"/>
                </a:moveTo>
                <a:lnTo>
                  <a:pt x="79882" y="14985"/>
                </a:lnTo>
                <a:lnTo>
                  <a:pt x="64261" y="5333"/>
                </a:lnTo>
                <a:lnTo>
                  <a:pt x="47244" y="0"/>
                </a:lnTo>
                <a:lnTo>
                  <a:pt x="30479" y="1650"/>
                </a:lnTo>
                <a:lnTo>
                  <a:pt x="15112" y="13080"/>
                </a:lnTo>
                <a:lnTo>
                  <a:pt x="6857" y="24510"/>
                </a:lnTo>
                <a:lnTo>
                  <a:pt x="0" y="38607"/>
                </a:lnTo>
                <a:lnTo>
                  <a:pt x="253" y="52704"/>
                </a:lnTo>
                <a:lnTo>
                  <a:pt x="4699" y="68071"/>
                </a:lnTo>
                <a:lnTo>
                  <a:pt x="11810" y="75056"/>
                </a:lnTo>
                <a:lnTo>
                  <a:pt x="26034" y="88900"/>
                </a:lnTo>
                <a:lnTo>
                  <a:pt x="41655" y="91439"/>
                </a:lnTo>
                <a:lnTo>
                  <a:pt x="61213" y="88391"/>
                </a:lnTo>
                <a:lnTo>
                  <a:pt x="75183" y="81152"/>
                </a:lnTo>
                <a:lnTo>
                  <a:pt x="86232" y="68325"/>
                </a:lnTo>
                <a:lnTo>
                  <a:pt x="88773" y="52831"/>
                </a:lnTo>
                <a:lnTo>
                  <a:pt x="88646" y="38734"/>
                </a:lnTo>
                <a:lnTo>
                  <a:pt x="85598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0" name="object 440"/>
          <p:cNvSpPr/>
          <p:nvPr/>
        </p:nvSpPr>
        <p:spPr>
          <a:xfrm>
            <a:off x="9053703" y="3689096"/>
            <a:ext cx="81661" cy="80137"/>
          </a:xfrm>
          <a:custGeom>
            <a:avLst/>
            <a:gdLst/>
            <a:ahLst/>
            <a:cxnLst/>
            <a:rect l="l" t="t" r="r" b="b"/>
            <a:pathLst>
              <a:path w="81661" h="80137">
                <a:moveTo>
                  <a:pt x="75692" y="21970"/>
                </a:moveTo>
                <a:lnTo>
                  <a:pt x="71374" y="13588"/>
                </a:lnTo>
                <a:lnTo>
                  <a:pt x="58547" y="2539"/>
                </a:lnTo>
                <a:lnTo>
                  <a:pt x="43052" y="0"/>
                </a:lnTo>
                <a:lnTo>
                  <a:pt x="26162" y="1650"/>
                </a:lnTo>
                <a:lnTo>
                  <a:pt x="13716" y="11683"/>
                </a:lnTo>
                <a:lnTo>
                  <a:pt x="3937" y="20192"/>
                </a:lnTo>
                <a:lnTo>
                  <a:pt x="0" y="32892"/>
                </a:lnTo>
                <a:lnTo>
                  <a:pt x="126" y="46989"/>
                </a:lnTo>
                <a:lnTo>
                  <a:pt x="5969" y="58165"/>
                </a:lnTo>
                <a:lnTo>
                  <a:pt x="10287" y="66547"/>
                </a:lnTo>
                <a:lnTo>
                  <a:pt x="23114" y="77596"/>
                </a:lnTo>
                <a:lnTo>
                  <a:pt x="38607" y="80136"/>
                </a:lnTo>
                <a:lnTo>
                  <a:pt x="55499" y="78485"/>
                </a:lnTo>
                <a:lnTo>
                  <a:pt x="67945" y="68452"/>
                </a:lnTo>
                <a:lnTo>
                  <a:pt x="77724" y="59943"/>
                </a:lnTo>
                <a:lnTo>
                  <a:pt x="81661" y="47116"/>
                </a:lnTo>
                <a:lnTo>
                  <a:pt x="81533" y="33146"/>
                </a:lnTo>
                <a:lnTo>
                  <a:pt x="75692" y="219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1" name="object 441"/>
          <p:cNvSpPr/>
          <p:nvPr/>
        </p:nvSpPr>
        <p:spPr>
          <a:xfrm>
            <a:off x="9053703" y="3689096"/>
            <a:ext cx="81661" cy="80137"/>
          </a:xfrm>
          <a:custGeom>
            <a:avLst/>
            <a:gdLst/>
            <a:ahLst/>
            <a:cxnLst/>
            <a:rect l="l" t="t" r="r" b="b"/>
            <a:pathLst>
              <a:path w="81661" h="80137">
                <a:moveTo>
                  <a:pt x="75692" y="21970"/>
                </a:moveTo>
                <a:lnTo>
                  <a:pt x="71374" y="13588"/>
                </a:lnTo>
                <a:lnTo>
                  <a:pt x="58547" y="2539"/>
                </a:lnTo>
                <a:lnTo>
                  <a:pt x="43052" y="0"/>
                </a:lnTo>
                <a:lnTo>
                  <a:pt x="26162" y="1650"/>
                </a:lnTo>
                <a:lnTo>
                  <a:pt x="13716" y="11683"/>
                </a:lnTo>
                <a:lnTo>
                  <a:pt x="3937" y="20192"/>
                </a:lnTo>
                <a:lnTo>
                  <a:pt x="0" y="32892"/>
                </a:lnTo>
                <a:lnTo>
                  <a:pt x="126" y="46989"/>
                </a:lnTo>
                <a:lnTo>
                  <a:pt x="5969" y="58165"/>
                </a:lnTo>
                <a:lnTo>
                  <a:pt x="10287" y="66547"/>
                </a:lnTo>
                <a:lnTo>
                  <a:pt x="23114" y="77596"/>
                </a:lnTo>
                <a:lnTo>
                  <a:pt x="38607" y="80136"/>
                </a:lnTo>
                <a:lnTo>
                  <a:pt x="55499" y="78485"/>
                </a:lnTo>
                <a:lnTo>
                  <a:pt x="67945" y="68452"/>
                </a:lnTo>
                <a:lnTo>
                  <a:pt x="77724" y="59943"/>
                </a:lnTo>
                <a:lnTo>
                  <a:pt x="81661" y="47116"/>
                </a:lnTo>
                <a:lnTo>
                  <a:pt x="81533" y="33146"/>
                </a:lnTo>
                <a:lnTo>
                  <a:pt x="75692" y="219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8" name="object 438"/>
          <p:cNvSpPr/>
          <p:nvPr/>
        </p:nvSpPr>
        <p:spPr>
          <a:xfrm>
            <a:off x="8978773" y="3939031"/>
            <a:ext cx="74549" cy="71755"/>
          </a:xfrm>
          <a:custGeom>
            <a:avLst/>
            <a:gdLst/>
            <a:ahLst/>
            <a:cxnLst/>
            <a:rect l="l" t="t" r="r" b="b"/>
            <a:pathLst>
              <a:path w="74549" h="71754">
                <a:moveTo>
                  <a:pt x="69976" y="19177"/>
                </a:moveTo>
                <a:lnTo>
                  <a:pt x="65658" y="10795"/>
                </a:lnTo>
                <a:lnTo>
                  <a:pt x="54228" y="2540"/>
                </a:lnTo>
                <a:lnTo>
                  <a:pt x="38734" y="0"/>
                </a:lnTo>
                <a:lnTo>
                  <a:pt x="26161" y="3048"/>
                </a:lnTo>
                <a:lnTo>
                  <a:pt x="12192" y="10287"/>
                </a:lnTo>
                <a:lnTo>
                  <a:pt x="5333" y="17399"/>
                </a:lnTo>
                <a:lnTo>
                  <a:pt x="1270" y="30099"/>
                </a:lnTo>
                <a:lnTo>
                  <a:pt x="0" y="41402"/>
                </a:lnTo>
                <a:lnTo>
                  <a:pt x="5842" y="52451"/>
                </a:lnTo>
                <a:lnTo>
                  <a:pt x="10159" y="60833"/>
                </a:lnTo>
                <a:lnTo>
                  <a:pt x="21462" y="69088"/>
                </a:lnTo>
                <a:lnTo>
                  <a:pt x="36956" y="71755"/>
                </a:lnTo>
                <a:lnTo>
                  <a:pt x="51053" y="71501"/>
                </a:lnTo>
                <a:lnTo>
                  <a:pt x="60832" y="62992"/>
                </a:lnTo>
                <a:lnTo>
                  <a:pt x="70484" y="54356"/>
                </a:lnTo>
                <a:lnTo>
                  <a:pt x="74549" y="41656"/>
                </a:lnTo>
                <a:lnTo>
                  <a:pt x="72898" y="31877"/>
                </a:lnTo>
                <a:lnTo>
                  <a:pt x="69976" y="19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9" name="object 439"/>
          <p:cNvSpPr/>
          <p:nvPr/>
        </p:nvSpPr>
        <p:spPr>
          <a:xfrm>
            <a:off x="8978773" y="3939031"/>
            <a:ext cx="74549" cy="71755"/>
          </a:xfrm>
          <a:custGeom>
            <a:avLst/>
            <a:gdLst/>
            <a:ahLst/>
            <a:cxnLst/>
            <a:rect l="l" t="t" r="r" b="b"/>
            <a:pathLst>
              <a:path w="74549" h="71754">
                <a:moveTo>
                  <a:pt x="69976" y="19177"/>
                </a:moveTo>
                <a:lnTo>
                  <a:pt x="65658" y="10795"/>
                </a:lnTo>
                <a:lnTo>
                  <a:pt x="54228" y="2540"/>
                </a:lnTo>
                <a:lnTo>
                  <a:pt x="38734" y="0"/>
                </a:lnTo>
                <a:lnTo>
                  <a:pt x="26161" y="3048"/>
                </a:lnTo>
                <a:lnTo>
                  <a:pt x="12192" y="10287"/>
                </a:lnTo>
                <a:lnTo>
                  <a:pt x="5333" y="17399"/>
                </a:lnTo>
                <a:lnTo>
                  <a:pt x="1270" y="30099"/>
                </a:lnTo>
                <a:lnTo>
                  <a:pt x="0" y="41402"/>
                </a:lnTo>
                <a:lnTo>
                  <a:pt x="5842" y="52451"/>
                </a:lnTo>
                <a:lnTo>
                  <a:pt x="10159" y="60833"/>
                </a:lnTo>
                <a:lnTo>
                  <a:pt x="21462" y="69088"/>
                </a:lnTo>
                <a:lnTo>
                  <a:pt x="36956" y="71755"/>
                </a:lnTo>
                <a:lnTo>
                  <a:pt x="51053" y="71501"/>
                </a:lnTo>
                <a:lnTo>
                  <a:pt x="60832" y="62992"/>
                </a:lnTo>
                <a:lnTo>
                  <a:pt x="70484" y="54356"/>
                </a:lnTo>
                <a:lnTo>
                  <a:pt x="74549" y="41656"/>
                </a:lnTo>
                <a:lnTo>
                  <a:pt x="72898" y="31877"/>
                </a:lnTo>
                <a:lnTo>
                  <a:pt x="69976" y="19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6" name="object 436"/>
          <p:cNvSpPr/>
          <p:nvPr/>
        </p:nvSpPr>
        <p:spPr>
          <a:xfrm>
            <a:off x="6932168" y="2059051"/>
            <a:ext cx="67436" cy="66166"/>
          </a:xfrm>
          <a:custGeom>
            <a:avLst/>
            <a:gdLst/>
            <a:ahLst/>
            <a:cxnLst/>
            <a:rect l="l" t="t" r="r" b="b"/>
            <a:pathLst>
              <a:path w="67436" h="66166">
                <a:moveTo>
                  <a:pt x="64388" y="17907"/>
                </a:moveTo>
                <a:lnTo>
                  <a:pt x="60071" y="9525"/>
                </a:lnTo>
                <a:lnTo>
                  <a:pt x="48640" y="1270"/>
                </a:lnTo>
                <a:lnTo>
                  <a:pt x="37464" y="0"/>
                </a:lnTo>
                <a:lnTo>
                  <a:pt x="23367" y="253"/>
                </a:lnTo>
                <a:lnTo>
                  <a:pt x="12191" y="5969"/>
                </a:lnTo>
                <a:lnTo>
                  <a:pt x="6730" y="15875"/>
                </a:lnTo>
                <a:lnTo>
                  <a:pt x="1270" y="25781"/>
                </a:lnTo>
                <a:lnTo>
                  <a:pt x="0" y="37084"/>
                </a:lnTo>
                <a:lnTo>
                  <a:pt x="5841" y="48260"/>
                </a:lnTo>
                <a:lnTo>
                  <a:pt x="8635" y="53848"/>
                </a:lnTo>
                <a:lnTo>
                  <a:pt x="20065" y="62102"/>
                </a:lnTo>
                <a:lnTo>
                  <a:pt x="32765" y="66166"/>
                </a:lnTo>
                <a:lnTo>
                  <a:pt x="45338" y="63119"/>
                </a:lnTo>
                <a:lnTo>
                  <a:pt x="56514" y="57403"/>
                </a:lnTo>
                <a:lnTo>
                  <a:pt x="61975" y="47371"/>
                </a:lnTo>
                <a:lnTo>
                  <a:pt x="67436" y="37464"/>
                </a:lnTo>
                <a:lnTo>
                  <a:pt x="65912" y="27686"/>
                </a:lnTo>
                <a:lnTo>
                  <a:pt x="64388" y="17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7" name="object 437"/>
          <p:cNvSpPr/>
          <p:nvPr/>
        </p:nvSpPr>
        <p:spPr>
          <a:xfrm>
            <a:off x="6932168" y="2059051"/>
            <a:ext cx="67436" cy="66166"/>
          </a:xfrm>
          <a:custGeom>
            <a:avLst/>
            <a:gdLst/>
            <a:ahLst/>
            <a:cxnLst/>
            <a:rect l="l" t="t" r="r" b="b"/>
            <a:pathLst>
              <a:path w="67436" h="66166">
                <a:moveTo>
                  <a:pt x="64388" y="17907"/>
                </a:moveTo>
                <a:lnTo>
                  <a:pt x="60071" y="9525"/>
                </a:lnTo>
                <a:lnTo>
                  <a:pt x="48640" y="1270"/>
                </a:lnTo>
                <a:lnTo>
                  <a:pt x="37464" y="0"/>
                </a:lnTo>
                <a:lnTo>
                  <a:pt x="23367" y="253"/>
                </a:lnTo>
                <a:lnTo>
                  <a:pt x="12191" y="5969"/>
                </a:lnTo>
                <a:lnTo>
                  <a:pt x="6730" y="15875"/>
                </a:lnTo>
                <a:lnTo>
                  <a:pt x="1270" y="25781"/>
                </a:lnTo>
                <a:lnTo>
                  <a:pt x="0" y="37084"/>
                </a:lnTo>
                <a:lnTo>
                  <a:pt x="5841" y="48260"/>
                </a:lnTo>
                <a:lnTo>
                  <a:pt x="8635" y="53848"/>
                </a:lnTo>
                <a:lnTo>
                  <a:pt x="20065" y="62102"/>
                </a:lnTo>
                <a:lnTo>
                  <a:pt x="32765" y="66166"/>
                </a:lnTo>
                <a:lnTo>
                  <a:pt x="45338" y="63119"/>
                </a:lnTo>
                <a:lnTo>
                  <a:pt x="56514" y="57403"/>
                </a:lnTo>
                <a:lnTo>
                  <a:pt x="61975" y="47371"/>
                </a:lnTo>
                <a:lnTo>
                  <a:pt x="67436" y="37464"/>
                </a:lnTo>
                <a:lnTo>
                  <a:pt x="65912" y="27686"/>
                </a:lnTo>
                <a:lnTo>
                  <a:pt x="64388" y="17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4" name="object 434"/>
          <p:cNvSpPr/>
          <p:nvPr/>
        </p:nvSpPr>
        <p:spPr>
          <a:xfrm>
            <a:off x="6719061" y="2200275"/>
            <a:ext cx="57658" cy="58800"/>
          </a:xfrm>
          <a:custGeom>
            <a:avLst/>
            <a:gdLst/>
            <a:ahLst/>
            <a:cxnLst/>
            <a:rect l="l" t="t" r="r" b="b"/>
            <a:pathLst>
              <a:path w="57658" h="58800">
                <a:moveTo>
                  <a:pt x="56007" y="16255"/>
                </a:moveTo>
                <a:lnTo>
                  <a:pt x="51689" y="7874"/>
                </a:lnTo>
                <a:lnTo>
                  <a:pt x="41783" y="2412"/>
                </a:lnTo>
                <a:lnTo>
                  <a:pt x="30480" y="1142"/>
                </a:lnTo>
                <a:lnTo>
                  <a:pt x="19304" y="0"/>
                </a:lnTo>
                <a:lnTo>
                  <a:pt x="9525" y="8509"/>
                </a:lnTo>
                <a:lnTo>
                  <a:pt x="2667" y="15621"/>
                </a:lnTo>
                <a:lnTo>
                  <a:pt x="0" y="24129"/>
                </a:lnTo>
                <a:lnTo>
                  <a:pt x="1524" y="33909"/>
                </a:lnTo>
                <a:lnTo>
                  <a:pt x="3048" y="43814"/>
                </a:lnTo>
                <a:lnTo>
                  <a:pt x="5969" y="49402"/>
                </a:lnTo>
                <a:lnTo>
                  <a:pt x="17272" y="57658"/>
                </a:lnTo>
                <a:lnTo>
                  <a:pt x="28575" y="58800"/>
                </a:lnTo>
                <a:lnTo>
                  <a:pt x="38354" y="57276"/>
                </a:lnTo>
                <a:lnTo>
                  <a:pt x="49530" y="51562"/>
                </a:lnTo>
                <a:lnTo>
                  <a:pt x="56515" y="44450"/>
                </a:lnTo>
                <a:lnTo>
                  <a:pt x="57658" y="33147"/>
                </a:lnTo>
                <a:lnTo>
                  <a:pt x="57658" y="26162"/>
                </a:lnTo>
                <a:lnTo>
                  <a:pt x="56007" y="16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5" name="object 435"/>
          <p:cNvSpPr/>
          <p:nvPr/>
        </p:nvSpPr>
        <p:spPr>
          <a:xfrm>
            <a:off x="6719061" y="2200275"/>
            <a:ext cx="57658" cy="58800"/>
          </a:xfrm>
          <a:custGeom>
            <a:avLst/>
            <a:gdLst/>
            <a:ahLst/>
            <a:cxnLst/>
            <a:rect l="l" t="t" r="r" b="b"/>
            <a:pathLst>
              <a:path w="57658" h="58800">
                <a:moveTo>
                  <a:pt x="56007" y="16255"/>
                </a:moveTo>
                <a:lnTo>
                  <a:pt x="51689" y="7874"/>
                </a:lnTo>
                <a:lnTo>
                  <a:pt x="41783" y="2412"/>
                </a:lnTo>
                <a:lnTo>
                  <a:pt x="30480" y="1142"/>
                </a:lnTo>
                <a:lnTo>
                  <a:pt x="19304" y="0"/>
                </a:lnTo>
                <a:lnTo>
                  <a:pt x="9525" y="8509"/>
                </a:lnTo>
                <a:lnTo>
                  <a:pt x="2667" y="15621"/>
                </a:lnTo>
                <a:lnTo>
                  <a:pt x="0" y="24129"/>
                </a:lnTo>
                <a:lnTo>
                  <a:pt x="1524" y="33909"/>
                </a:lnTo>
                <a:lnTo>
                  <a:pt x="3048" y="43814"/>
                </a:lnTo>
                <a:lnTo>
                  <a:pt x="5969" y="49402"/>
                </a:lnTo>
                <a:lnTo>
                  <a:pt x="17272" y="57658"/>
                </a:lnTo>
                <a:lnTo>
                  <a:pt x="28575" y="58800"/>
                </a:lnTo>
                <a:lnTo>
                  <a:pt x="38354" y="57276"/>
                </a:lnTo>
                <a:lnTo>
                  <a:pt x="49530" y="51562"/>
                </a:lnTo>
                <a:lnTo>
                  <a:pt x="56515" y="44450"/>
                </a:lnTo>
                <a:lnTo>
                  <a:pt x="57658" y="33147"/>
                </a:lnTo>
                <a:lnTo>
                  <a:pt x="57658" y="26162"/>
                </a:lnTo>
                <a:lnTo>
                  <a:pt x="56007" y="16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2" name="object 432"/>
          <p:cNvSpPr/>
          <p:nvPr/>
        </p:nvSpPr>
        <p:spPr>
          <a:xfrm>
            <a:off x="6530467" y="2378583"/>
            <a:ext cx="53466" cy="50672"/>
          </a:xfrm>
          <a:custGeom>
            <a:avLst/>
            <a:gdLst/>
            <a:ahLst/>
            <a:cxnLst/>
            <a:rect l="l" t="t" r="r" b="b"/>
            <a:pathLst>
              <a:path w="53466" h="50672">
                <a:moveTo>
                  <a:pt x="4444" y="36956"/>
                </a:moveTo>
                <a:lnTo>
                  <a:pt x="7365" y="42544"/>
                </a:lnTo>
                <a:lnTo>
                  <a:pt x="14477" y="49402"/>
                </a:lnTo>
                <a:lnTo>
                  <a:pt x="25653" y="50672"/>
                </a:lnTo>
                <a:lnTo>
                  <a:pt x="35559" y="49149"/>
                </a:lnTo>
                <a:lnTo>
                  <a:pt x="43941" y="44830"/>
                </a:lnTo>
                <a:lnTo>
                  <a:pt x="50800" y="37591"/>
                </a:lnTo>
                <a:lnTo>
                  <a:pt x="53466" y="29209"/>
                </a:lnTo>
                <a:lnTo>
                  <a:pt x="53339" y="22097"/>
                </a:lnTo>
                <a:lnTo>
                  <a:pt x="51815" y="12318"/>
                </a:lnTo>
                <a:lnTo>
                  <a:pt x="46100" y="8254"/>
                </a:lnTo>
                <a:lnTo>
                  <a:pt x="38988" y="1269"/>
                </a:lnTo>
                <a:lnTo>
                  <a:pt x="27812" y="0"/>
                </a:lnTo>
                <a:lnTo>
                  <a:pt x="17906" y="1650"/>
                </a:lnTo>
                <a:lnTo>
                  <a:pt x="9525" y="5968"/>
                </a:lnTo>
                <a:lnTo>
                  <a:pt x="2666" y="13080"/>
                </a:lnTo>
                <a:lnTo>
                  <a:pt x="0" y="21589"/>
                </a:lnTo>
                <a:lnTo>
                  <a:pt x="126" y="28575"/>
                </a:lnTo>
                <a:lnTo>
                  <a:pt x="4444" y="369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3" name="object 433"/>
          <p:cNvSpPr/>
          <p:nvPr/>
        </p:nvSpPr>
        <p:spPr>
          <a:xfrm>
            <a:off x="6530467" y="2378583"/>
            <a:ext cx="53466" cy="50672"/>
          </a:xfrm>
          <a:custGeom>
            <a:avLst/>
            <a:gdLst/>
            <a:ahLst/>
            <a:cxnLst/>
            <a:rect l="l" t="t" r="r" b="b"/>
            <a:pathLst>
              <a:path w="53466" h="50672">
                <a:moveTo>
                  <a:pt x="4444" y="36956"/>
                </a:moveTo>
                <a:lnTo>
                  <a:pt x="7365" y="42544"/>
                </a:lnTo>
                <a:lnTo>
                  <a:pt x="14477" y="49402"/>
                </a:lnTo>
                <a:lnTo>
                  <a:pt x="25653" y="50672"/>
                </a:lnTo>
                <a:lnTo>
                  <a:pt x="35559" y="49149"/>
                </a:lnTo>
                <a:lnTo>
                  <a:pt x="43941" y="44830"/>
                </a:lnTo>
                <a:lnTo>
                  <a:pt x="50800" y="37591"/>
                </a:lnTo>
                <a:lnTo>
                  <a:pt x="53466" y="29209"/>
                </a:lnTo>
                <a:lnTo>
                  <a:pt x="53339" y="22097"/>
                </a:lnTo>
                <a:lnTo>
                  <a:pt x="51815" y="12318"/>
                </a:lnTo>
                <a:lnTo>
                  <a:pt x="46100" y="8254"/>
                </a:lnTo>
                <a:lnTo>
                  <a:pt x="38988" y="1269"/>
                </a:lnTo>
                <a:lnTo>
                  <a:pt x="27812" y="0"/>
                </a:lnTo>
                <a:lnTo>
                  <a:pt x="17906" y="1650"/>
                </a:lnTo>
                <a:lnTo>
                  <a:pt x="9525" y="5968"/>
                </a:lnTo>
                <a:lnTo>
                  <a:pt x="2666" y="13080"/>
                </a:lnTo>
                <a:lnTo>
                  <a:pt x="0" y="21589"/>
                </a:lnTo>
                <a:lnTo>
                  <a:pt x="126" y="28575"/>
                </a:lnTo>
                <a:lnTo>
                  <a:pt x="4444" y="369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0" name="object 430"/>
          <p:cNvSpPr/>
          <p:nvPr/>
        </p:nvSpPr>
        <p:spPr>
          <a:xfrm>
            <a:off x="8453247" y="2431288"/>
            <a:ext cx="95630" cy="95631"/>
          </a:xfrm>
          <a:custGeom>
            <a:avLst/>
            <a:gdLst/>
            <a:ahLst/>
            <a:cxnLst/>
            <a:rect l="l" t="t" r="r" b="b"/>
            <a:pathLst>
              <a:path w="95630" h="95631">
                <a:moveTo>
                  <a:pt x="89661" y="26162"/>
                </a:moveTo>
                <a:lnTo>
                  <a:pt x="78231" y="10795"/>
                </a:lnTo>
                <a:lnTo>
                  <a:pt x="72517" y="6731"/>
                </a:lnTo>
                <a:lnTo>
                  <a:pt x="62610" y="1270"/>
                </a:lnTo>
                <a:lnTo>
                  <a:pt x="51307" y="0"/>
                </a:lnTo>
                <a:lnTo>
                  <a:pt x="44323" y="126"/>
                </a:lnTo>
                <a:lnTo>
                  <a:pt x="26034" y="5969"/>
                </a:lnTo>
                <a:lnTo>
                  <a:pt x="10795" y="17399"/>
                </a:lnTo>
                <a:lnTo>
                  <a:pt x="6603" y="23113"/>
                </a:lnTo>
                <a:lnTo>
                  <a:pt x="1143" y="33020"/>
                </a:lnTo>
                <a:lnTo>
                  <a:pt x="0" y="44323"/>
                </a:lnTo>
                <a:lnTo>
                  <a:pt x="0" y="51308"/>
                </a:lnTo>
                <a:lnTo>
                  <a:pt x="5969" y="69596"/>
                </a:lnTo>
                <a:lnTo>
                  <a:pt x="17399" y="84836"/>
                </a:lnTo>
                <a:lnTo>
                  <a:pt x="23113" y="89026"/>
                </a:lnTo>
                <a:lnTo>
                  <a:pt x="33020" y="94487"/>
                </a:lnTo>
                <a:lnTo>
                  <a:pt x="44323" y="95631"/>
                </a:lnTo>
                <a:lnTo>
                  <a:pt x="51307" y="95631"/>
                </a:lnTo>
                <a:lnTo>
                  <a:pt x="69469" y="89662"/>
                </a:lnTo>
                <a:lnTo>
                  <a:pt x="84835" y="78232"/>
                </a:lnTo>
                <a:lnTo>
                  <a:pt x="88900" y="72516"/>
                </a:lnTo>
                <a:lnTo>
                  <a:pt x="94360" y="62611"/>
                </a:lnTo>
                <a:lnTo>
                  <a:pt x="95630" y="51308"/>
                </a:lnTo>
                <a:lnTo>
                  <a:pt x="95503" y="44323"/>
                </a:lnTo>
                <a:lnTo>
                  <a:pt x="89661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1" name="object 431"/>
          <p:cNvSpPr/>
          <p:nvPr/>
        </p:nvSpPr>
        <p:spPr>
          <a:xfrm>
            <a:off x="8453247" y="2431288"/>
            <a:ext cx="95630" cy="95631"/>
          </a:xfrm>
          <a:custGeom>
            <a:avLst/>
            <a:gdLst/>
            <a:ahLst/>
            <a:cxnLst/>
            <a:rect l="l" t="t" r="r" b="b"/>
            <a:pathLst>
              <a:path w="95630" h="95631">
                <a:moveTo>
                  <a:pt x="89661" y="26162"/>
                </a:moveTo>
                <a:lnTo>
                  <a:pt x="78231" y="10795"/>
                </a:lnTo>
                <a:lnTo>
                  <a:pt x="72517" y="6731"/>
                </a:lnTo>
                <a:lnTo>
                  <a:pt x="62610" y="1270"/>
                </a:lnTo>
                <a:lnTo>
                  <a:pt x="51307" y="0"/>
                </a:lnTo>
                <a:lnTo>
                  <a:pt x="44323" y="126"/>
                </a:lnTo>
                <a:lnTo>
                  <a:pt x="26034" y="5969"/>
                </a:lnTo>
                <a:lnTo>
                  <a:pt x="10795" y="17399"/>
                </a:lnTo>
                <a:lnTo>
                  <a:pt x="6603" y="23113"/>
                </a:lnTo>
                <a:lnTo>
                  <a:pt x="1143" y="33020"/>
                </a:lnTo>
                <a:lnTo>
                  <a:pt x="0" y="44323"/>
                </a:lnTo>
                <a:lnTo>
                  <a:pt x="0" y="51308"/>
                </a:lnTo>
                <a:lnTo>
                  <a:pt x="5969" y="69596"/>
                </a:lnTo>
                <a:lnTo>
                  <a:pt x="17399" y="84836"/>
                </a:lnTo>
                <a:lnTo>
                  <a:pt x="23113" y="89026"/>
                </a:lnTo>
                <a:lnTo>
                  <a:pt x="33020" y="94487"/>
                </a:lnTo>
                <a:lnTo>
                  <a:pt x="44323" y="95631"/>
                </a:lnTo>
                <a:lnTo>
                  <a:pt x="51307" y="95631"/>
                </a:lnTo>
                <a:lnTo>
                  <a:pt x="69469" y="89662"/>
                </a:lnTo>
                <a:lnTo>
                  <a:pt x="84835" y="78232"/>
                </a:lnTo>
                <a:lnTo>
                  <a:pt x="88900" y="72516"/>
                </a:lnTo>
                <a:lnTo>
                  <a:pt x="94360" y="62611"/>
                </a:lnTo>
                <a:lnTo>
                  <a:pt x="95630" y="51308"/>
                </a:lnTo>
                <a:lnTo>
                  <a:pt x="95503" y="44323"/>
                </a:lnTo>
                <a:lnTo>
                  <a:pt x="89661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8" name="object 428"/>
          <p:cNvSpPr/>
          <p:nvPr/>
        </p:nvSpPr>
        <p:spPr>
          <a:xfrm>
            <a:off x="8604758" y="2599309"/>
            <a:ext cx="88392" cy="84200"/>
          </a:xfrm>
          <a:custGeom>
            <a:avLst/>
            <a:gdLst/>
            <a:ahLst/>
            <a:cxnLst/>
            <a:rect l="l" t="t" r="r" b="b"/>
            <a:pathLst>
              <a:path w="88392" h="84200">
                <a:moveTo>
                  <a:pt x="82550" y="20446"/>
                </a:moveTo>
                <a:lnTo>
                  <a:pt x="72517" y="7874"/>
                </a:lnTo>
                <a:lnTo>
                  <a:pt x="58293" y="1142"/>
                </a:lnTo>
                <a:lnTo>
                  <a:pt x="40005" y="0"/>
                </a:lnTo>
                <a:lnTo>
                  <a:pt x="24638" y="4444"/>
                </a:lnTo>
                <a:lnTo>
                  <a:pt x="12192" y="14477"/>
                </a:lnTo>
                <a:lnTo>
                  <a:pt x="2540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200"/>
                </a:lnTo>
                <a:lnTo>
                  <a:pt x="29972" y="83057"/>
                </a:lnTo>
                <a:lnTo>
                  <a:pt x="48260" y="84200"/>
                </a:lnTo>
                <a:lnTo>
                  <a:pt x="63753" y="79755"/>
                </a:lnTo>
                <a:lnTo>
                  <a:pt x="76200" y="69723"/>
                </a:lnTo>
                <a:lnTo>
                  <a:pt x="85851" y="54101"/>
                </a:lnTo>
                <a:lnTo>
                  <a:pt x="88392" y="38607"/>
                </a:lnTo>
                <a:lnTo>
                  <a:pt x="82550" y="20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9" name="object 429"/>
          <p:cNvSpPr/>
          <p:nvPr/>
        </p:nvSpPr>
        <p:spPr>
          <a:xfrm>
            <a:off x="8604758" y="2599309"/>
            <a:ext cx="88392" cy="84200"/>
          </a:xfrm>
          <a:custGeom>
            <a:avLst/>
            <a:gdLst/>
            <a:ahLst/>
            <a:cxnLst/>
            <a:rect l="l" t="t" r="r" b="b"/>
            <a:pathLst>
              <a:path w="88392" h="84200">
                <a:moveTo>
                  <a:pt x="82550" y="20446"/>
                </a:moveTo>
                <a:lnTo>
                  <a:pt x="72517" y="7874"/>
                </a:lnTo>
                <a:lnTo>
                  <a:pt x="58293" y="1142"/>
                </a:lnTo>
                <a:lnTo>
                  <a:pt x="40005" y="0"/>
                </a:lnTo>
                <a:lnTo>
                  <a:pt x="24638" y="4444"/>
                </a:lnTo>
                <a:lnTo>
                  <a:pt x="12192" y="14477"/>
                </a:lnTo>
                <a:lnTo>
                  <a:pt x="2540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200"/>
                </a:lnTo>
                <a:lnTo>
                  <a:pt x="29972" y="83057"/>
                </a:lnTo>
                <a:lnTo>
                  <a:pt x="48260" y="84200"/>
                </a:lnTo>
                <a:lnTo>
                  <a:pt x="63753" y="79755"/>
                </a:lnTo>
                <a:lnTo>
                  <a:pt x="76200" y="69723"/>
                </a:lnTo>
                <a:lnTo>
                  <a:pt x="85851" y="54101"/>
                </a:lnTo>
                <a:lnTo>
                  <a:pt x="88392" y="38607"/>
                </a:lnTo>
                <a:lnTo>
                  <a:pt x="82550" y="20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6" name="object 426"/>
          <p:cNvSpPr/>
          <p:nvPr/>
        </p:nvSpPr>
        <p:spPr>
          <a:xfrm>
            <a:off x="8728075" y="2788539"/>
            <a:ext cx="76326" cy="76200"/>
          </a:xfrm>
          <a:custGeom>
            <a:avLst/>
            <a:gdLst/>
            <a:ahLst/>
            <a:cxnLst/>
            <a:rect l="l" t="t" r="r" b="b"/>
            <a:pathLst>
              <a:path w="76326" h="76200">
                <a:moveTo>
                  <a:pt x="71627" y="20700"/>
                </a:moveTo>
                <a:lnTo>
                  <a:pt x="61595" y="8255"/>
                </a:lnTo>
                <a:lnTo>
                  <a:pt x="50292" y="0"/>
                </a:lnTo>
                <a:lnTo>
                  <a:pt x="36195" y="126"/>
                </a:lnTo>
                <a:lnTo>
                  <a:pt x="20827" y="4572"/>
                </a:lnTo>
                <a:lnTo>
                  <a:pt x="11049" y="13208"/>
                </a:lnTo>
                <a:lnTo>
                  <a:pt x="0" y="26035"/>
                </a:lnTo>
                <a:lnTo>
                  <a:pt x="253" y="40005"/>
                </a:lnTo>
                <a:lnTo>
                  <a:pt x="4699" y="55499"/>
                </a:lnTo>
                <a:lnTo>
                  <a:pt x="14731" y="67945"/>
                </a:lnTo>
                <a:lnTo>
                  <a:pt x="26034" y="76200"/>
                </a:lnTo>
                <a:lnTo>
                  <a:pt x="42925" y="74549"/>
                </a:lnTo>
                <a:lnTo>
                  <a:pt x="55499" y="71500"/>
                </a:lnTo>
                <a:lnTo>
                  <a:pt x="68072" y="61595"/>
                </a:lnTo>
                <a:lnTo>
                  <a:pt x="76326" y="50164"/>
                </a:lnTo>
                <a:lnTo>
                  <a:pt x="76073" y="36068"/>
                </a:lnTo>
                <a:lnTo>
                  <a:pt x="71627" y="20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7" name="object 427"/>
          <p:cNvSpPr/>
          <p:nvPr/>
        </p:nvSpPr>
        <p:spPr>
          <a:xfrm>
            <a:off x="8728075" y="2788539"/>
            <a:ext cx="76326" cy="76200"/>
          </a:xfrm>
          <a:custGeom>
            <a:avLst/>
            <a:gdLst/>
            <a:ahLst/>
            <a:cxnLst/>
            <a:rect l="l" t="t" r="r" b="b"/>
            <a:pathLst>
              <a:path w="76326" h="76200">
                <a:moveTo>
                  <a:pt x="71627" y="20700"/>
                </a:moveTo>
                <a:lnTo>
                  <a:pt x="61595" y="8255"/>
                </a:lnTo>
                <a:lnTo>
                  <a:pt x="50292" y="0"/>
                </a:lnTo>
                <a:lnTo>
                  <a:pt x="36195" y="126"/>
                </a:lnTo>
                <a:lnTo>
                  <a:pt x="20827" y="4572"/>
                </a:lnTo>
                <a:lnTo>
                  <a:pt x="11049" y="13208"/>
                </a:lnTo>
                <a:lnTo>
                  <a:pt x="0" y="26035"/>
                </a:lnTo>
                <a:lnTo>
                  <a:pt x="253" y="40005"/>
                </a:lnTo>
                <a:lnTo>
                  <a:pt x="4699" y="55499"/>
                </a:lnTo>
                <a:lnTo>
                  <a:pt x="14731" y="67945"/>
                </a:lnTo>
                <a:lnTo>
                  <a:pt x="26034" y="76200"/>
                </a:lnTo>
                <a:lnTo>
                  <a:pt x="42925" y="74549"/>
                </a:lnTo>
                <a:lnTo>
                  <a:pt x="55499" y="71500"/>
                </a:lnTo>
                <a:lnTo>
                  <a:pt x="68072" y="61595"/>
                </a:lnTo>
                <a:lnTo>
                  <a:pt x="76326" y="50164"/>
                </a:lnTo>
                <a:lnTo>
                  <a:pt x="76073" y="36068"/>
                </a:lnTo>
                <a:lnTo>
                  <a:pt x="71627" y="20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4" name="object 424"/>
          <p:cNvSpPr/>
          <p:nvPr/>
        </p:nvSpPr>
        <p:spPr>
          <a:xfrm>
            <a:off x="8815705" y="2994152"/>
            <a:ext cx="68834" cy="70103"/>
          </a:xfrm>
          <a:custGeom>
            <a:avLst/>
            <a:gdLst/>
            <a:ahLst/>
            <a:cxnLst/>
            <a:rect l="l" t="t" r="r" b="b"/>
            <a:pathLst>
              <a:path w="68834" h="70103">
                <a:moveTo>
                  <a:pt x="65786" y="20574"/>
                </a:moveTo>
                <a:lnTo>
                  <a:pt x="55752" y="8000"/>
                </a:lnTo>
                <a:lnTo>
                  <a:pt x="45847" y="2539"/>
                </a:lnTo>
                <a:lnTo>
                  <a:pt x="30352" y="0"/>
                </a:lnTo>
                <a:lnTo>
                  <a:pt x="19176" y="5714"/>
                </a:lnTo>
                <a:lnTo>
                  <a:pt x="8000" y="11557"/>
                </a:lnTo>
                <a:lnTo>
                  <a:pt x="1270" y="25653"/>
                </a:lnTo>
                <a:lnTo>
                  <a:pt x="0" y="36957"/>
                </a:lnTo>
                <a:lnTo>
                  <a:pt x="4445" y="52324"/>
                </a:lnTo>
                <a:lnTo>
                  <a:pt x="12953" y="62102"/>
                </a:lnTo>
                <a:lnTo>
                  <a:pt x="22860" y="67563"/>
                </a:lnTo>
                <a:lnTo>
                  <a:pt x="38480" y="70103"/>
                </a:lnTo>
                <a:lnTo>
                  <a:pt x="51053" y="67183"/>
                </a:lnTo>
                <a:lnTo>
                  <a:pt x="60705" y="58547"/>
                </a:lnTo>
                <a:lnTo>
                  <a:pt x="67564" y="44450"/>
                </a:lnTo>
                <a:lnTo>
                  <a:pt x="68834" y="33147"/>
                </a:lnTo>
                <a:lnTo>
                  <a:pt x="65786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5" name="object 425"/>
          <p:cNvSpPr/>
          <p:nvPr/>
        </p:nvSpPr>
        <p:spPr>
          <a:xfrm>
            <a:off x="8815705" y="2994152"/>
            <a:ext cx="68834" cy="70103"/>
          </a:xfrm>
          <a:custGeom>
            <a:avLst/>
            <a:gdLst/>
            <a:ahLst/>
            <a:cxnLst/>
            <a:rect l="l" t="t" r="r" b="b"/>
            <a:pathLst>
              <a:path w="68834" h="70103">
                <a:moveTo>
                  <a:pt x="65786" y="20574"/>
                </a:moveTo>
                <a:lnTo>
                  <a:pt x="55752" y="8000"/>
                </a:lnTo>
                <a:lnTo>
                  <a:pt x="45847" y="2539"/>
                </a:lnTo>
                <a:lnTo>
                  <a:pt x="30352" y="0"/>
                </a:lnTo>
                <a:lnTo>
                  <a:pt x="19176" y="5714"/>
                </a:lnTo>
                <a:lnTo>
                  <a:pt x="8000" y="11557"/>
                </a:lnTo>
                <a:lnTo>
                  <a:pt x="1270" y="25653"/>
                </a:lnTo>
                <a:lnTo>
                  <a:pt x="0" y="36957"/>
                </a:lnTo>
                <a:lnTo>
                  <a:pt x="4445" y="52324"/>
                </a:lnTo>
                <a:lnTo>
                  <a:pt x="12953" y="62102"/>
                </a:lnTo>
                <a:lnTo>
                  <a:pt x="22860" y="67563"/>
                </a:lnTo>
                <a:lnTo>
                  <a:pt x="38480" y="70103"/>
                </a:lnTo>
                <a:lnTo>
                  <a:pt x="51053" y="67183"/>
                </a:lnTo>
                <a:lnTo>
                  <a:pt x="60705" y="58547"/>
                </a:lnTo>
                <a:lnTo>
                  <a:pt x="67564" y="44450"/>
                </a:lnTo>
                <a:lnTo>
                  <a:pt x="68834" y="33147"/>
                </a:lnTo>
                <a:lnTo>
                  <a:pt x="65786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2" name="object 422"/>
          <p:cNvSpPr/>
          <p:nvPr/>
        </p:nvSpPr>
        <p:spPr>
          <a:xfrm>
            <a:off x="8866632" y="3212719"/>
            <a:ext cx="61849" cy="61721"/>
          </a:xfrm>
          <a:custGeom>
            <a:avLst/>
            <a:gdLst/>
            <a:ahLst/>
            <a:cxnLst/>
            <a:rect l="l" t="t" r="r" b="b"/>
            <a:pathLst>
              <a:path w="61849" h="61721">
                <a:moveTo>
                  <a:pt x="58800" y="16382"/>
                </a:moveTo>
                <a:lnTo>
                  <a:pt x="50292" y="6730"/>
                </a:lnTo>
                <a:lnTo>
                  <a:pt x="40259" y="1142"/>
                </a:lnTo>
                <a:lnTo>
                  <a:pt x="29083" y="0"/>
                </a:lnTo>
                <a:lnTo>
                  <a:pt x="16510" y="2920"/>
                </a:lnTo>
                <a:lnTo>
                  <a:pt x="6731" y="11556"/>
                </a:lnTo>
                <a:lnTo>
                  <a:pt x="1270" y="21462"/>
                </a:lnTo>
                <a:lnTo>
                  <a:pt x="0" y="32765"/>
                </a:lnTo>
                <a:lnTo>
                  <a:pt x="3048" y="45338"/>
                </a:lnTo>
                <a:lnTo>
                  <a:pt x="11557" y="54990"/>
                </a:lnTo>
                <a:lnTo>
                  <a:pt x="21463" y="60578"/>
                </a:lnTo>
                <a:lnTo>
                  <a:pt x="32766" y="61721"/>
                </a:lnTo>
                <a:lnTo>
                  <a:pt x="45339" y="58800"/>
                </a:lnTo>
                <a:lnTo>
                  <a:pt x="55118" y="50164"/>
                </a:lnTo>
                <a:lnTo>
                  <a:pt x="60578" y="40258"/>
                </a:lnTo>
                <a:lnTo>
                  <a:pt x="61849" y="28955"/>
                </a:lnTo>
                <a:lnTo>
                  <a:pt x="58800" y="1638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3" name="object 423"/>
          <p:cNvSpPr/>
          <p:nvPr/>
        </p:nvSpPr>
        <p:spPr>
          <a:xfrm>
            <a:off x="8866632" y="3212719"/>
            <a:ext cx="61849" cy="61721"/>
          </a:xfrm>
          <a:custGeom>
            <a:avLst/>
            <a:gdLst/>
            <a:ahLst/>
            <a:cxnLst/>
            <a:rect l="l" t="t" r="r" b="b"/>
            <a:pathLst>
              <a:path w="61849" h="61721">
                <a:moveTo>
                  <a:pt x="58800" y="16382"/>
                </a:moveTo>
                <a:lnTo>
                  <a:pt x="50292" y="6730"/>
                </a:lnTo>
                <a:lnTo>
                  <a:pt x="40259" y="1142"/>
                </a:lnTo>
                <a:lnTo>
                  <a:pt x="29083" y="0"/>
                </a:lnTo>
                <a:lnTo>
                  <a:pt x="16510" y="2920"/>
                </a:lnTo>
                <a:lnTo>
                  <a:pt x="6731" y="11556"/>
                </a:lnTo>
                <a:lnTo>
                  <a:pt x="1270" y="21462"/>
                </a:lnTo>
                <a:lnTo>
                  <a:pt x="0" y="32765"/>
                </a:lnTo>
                <a:lnTo>
                  <a:pt x="3048" y="45338"/>
                </a:lnTo>
                <a:lnTo>
                  <a:pt x="11557" y="54990"/>
                </a:lnTo>
                <a:lnTo>
                  <a:pt x="21463" y="60578"/>
                </a:lnTo>
                <a:lnTo>
                  <a:pt x="32766" y="61721"/>
                </a:lnTo>
                <a:lnTo>
                  <a:pt x="45339" y="58800"/>
                </a:lnTo>
                <a:lnTo>
                  <a:pt x="55118" y="50164"/>
                </a:lnTo>
                <a:lnTo>
                  <a:pt x="60578" y="40258"/>
                </a:lnTo>
                <a:lnTo>
                  <a:pt x="61849" y="28955"/>
                </a:lnTo>
                <a:lnTo>
                  <a:pt x="58800" y="1638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0" name="object 420"/>
          <p:cNvSpPr/>
          <p:nvPr/>
        </p:nvSpPr>
        <p:spPr>
          <a:xfrm>
            <a:off x="8878316" y="3434715"/>
            <a:ext cx="57657" cy="57531"/>
          </a:xfrm>
          <a:custGeom>
            <a:avLst/>
            <a:gdLst/>
            <a:ahLst/>
            <a:cxnLst/>
            <a:rect l="l" t="t" r="r" b="b"/>
            <a:pathLst>
              <a:path w="57657" h="57531">
                <a:moveTo>
                  <a:pt x="51815" y="14986"/>
                </a:moveTo>
                <a:lnTo>
                  <a:pt x="47498" y="6604"/>
                </a:lnTo>
                <a:lnTo>
                  <a:pt x="37591" y="1143"/>
                </a:lnTo>
                <a:lnTo>
                  <a:pt x="26288" y="0"/>
                </a:lnTo>
                <a:lnTo>
                  <a:pt x="13715" y="2921"/>
                </a:lnTo>
                <a:lnTo>
                  <a:pt x="6730" y="10033"/>
                </a:lnTo>
                <a:lnTo>
                  <a:pt x="1269" y="19938"/>
                </a:lnTo>
                <a:lnTo>
                  <a:pt x="0" y="31242"/>
                </a:lnTo>
                <a:lnTo>
                  <a:pt x="4444" y="39624"/>
                </a:lnTo>
                <a:lnTo>
                  <a:pt x="10159" y="50800"/>
                </a:lnTo>
                <a:lnTo>
                  <a:pt x="20065" y="56261"/>
                </a:lnTo>
                <a:lnTo>
                  <a:pt x="31368" y="57531"/>
                </a:lnTo>
                <a:lnTo>
                  <a:pt x="39750" y="53212"/>
                </a:lnTo>
                <a:lnTo>
                  <a:pt x="50926" y="47371"/>
                </a:lnTo>
                <a:lnTo>
                  <a:pt x="56387" y="37464"/>
                </a:lnTo>
                <a:lnTo>
                  <a:pt x="57657" y="26162"/>
                </a:lnTo>
                <a:lnTo>
                  <a:pt x="51815" y="1498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1" name="object 421"/>
          <p:cNvSpPr/>
          <p:nvPr/>
        </p:nvSpPr>
        <p:spPr>
          <a:xfrm>
            <a:off x="8878316" y="3434715"/>
            <a:ext cx="57657" cy="57531"/>
          </a:xfrm>
          <a:custGeom>
            <a:avLst/>
            <a:gdLst/>
            <a:ahLst/>
            <a:cxnLst/>
            <a:rect l="l" t="t" r="r" b="b"/>
            <a:pathLst>
              <a:path w="57657" h="57531">
                <a:moveTo>
                  <a:pt x="51815" y="14986"/>
                </a:moveTo>
                <a:lnTo>
                  <a:pt x="47498" y="6604"/>
                </a:lnTo>
                <a:lnTo>
                  <a:pt x="37591" y="1143"/>
                </a:lnTo>
                <a:lnTo>
                  <a:pt x="26288" y="0"/>
                </a:lnTo>
                <a:lnTo>
                  <a:pt x="13715" y="2921"/>
                </a:lnTo>
                <a:lnTo>
                  <a:pt x="6730" y="10033"/>
                </a:lnTo>
                <a:lnTo>
                  <a:pt x="1269" y="19938"/>
                </a:lnTo>
                <a:lnTo>
                  <a:pt x="0" y="31242"/>
                </a:lnTo>
                <a:lnTo>
                  <a:pt x="4444" y="39624"/>
                </a:lnTo>
                <a:lnTo>
                  <a:pt x="10159" y="50800"/>
                </a:lnTo>
                <a:lnTo>
                  <a:pt x="20065" y="56261"/>
                </a:lnTo>
                <a:lnTo>
                  <a:pt x="31368" y="57531"/>
                </a:lnTo>
                <a:lnTo>
                  <a:pt x="39750" y="53212"/>
                </a:lnTo>
                <a:lnTo>
                  <a:pt x="50926" y="47371"/>
                </a:lnTo>
                <a:lnTo>
                  <a:pt x="56387" y="37464"/>
                </a:lnTo>
                <a:lnTo>
                  <a:pt x="57657" y="26162"/>
                </a:lnTo>
                <a:lnTo>
                  <a:pt x="51815" y="1498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8" name="object 418"/>
          <p:cNvSpPr/>
          <p:nvPr/>
        </p:nvSpPr>
        <p:spPr>
          <a:xfrm>
            <a:off x="8853551" y="3655822"/>
            <a:ext cx="50419" cy="50545"/>
          </a:xfrm>
          <a:custGeom>
            <a:avLst/>
            <a:gdLst/>
            <a:ahLst/>
            <a:cxnLst/>
            <a:rect l="l" t="t" r="r" b="b"/>
            <a:pathLst>
              <a:path w="50419" h="50546">
                <a:moveTo>
                  <a:pt x="46100" y="15112"/>
                </a:moveTo>
                <a:lnTo>
                  <a:pt x="41782" y="6730"/>
                </a:lnTo>
                <a:lnTo>
                  <a:pt x="31876" y="1269"/>
                </a:lnTo>
                <a:lnTo>
                  <a:pt x="20574" y="0"/>
                </a:lnTo>
                <a:lnTo>
                  <a:pt x="12192" y="4317"/>
                </a:lnTo>
                <a:lnTo>
                  <a:pt x="3809" y="8635"/>
                </a:lnTo>
                <a:lnTo>
                  <a:pt x="1143" y="17144"/>
                </a:lnTo>
                <a:lnTo>
                  <a:pt x="0" y="28447"/>
                </a:lnTo>
                <a:lnTo>
                  <a:pt x="1524" y="38226"/>
                </a:lnTo>
                <a:lnTo>
                  <a:pt x="8635" y="45084"/>
                </a:lnTo>
                <a:lnTo>
                  <a:pt x="17145" y="47878"/>
                </a:lnTo>
                <a:lnTo>
                  <a:pt x="25526" y="50545"/>
                </a:lnTo>
                <a:lnTo>
                  <a:pt x="35432" y="49021"/>
                </a:lnTo>
                <a:lnTo>
                  <a:pt x="42291" y="41782"/>
                </a:lnTo>
                <a:lnTo>
                  <a:pt x="47751" y="31876"/>
                </a:lnTo>
                <a:lnTo>
                  <a:pt x="50419" y="23494"/>
                </a:lnTo>
                <a:lnTo>
                  <a:pt x="46100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9" name="object 419"/>
          <p:cNvSpPr/>
          <p:nvPr/>
        </p:nvSpPr>
        <p:spPr>
          <a:xfrm>
            <a:off x="8853551" y="3655822"/>
            <a:ext cx="50419" cy="50545"/>
          </a:xfrm>
          <a:custGeom>
            <a:avLst/>
            <a:gdLst/>
            <a:ahLst/>
            <a:cxnLst/>
            <a:rect l="l" t="t" r="r" b="b"/>
            <a:pathLst>
              <a:path w="50419" h="50546">
                <a:moveTo>
                  <a:pt x="46100" y="15112"/>
                </a:moveTo>
                <a:lnTo>
                  <a:pt x="41782" y="6730"/>
                </a:lnTo>
                <a:lnTo>
                  <a:pt x="31876" y="1269"/>
                </a:lnTo>
                <a:lnTo>
                  <a:pt x="20574" y="0"/>
                </a:lnTo>
                <a:lnTo>
                  <a:pt x="12192" y="4317"/>
                </a:lnTo>
                <a:lnTo>
                  <a:pt x="3809" y="8635"/>
                </a:lnTo>
                <a:lnTo>
                  <a:pt x="1143" y="17144"/>
                </a:lnTo>
                <a:lnTo>
                  <a:pt x="0" y="28447"/>
                </a:lnTo>
                <a:lnTo>
                  <a:pt x="1524" y="38226"/>
                </a:lnTo>
                <a:lnTo>
                  <a:pt x="8635" y="45084"/>
                </a:lnTo>
                <a:lnTo>
                  <a:pt x="17145" y="47878"/>
                </a:lnTo>
                <a:lnTo>
                  <a:pt x="25526" y="50545"/>
                </a:lnTo>
                <a:lnTo>
                  <a:pt x="35432" y="49021"/>
                </a:lnTo>
                <a:lnTo>
                  <a:pt x="42291" y="41782"/>
                </a:lnTo>
                <a:lnTo>
                  <a:pt x="47751" y="31876"/>
                </a:lnTo>
                <a:lnTo>
                  <a:pt x="50419" y="23494"/>
                </a:lnTo>
                <a:lnTo>
                  <a:pt x="46100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6" name="object 416"/>
          <p:cNvSpPr/>
          <p:nvPr/>
        </p:nvSpPr>
        <p:spPr>
          <a:xfrm>
            <a:off x="8787638" y="3866261"/>
            <a:ext cx="47751" cy="47751"/>
          </a:xfrm>
          <a:custGeom>
            <a:avLst/>
            <a:gdLst/>
            <a:ahLst/>
            <a:cxnLst/>
            <a:rect l="l" t="t" r="r" b="b"/>
            <a:pathLst>
              <a:path w="47751" h="47751">
                <a:moveTo>
                  <a:pt x="43433" y="13715"/>
                </a:moveTo>
                <a:lnTo>
                  <a:pt x="39115" y="5333"/>
                </a:lnTo>
                <a:lnTo>
                  <a:pt x="30606" y="2666"/>
                </a:lnTo>
                <a:lnTo>
                  <a:pt x="22225" y="0"/>
                </a:lnTo>
                <a:lnTo>
                  <a:pt x="13842" y="4318"/>
                </a:lnTo>
                <a:lnTo>
                  <a:pt x="5460" y="8636"/>
                </a:lnTo>
                <a:lnTo>
                  <a:pt x="2793" y="17144"/>
                </a:lnTo>
                <a:lnTo>
                  <a:pt x="0" y="25526"/>
                </a:lnTo>
                <a:lnTo>
                  <a:pt x="4444" y="33908"/>
                </a:lnTo>
                <a:lnTo>
                  <a:pt x="8762" y="42290"/>
                </a:lnTo>
                <a:lnTo>
                  <a:pt x="17144" y="44957"/>
                </a:lnTo>
                <a:lnTo>
                  <a:pt x="25653" y="47751"/>
                </a:lnTo>
                <a:lnTo>
                  <a:pt x="34035" y="43306"/>
                </a:lnTo>
                <a:lnTo>
                  <a:pt x="42417" y="38988"/>
                </a:lnTo>
                <a:lnTo>
                  <a:pt x="45084" y="30480"/>
                </a:lnTo>
                <a:lnTo>
                  <a:pt x="47751" y="22097"/>
                </a:lnTo>
                <a:lnTo>
                  <a:pt x="43433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7" name="object 417"/>
          <p:cNvSpPr/>
          <p:nvPr/>
        </p:nvSpPr>
        <p:spPr>
          <a:xfrm>
            <a:off x="8787638" y="3866261"/>
            <a:ext cx="47751" cy="47751"/>
          </a:xfrm>
          <a:custGeom>
            <a:avLst/>
            <a:gdLst/>
            <a:ahLst/>
            <a:cxnLst/>
            <a:rect l="l" t="t" r="r" b="b"/>
            <a:pathLst>
              <a:path w="47751" h="47751">
                <a:moveTo>
                  <a:pt x="43433" y="13715"/>
                </a:moveTo>
                <a:lnTo>
                  <a:pt x="39115" y="5333"/>
                </a:lnTo>
                <a:lnTo>
                  <a:pt x="30606" y="2666"/>
                </a:lnTo>
                <a:lnTo>
                  <a:pt x="22225" y="0"/>
                </a:lnTo>
                <a:lnTo>
                  <a:pt x="13842" y="4318"/>
                </a:lnTo>
                <a:lnTo>
                  <a:pt x="5460" y="8636"/>
                </a:lnTo>
                <a:lnTo>
                  <a:pt x="2793" y="17144"/>
                </a:lnTo>
                <a:lnTo>
                  <a:pt x="0" y="25526"/>
                </a:lnTo>
                <a:lnTo>
                  <a:pt x="4444" y="33908"/>
                </a:lnTo>
                <a:lnTo>
                  <a:pt x="8762" y="42290"/>
                </a:lnTo>
                <a:lnTo>
                  <a:pt x="17144" y="44957"/>
                </a:lnTo>
                <a:lnTo>
                  <a:pt x="25653" y="47751"/>
                </a:lnTo>
                <a:lnTo>
                  <a:pt x="34035" y="43306"/>
                </a:lnTo>
                <a:lnTo>
                  <a:pt x="42417" y="38988"/>
                </a:lnTo>
                <a:lnTo>
                  <a:pt x="45084" y="30480"/>
                </a:lnTo>
                <a:lnTo>
                  <a:pt x="47751" y="22097"/>
                </a:lnTo>
                <a:lnTo>
                  <a:pt x="43433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4" name="object 414"/>
          <p:cNvSpPr/>
          <p:nvPr/>
        </p:nvSpPr>
        <p:spPr>
          <a:xfrm>
            <a:off x="7030720" y="2250186"/>
            <a:ext cx="77215" cy="77215"/>
          </a:xfrm>
          <a:custGeom>
            <a:avLst/>
            <a:gdLst/>
            <a:ahLst/>
            <a:cxnLst/>
            <a:rect l="l" t="t" r="r" b="b"/>
            <a:pathLst>
              <a:path w="77215" h="77215">
                <a:moveTo>
                  <a:pt x="72771" y="19176"/>
                </a:moveTo>
                <a:lnTo>
                  <a:pt x="64134" y="9398"/>
                </a:lnTo>
                <a:lnTo>
                  <a:pt x="50037" y="2539"/>
                </a:lnTo>
                <a:lnTo>
                  <a:pt x="34416" y="0"/>
                </a:lnTo>
                <a:lnTo>
                  <a:pt x="19050" y="4444"/>
                </a:lnTo>
                <a:lnTo>
                  <a:pt x="9398" y="13080"/>
                </a:lnTo>
                <a:lnTo>
                  <a:pt x="2539" y="27177"/>
                </a:lnTo>
                <a:lnTo>
                  <a:pt x="0" y="42672"/>
                </a:lnTo>
                <a:lnTo>
                  <a:pt x="2921" y="55372"/>
                </a:lnTo>
                <a:lnTo>
                  <a:pt x="12953" y="67817"/>
                </a:lnTo>
                <a:lnTo>
                  <a:pt x="27177" y="74675"/>
                </a:lnTo>
                <a:lnTo>
                  <a:pt x="42672" y="77215"/>
                </a:lnTo>
                <a:lnTo>
                  <a:pt x="55245" y="74167"/>
                </a:lnTo>
                <a:lnTo>
                  <a:pt x="67818" y="64135"/>
                </a:lnTo>
                <a:lnTo>
                  <a:pt x="74549" y="50037"/>
                </a:lnTo>
                <a:lnTo>
                  <a:pt x="77215" y="34543"/>
                </a:lnTo>
                <a:lnTo>
                  <a:pt x="72771" y="191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5" name="object 415"/>
          <p:cNvSpPr/>
          <p:nvPr/>
        </p:nvSpPr>
        <p:spPr>
          <a:xfrm>
            <a:off x="7030720" y="2250186"/>
            <a:ext cx="77215" cy="77215"/>
          </a:xfrm>
          <a:custGeom>
            <a:avLst/>
            <a:gdLst/>
            <a:ahLst/>
            <a:cxnLst/>
            <a:rect l="l" t="t" r="r" b="b"/>
            <a:pathLst>
              <a:path w="77215" h="77215">
                <a:moveTo>
                  <a:pt x="72771" y="19176"/>
                </a:moveTo>
                <a:lnTo>
                  <a:pt x="64134" y="9398"/>
                </a:lnTo>
                <a:lnTo>
                  <a:pt x="50037" y="2539"/>
                </a:lnTo>
                <a:lnTo>
                  <a:pt x="34416" y="0"/>
                </a:lnTo>
                <a:lnTo>
                  <a:pt x="19050" y="4444"/>
                </a:lnTo>
                <a:lnTo>
                  <a:pt x="9398" y="13080"/>
                </a:lnTo>
                <a:lnTo>
                  <a:pt x="2539" y="27177"/>
                </a:lnTo>
                <a:lnTo>
                  <a:pt x="0" y="42672"/>
                </a:lnTo>
                <a:lnTo>
                  <a:pt x="2921" y="55372"/>
                </a:lnTo>
                <a:lnTo>
                  <a:pt x="12953" y="67817"/>
                </a:lnTo>
                <a:lnTo>
                  <a:pt x="27177" y="74675"/>
                </a:lnTo>
                <a:lnTo>
                  <a:pt x="42672" y="77215"/>
                </a:lnTo>
                <a:lnTo>
                  <a:pt x="55245" y="74167"/>
                </a:lnTo>
                <a:lnTo>
                  <a:pt x="67818" y="64135"/>
                </a:lnTo>
                <a:lnTo>
                  <a:pt x="74549" y="50037"/>
                </a:lnTo>
                <a:lnTo>
                  <a:pt x="77215" y="34543"/>
                </a:lnTo>
                <a:lnTo>
                  <a:pt x="72771" y="191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2" name="object 412"/>
          <p:cNvSpPr/>
          <p:nvPr/>
        </p:nvSpPr>
        <p:spPr>
          <a:xfrm>
            <a:off x="6849618" y="2371090"/>
            <a:ext cx="68833" cy="70104"/>
          </a:xfrm>
          <a:custGeom>
            <a:avLst/>
            <a:gdLst/>
            <a:ahLst/>
            <a:cxnLst/>
            <a:rect l="l" t="t" r="r" b="b"/>
            <a:pathLst>
              <a:path w="68833" h="70104">
                <a:moveTo>
                  <a:pt x="64388" y="17780"/>
                </a:moveTo>
                <a:lnTo>
                  <a:pt x="55879" y="8000"/>
                </a:lnTo>
                <a:lnTo>
                  <a:pt x="45847" y="2539"/>
                </a:lnTo>
                <a:lnTo>
                  <a:pt x="30352" y="0"/>
                </a:lnTo>
                <a:lnTo>
                  <a:pt x="17779" y="2921"/>
                </a:lnTo>
                <a:lnTo>
                  <a:pt x="8127" y="11557"/>
                </a:lnTo>
                <a:lnTo>
                  <a:pt x="1270" y="25654"/>
                </a:lnTo>
                <a:lnTo>
                  <a:pt x="0" y="36957"/>
                </a:lnTo>
                <a:lnTo>
                  <a:pt x="3048" y="49530"/>
                </a:lnTo>
                <a:lnTo>
                  <a:pt x="13080" y="62102"/>
                </a:lnTo>
                <a:lnTo>
                  <a:pt x="22986" y="67563"/>
                </a:lnTo>
                <a:lnTo>
                  <a:pt x="38480" y="70104"/>
                </a:lnTo>
                <a:lnTo>
                  <a:pt x="49656" y="64388"/>
                </a:lnTo>
                <a:lnTo>
                  <a:pt x="60832" y="58547"/>
                </a:lnTo>
                <a:lnTo>
                  <a:pt x="67563" y="44323"/>
                </a:lnTo>
                <a:lnTo>
                  <a:pt x="68833" y="33147"/>
                </a:lnTo>
                <a:lnTo>
                  <a:pt x="64388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3" name="object 413"/>
          <p:cNvSpPr/>
          <p:nvPr/>
        </p:nvSpPr>
        <p:spPr>
          <a:xfrm>
            <a:off x="6849618" y="2371090"/>
            <a:ext cx="68833" cy="70104"/>
          </a:xfrm>
          <a:custGeom>
            <a:avLst/>
            <a:gdLst/>
            <a:ahLst/>
            <a:cxnLst/>
            <a:rect l="l" t="t" r="r" b="b"/>
            <a:pathLst>
              <a:path w="68833" h="70104">
                <a:moveTo>
                  <a:pt x="64388" y="17780"/>
                </a:moveTo>
                <a:lnTo>
                  <a:pt x="55879" y="8000"/>
                </a:lnTo>
                <a:lnTo>
                  <a:pt x="45847" y="2539"/>
                </a:lnTo>
                <a:lnTo>
                  <a:pt x="30352" y="0"/>
                </a:lnTo>
                <a:lnTo>
                  <a:pt x="17779" y="2921"/>
                </a:lnTo>
                <a:lnTo>
                  <a:pt x="8127" y="11557"/>
                </a:lnTo>
                <a:lnTo>
                  <a:pt x="1270" y="25654"/>
                </a:lnTo>
                <a:lnTo>
                  <a:pt x="0" y="36957"/>
                </a:lnTo>
                <a:lnTo>
                  <a:pt x="3048" y="49530"/>
                </a:lnTo>
                <a:lnTo>
                  <a:pt x="13080" y="62102"/>
                </a:lnTo>
                <a:lnTo>
                  <a:pt x="22986" y="67563"/>
                </a:lnTo>
                <a:lnTo>
                  <a:pt x="38480" y="70104"/>
                </a:lnTo>
                <a:lnTo>
                  <a:pt x="49656" y="64388"/>
                </a:lnTo>
                <a:lnTo>
                  <a:pt x="60832" y="58547"/>
                </a:lnTo>
                <a:lnTo>
                  <a:pt x="67563" y="44323"/>
                </a:lnTo>
                <a:lnTo>
                  <a:pt x="68833" y="33147"/>
                </a:lnTo>
                <a:lnTo>
                  <a:pt x="64388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0" name="object 410"/>
          <p:cNvSpPr/>
          <p:nvPr/>
        </p:nvSpPr>
        <p:spPr>
          <a:xfrm>
            <a:off x="6689979" y="2522474"/>
            <a:ext cx="63373" cy="63118"/>
          </a:xfrm>
          <a:custGeom>
            <a:avLst/>
            <a:gdLst/>
            <a:ahLst/>
            <a:cxnLst/>
            <a:rect l="l" t="t" r="r" b="b"/>
            <a:pathLst>
              <a:path w="63373" h="63118">
                <a:moveTo>
                  <a:pt x="57530" y="16383"/>
                </a:moveTo>
                <a:lnTo>
                  <a:pt x="53213" y="8000"/>
                </a:lnTo>
                <a:lnTo>
                  <a:pt x="39116" y="1270"/>
                </a:lnTo>
                <a:lnTo>
                  <a:pt x="27813" y="0"/>
                </a:lnTo>
                <a:lnTo>
                  <a:pt x="16637" y="5714"/>
                </a:lnTo>
                <a:lnTo>
                  <a:pt x="8254" y="10160"/>
                </a:lnTo>
                <a:lnTo>
                  <a:pt x="0" y="21462"/>
                </a:lnTo>
                <a:lnTo>
                  <a:pt x="253" y="35560"/>
                </a:lnTo>
                <a:lnTo>
                  <a:pt x="1777" y="45338"/>
                </a:lnTo>
                <a:lnTo>
                  <a:pt x="10414" y="55117"/>
                </a:lnTo>
                <a:lnTo>
                  <a:pt x="20320" y="60578"/>
                </a:lnTo>
                <a:lnTo>
                  <a:pt x="35814" y="63118"/>
                </a:lnTo>
                <a:lnTo>
                  <a:pt x="44196" y="58800"/>
                </a:lnTo>
                <a:lnTo>
                  <a:pt x="55372" y="52959"/>
                </a:lnTo>
                <a:lnTo>
                  <a:pt x="59309" y="40259"/>
                </a:lnTo>
                <a:lnTo>
                  <a:pt x="63373" y="27559"/>
                </a:lnTo>
                <a:lnTo>
                  <a:pt x="57530" y="163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1" name="object 411"/>
          <p:cNvSpPr/>
          <p:nvPr/>
        </p:nvSpPr>
        <p:spPr>
          <a:xfrm>
            <a:off x="6689979" y="2522474"/>
            <a:ext cx="63373" cy="63118"/>
          </a:xfrm>
          <a:custGeom>
            <a:avLst/>
            <a:gdLst/>
            <a:ahLst/>
            <a:cxnLst/>
            <a:rect l="l" t="t" r="r" b="b"/>
            <a:pathLst>
              <a:path w="63373" h="63118">
                <a:moveTo>
                  <a:pt x="57530" y="16383"/>
                </a:moveTo>
                <a:lnTo>
                  <a:pt x="53213" y="8000"/>
                </a:lnTo>
                <a:lnTo>
                  <a:pt x="39116" y="1270"/>
                </a:lnTo>
                <a:lnTo>
                  <a:pt x="27813" y="0"/>
                </a:lnTo>
                <a:lnTo>
                  <a:pt x="16637" y="5714"/>
                </a:lnTo>
                <a:lnTo>
                  <a:pt x="8254" y="10160"/>
                </a:lnTo>
                <a:lnTo>
                  <a:pt x="0" y="21462"/>
                </a:lnTo>
                <a:lnTo>
                  <a:pt x="253" y="35560"/>
                </a:lnTo>
                <a:lnTo>
                  <a:pt x="1777" y="45338"/>
                </a:lnTo>
                <a:lnTo>
                  <a:pt x="10414" y="55117"/>
                </a:lnTo>
                <a:lnTo>
                  <a:pt x="20320" y="60578"/>
                </a:lnTo>
                <a:lnTo>
                  <a:pt x="35814" y="63118"/>
                </a:lnTo>
                <a:lnTo>
                  <a:pt x="44196" y="58800"/>
                </a:lnTo>
                <a:lnTo>
                  <a:pt x="55372" y="52959"/>
                </a:lnTo>
                <a:lnTo>
                  <a:pt x="59309" y="40259"/>
                </a:lnTo>
                <a:lnTo>
                  <a:pt x="63373" y="27559"/>
                </a:lnTo>
                <a:lnTo>
                  <a:pt x="57530" y="163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8" name="object 408"/>
          <p:cNvSpPr/>
          <p:nvPr/>
        </p:nvSpPr>
        <p:spPr>
          <a:xfrm>
            <a:off x="6560693" y="2701544"/>
            <a:ext cx="53339" cy="53339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1688" y="13715"/>
                </a:moveTo>
                <a:lnTo>
                  <a:pt x="44576" y="6730"/>
                </a:lnTo>
                <a:lnTo>
                  <a:pt x="34671" y="1269"/>
                </a:lnTo>
                <a:lnTo>
                  <a:pt x="23367" y="0"/>
                </a:lnTo>
                <a:lnTo>
                  <a:pt x="13588" y="1523"/>
                </a:lnTo>
                <a:lnTo>
                  <a:pt x="6730" y="8635"/>
                </a:lnTo>
                <a:lnTo>
                  <a:pt x="1142" y="18668"/>
                </a:lnTo>
                <a:lnTo>
                  <a:pt x="0" y="29844"/>
                </a:lnTo>
                <a:lnTo>
                  <a:pt x="1524" y="39750"/>
                </a:lnTo>
                <a:lnTo>
                  <a:pt x="8635" y="46608"/>
                </a:lnTo>
                <a:lnTo>
                  <a:pt x="18541" y="52069"/>
                </a:lnTo>
                <a:lnTo>
                  <a:pt x="29845" y="53339"/>
                </a:lnTo>
                <a:lnTo>
                  <a:pt x="39624" y="51815"/>
                </a:lnTo>
                <a:lnTo>
                  <a:pt x="46608" y="44703"/>
                </a:lnTo>
                <a:lnTo>
                  <a:pt x="52070" y="34797"/>
                </a:lnTo>
                <a:lnTo>
                  <a:pt x="53339" y="23494"/>
                </a:lnTo>
                <a:lnTo>
                  <a:pt x="51688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9" name="object 409"/>
          <p:cNvSpPr/>
          <p:nvPr/>
        </p:nvSpPr>
        <p:spPr>
          <a:xfrm>
            <a:off x="6560693" y="2701544"/>
            <a:ext cx="53339" cy="53339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1688" y="13715"/>
                </a:moveTo>
                <a:lnTo>
                  <a:pt x="44576" y="6730"/>
                </a:lnTo>
                <a:lnTo>
                  <a:pt x="34671" y="1269"/>
                </a:lnTo>
                <a:lnTo>
                  <a:pt x="23367" y="0"/>
                </a:lnTo>
                <a:lnTo>
                  <a:pt x="13588" y="1523"/>
                </a:lnTo>
                <a:lnTo>
                  <a:pt x="6730" y="8635"/>
                </a:lnTo>
                <a:lnTo>
                  <a:pt x="1142" y="18668"/>
                </a:lnTo>
                <a:lnTo>
                  <a:pt x="0" y="29844"/>
                </a:lnTo>
                <a:lnTo>
                  <a:pt x="1524" y="39750"/>
                </a:lnTo>
                <a:lnTo>
                  <a:pt x="8635" y="46608"/>
                </a:lnTo>
                <a:lnTo>
                  <a:pt x="18541" y="52069"/>
                </a:lnTo>
                <a:lnTo>
                  <a:pt x="29845" y="53339"/>
                </a:lnTo>
                <a:lnTo>
                  <a:pt x="39624" y="51815"/>
                </a:lnTo>
                <a:lnTo>
                  <a:pt x="46608" y="44703"/>
                </a:lnTo>
                <a:lnTo>
                  <a:pt x="52070" y="34797"/>
                </a:lnTo>
                <a:lnTo>
                  <a:pt x="53339" y="23494"/>
                </a:lnTo>
                <a:lnTo>
                  <a:pt x="51688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6" name="object 406"/>
          <p:cNvSpPr/>
          <p:nvPr/>
        </p:nvSpPr>
        <p:spPr>
          <a:xfrm>
            <a:off x="6459474" y="2896870"/>
            <a:ext cx="52070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1270" y="17399"/>
                </a:moveTo>
                <a:lnTo>
                  <a:pt x="0" y="28701"/>
                </a:lnTo>
                <a:lnTo>
                  <a:pt x="4317" y="36956"/>
                </a:lnTo>
                <a:lnTo>
                  <a:pt x="8762" y="45338"/>
                </a:lnTo>
                <a:lnTo>
                  <a:pt x="18668" y="50800"/>
                </a:lnTo>
                <a:lnTo>
                  <a:pt x="28448" y="49275"/>
                </a:lnTo>
                <a:lnTo>
                  <a:pt x="38226" y="47751"/>
                </a:lnTo>
                <a:lnTo>
                  <a:pt x="45211" y="40639"/>
                </a:lnTo>
                <a:lnTo>
                  <a:pt x="52070" y="33527"/>
                </a:lnTo>
                <a:lnTo>
                  <a:pt x="50546" y="23621"/>
                </a:lnTo>
                <a:lnTo>
                  <a:pt x="49022" y="13842"/>
                </a:lnTo>
                <a:lnTo>
                  <a:pt x="41910" y="6984"/>
                </a:lnTo>
                <a:lnTo>
                  <a:pt x="34798" y="0"/>
                </a:lnTo>
                <a:lnTo>
                  <a:pt x="24891" y="1524"/>
                </a:lnTo>
                <a:lnTo>
                  <a:pt x="15112" y="3175"/>
                </a:lnTo>
                <a:lnTo>
                  <a:pt x="8254" y="10287"/>
                </a:lnTo>
                <a:lnTo>
                  <a:pt x="1270" y="173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7" name="object 407"/>
          <p:cNvSpPr/>
          <p:nvPr/>
        </p:nvSpPr>
        <p:spPr>
          <a:xfrm>
            <a:off x="6459474" y="2896870"/>
            <a:ext cx="52070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1270" y="17399"/>
                </a:moveTo>
                <a:lnTo>
                  <a:pt x="0" y="28701"/>
                </a:lnTo>
                <a:lnTo>
                  <a:pt x="4317" y="36956"/>
                </a:lnTo>
                <a:lnTo>
                  <a:pt x="8762" y="45338"/>
                </a:lnTo>
                <a:lnTo>
                  <a:pt x="18668" y="50800"/>
                </a:lnTo>
                <a:lnTo>
                  <a:pt x="28448" y="49275"/>
                </a:lnTo>
                <a:lnTo>
                  <a:pt x="38226" y="47751"/>
                </a:lnTo>
                <a:lnTo>
                  <a:pt x="45211" y="40639"/>
                </a:lnTo>
                <a:lnTo>
                  <a:pt x="52070" y="33527"/>
                </a:lnTo>
                <a:lnTo>
                  <a:pt x="50546" y="23621"/>
                </a:lnTo>
                <a:lnTo>
                  <a:pt x="49022" y="13842"/>
                </a:lnTo>
                <a:lnTo>
                  <a:pt x="41910" y="6984"/>
                </a:lnTo>
                <a:lnTo>
                  <a:pt x="34798" y="0"/>
                </a:lnTo>
                <a:lnTo>
                  <a:pt x="24891" y="1524"/>
                </a:lnTo>
                <a:lnTo>
                  <a:pt x="15112" y="3175"/>
                </a:lnTo>
                <a:lnTo>
                  <a:pt x="8254" y="10287"/>
                </a:lnTo>
                <a:lnTo>
                  <a:pt x="1270" y="173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4" name="object 404"/>
          <p:cNvSpPr/>
          <p:nvPr/>
        </p:nvSpPr>
        <p:spPr>
          <a:xfrm>
            <a:off x="6396355" y="3108705"/>
            <a:ext cx="46609" cy="46609"/>
          </a:xfrm>
          <a:custGeom>
            <a:avLst/>
            <a:gdLst/>
            <a:ahLst/>
            <a:cxnLst/>
            <a:rect l="l" t="t" r="r" b="b"/>
            <a:pathLst>
              <a:path w="46609" h="46609">
                <a:moveTo>
                  <a:pt x="45085" y="20955"/>
                </a:moveTo>
                <a:lnTo>
                  <a:pt x="43561" y="11049"/>
                </a:lnTo>
                <a:lnTo>
                  <a:pt x="37846" y="6985"/>
                </a:lnTo>
                <a:lnTo>
                  <a:pt x="30734" y="0"/>
                </a:lnTo>
                <a:lnTo>
                  <a:pt x="20955" y="1651"/>
                </a:lnTo>
                <a:lnTo>
                  <a:pt x="11049" y="3175"/>
                </a:lnTo>
                <a:lnTo>
                  <a:pt x="6985" y="8763"/>
                </a:lnTo>
                <a:lnTo>
                  <a:pt x="0" y="16002"/>
                </a:lnTo>
                <a:lnTo>
                  <a:pt x="1650" y="25781"/>
                </a:lnTo>
                <a:lnTo>
                  <a:pt x="1650" y="32766"/>
                </a:lnTo>
                <a:lnTo>
                  <a:pt x="8762" y="39751"/>
                </a:lnTo>
                <a:lnTo>
                  <a:pt x="16002" y="46609"/>
                </a:lnTo>
                <a:lnTo>
                  <a:pt x="25781" y="45085"/>
                </a:lnTo>
                <a:lnTo>
                  <a:pt x="32766" y="44958"/>
                </a:lnTo>
                <a:lnTo>
                  <a:pt x="39750" y="37846"/>
                </a:lnTo>
                <a:lnTo>
                  <a:pt x="46609" y="30734"/>
                </a:lnTo>
                <a:lnTo>
                  <a:pt x="45085" y="209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5" name="object 405"/>
          <p:cNvSpPr/>
          <p:nvPr/>
        </p:nvSpPr>
        <p:spPr>
          <a:xfrm>
            <a:off x="6396355" y="3108705"/>
            <a:ext cx="46609" cy="46609"/>
          </a:xfrm>
          <a:custGeom>
            <a:avLst/>
            <a:gdLst/>
            <a:ahLst/>
            <a:cxnLst/>
            <a:rect l="l" t="t" r="r" b="b"/>
            <a:pathLst>
              <a:path w="46609" h="46609">
                <a:moveTo>
                  <a:pt x="45085" y="20955"/>
                </a:moveTo>
                <a:lnTo>
                  <a:pt x="43561" y="11049"/>
                </a:lnTo>
                <a:lnTo>
                  <a:pt x="37846" y="6985"/>
                </a:lnTo>
                <a:lnTo>
                  <a:pt x="30734" y="0"/>
                </a:lnTo>
                <a:lnTo>
                  <a:pt x="20955" y="1651"/>
                </a:lnTo>
                <a:lnTo>
                  <a:pt x="11049" y="3175"/>
                </a:lnTo>
                <a:lnTo>
                  <a:pt x="6985" y="8763"/>
                </a:lnTo>
                <a:lnTo>
                  <a:pt x="0" y="16002"/>
                </a:lnTo>
                <a:lnTo>
                  <a:pt x="1650" y="25781"/>
                </a:lnTo>
                <a:lnTo>
                  <a:pt x="1650" y="32766"/>
                </a:lnTo>
                <a:lnTo>
                  <a:pt x="8762" y="39751"/>
                </a:lnTo>
                <a:lnTo>
                  <a:pt x="16002" y="46609"/>
                </a:lnTo>
                <a:lnTo>
                  <a:pt x="25781" y="45085"/>
                </a:lnTo>
                <a:lnTo>
                  <a:pt x="32766" y="44958"/>
                </a:lnTo>
                <a:lnTo>
                  <a:pt x="39750" y="37846"/>
                </a:lnTo>
                <a:lnTo>
                  <a:pt x="46609" y="30734"/>
                </a:lnTo>
                <a:lnTo>
                  <a:pt x="45085" y="209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2" name="object 402"/>
          <p:cNvSpPr/>
          <p:nvPr/>
        </p:nvSpPr>
        <p:spPr>
          <a:xfrm>
            <a:off x="8192008" y="2471928"/>
            <a:ext cx="66294" cy="64643"/>
          </a:xfrm>
          <a:custGeom>
            <a:avLst/>
            <a:gdLst/>
            <a:ahLst/>
            <a:cxnLst/>
            <a:rect l="l" t="t" r="r" b="b"/>
            <a:pathLst>
              <a:path w="66294" h="64643">
                <a:moveTo>
                  <a:pt x="253" y="39877"/>
                </a:moveTo>
                <a:lnTo>
                  <a:pt x="4572" y="48260"/>
                </a:lnTo>
                <a:lnTo>
                  <a:pt x="11684" y="55118"/>
                </a:lnTo>
                <a:lnTo>
                  <a:pt x="18796" y="62102"/>
                </a:lnTo>
                <a:lnTo>
                  <a:pt x="30099" y="63373"/>
                </a:lnTo>
                <a:lnTo>
                  <a:pt x="41401" y="64643"/>
                </a:lnTo>
                <a:lnTo>
                  <a:pt x="52577" y="58800"/>
                </a:lnTo>
                <a:lnTo>
                  <a:pt x="62230" y="50164"/>
                </a:lnTo>
                <a:lnTo>
                  <a:pt x="66294" y="37464"/>
                </a:lnTo>
                <a:lnTo>
                  <a:pt x="63246" y="24892"/>
                </a:lnTo>
                <a:lnTo>
                  <a:pt x="63246" y="17907"/>
                </a:lnTo>
                <a:lnTo>
                  <a:pt x="54610" y="8127"/>
                </a:lnTo>
                <a:lnTo>
                  <a:pt x="47498" y="1270"/>
                </a:lnTo>
                <a:lnTo>
                  <a:pt x="36195" y="0"/>
                </a:lnTo>
                <a:lnTo>
                  <a:pt x="26416" y="1524"/>
                </a:lnTo>
                <a:lnTo>
                  <a:pt x="13843" y="4572"/>
                </a:lnTo>
                <a:lnTo>
                  <a:pt x="5461" y="15875"/>
                </a:lnTo>
                <a:lnTo>
                  <a:pt x="0" y="25781"/>
                </a:lnTo>
                <a:lnTo>
                  <a:pt x="253" y="398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3" name="object 403"/>
          <p:cNvSpPr/>
          <p:nvPr/>
        </p:nvSpPr>
        <p:spPr>
          <a:xfrm>
            <a:off x="8192008" y="2471928"/>
            <a:ext cx="66294" cy="64643"/>
          </a:xfrm>
          <a:custGeom>
            <a:avLst/>
            <a:gdLst/>
            <a:ahLst/>
            <a:cxnLst/>
            <a:rect l="l" t="t" r="r" b="b"/>
            <a:pathLst>
              <a:path w="66294" h="64643">
                <a:moveTo>
                  <a:pt x="253" y="39877"/>
                </a:moveTo>
                <a:lnTo>
                  <a:pt x="4572" y="48260"/>
                </a:lnTo>
                <a:lnTo>
                  <a:pt x="11684" y="55118"/>
                </a:lnTo>
                <a:lnTo>
                  <a:pt x="18796" y="62102"/>
                </a:lnTo>
                <a:lnTo>
                  <a:pt x="30099" y="63373"/>
                </a:lnTo>
                <a:lnTo>
                  <a:pt x="41401" y="64643"/>
                </a:lnTo>
                <a:lnTo>
                  <a:pt x="52577" y="58800"/>
                </a:lnTo>
                <a:lnTo>
                  <a:pt x="62230" y="50164"/>
                </a:lnTo>
                <a:lnTo>
                  <a:pt x="66294" y="37464"/>
                </a:lnTo>
                <a:lnTo>
                  <a:pt x="63246" y="24892"/>
                </a:lnTo>
                <a:lnTo>
                  <a:pt x="63246" y="17907"/>
                </a:lnTo>
                <a:lnTo>
                  <a:pt x="54610" y="8127"/>
                </a:lnTo>
                <a:lnTo>
                  <a:pt x="47498" y="1270"/>
                </a:lnTo>
                <a:lnTo>
                  <a:pt x="36195" y="0"/>
                </a:lnTo>
                <a:lnTo>
                  <a:pt x="26416" y="1524"/>
                </a:lnTo>
                <a:lnTo>
                  <a:pt x="13843" y="4572"/>
                </a:lnTo>
                <a:lnTo>
                  <a:pt x="5461" y="15875"/>
                </a:lnTo>
                <a:lnTo>
                  <a:pt x="0" y="25781"/>
                </a:lnTo>
                <a:lnTo>
                  <a:pt x="253" y="398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0" name="object 400"/>
          <p:cNvSpPr/>
          <p:nvPr/>
        </p:nvSpPr>
        <p:spPr>
          <a:xfrm>
            <a:off x="8343010" y="2588005"/>
            <a:ext cx="58928" cy="60198"/>
          </a:xfrm>
          <a:custGeom>
            <a:avLst/>
            <a:gdLst/>
            <a:ahLst/>
            <a:cxnLst/>
            <a:rect l="l" t="t" r="r" b="b"/>
            <a:pathLst>
              <a:path w="58928" h="60198">
                <a:moveTo>
                  <a:pt x="4318" y="45212"/>
                </a:moveTo>
                <a:lnTo>
                  <a:pt x="11430" y="52197"/>
                </a:lnTo>
                <a:lnTo>
                  <a:pt x="17145" y="56261"/>
                </a:lnTo>
                <a:lnTo>
                  <a:pt x="25527" y="58928"/>
                </a:lnTo>
                <a:lnTo>
                  <a:pt x="36830" y="60198"/>
                </a:lnTo>
                <a:lnTo>
                  <a:pt x="48006" y="54356"/>
                </a:lnTo>
                <a:lnTo>
                  <a:pt x="54864" y="47244"/>
                </a:lnTo>
                <a:lnTo>
                  <a:pt x="58928" y="34544"/>
                </a:lnTo>
                <a:lnTo>
                  <a:pt x="57404" y="24765"/>
                </a:lnTo>
                <a:lnTo>
                  <a:pt x="57277" y="17780"/>
                </a:lnTo>
                <a:lnTo>
                  <a:pt x="50165" y="10795"/>
                </a:lnTo>
                <a:lnTo>
                  <a:pt x="43053" y="3937"/>
                </a:lnTo>
                <a:lnTo>
                  <a:pt x="34544" y="1143"/>
                </a:lnTo>
                <a:lnTo>
                  <a:pt x="23241" y="0"/>
                </a:lnTo>
                <a:lnTo>
                  <a:pt x="12065" y="5715"/>
                </a:lnTo>
                <a:lnTo>
                  <a:pt x="5207" y="12827"/>
                </a:lnTo>
                <a:lnTo>
                  <a:pt x="1143" y="25527"/>
                </a:lnTo>
                <a:lnTo>
                  <a:pt x="0" y="36830"/>
                </a:lnTo>
                <a:lnTo>
                  <a:pt x="4318" y="452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1" name="object 401"/>
          <p:cNvSpPr/>
          <p:nvPr/>
        </p:nvSpPr>
        <p:spPr>
          <a:xfrm>
            <a:off x="8343010" y="2588005"/>
            <a:ext cx="58928" cy="60198"/>
          </a:xfrm>
          <a:custGeom>
            <a:avLst/>
            <a:gdLst/>
            <a:ahLst/>
            <a:cxnLst/>
            <a:rect l="l" t="t" r="r" b="b"/>
            <a:pathLst>
              <a:path w="58928" h="60198">
                <a:moveTo>
                  <a:pt x="4318" y="45212"/>
                </a:moveTo>
                <a:lnTo>
                  <a:pt x="11430" y="52197"/>
                </a:lnTo>
                <a:lnTo>
                  <a:pt x="17145" y="56261"/>
                </a:lnTo>
                <a:lnTo>
                  <a:pt x="25527" y="58928"/>
                </a:lnTo>
                <a:lnTo>
                  <a:pt x="36830" y="60198"/>
                </a:lnTo>
                <a:lnTo>
                  <a:pt x="48006" y="54356"/>
                </a:lnTo>
                <a:lnTo>
                  <a:pt x="54864" y="47244"/>
                </a:lnTo>
                <a:lnTo>
                  <a:pt x="58928" y="34544"/>
                </a:lnTo>
                <a:lnTo>
                  <a:pt x="57404" y="24765"/>
                </a:lnTo>
                <a:lnTo>
                  <a:pt x="57277" y="17780"/>
                </a:lnTo>
                <a:lnTo>
                  <a:pt x="50165" y="10795"/>
                </a:lnTo>
                <a:lnTo>
                  <a:pt x="43053" y="3937"/>
                </a:lnTo>
                <a:lnTo>
                  <a:pt x="34544" y="1143"/>
                </a:lnTo>
                <a:lnTo>
                  <a:pt x="23241" y="0"/>
                </a:lnTo>
                <a:lnTo>
                  <a:pt x="12065" y="5715"/>
                </a:lnTo>
                <a:lnTo>
                  <a:pt x="5207" y="12827"/>
                </a:lnTo>
                <a:lnTo>
                  <a:pt x="1143" y="25527"/>
                </a:lnTo>
                <a:lnTo>
                  <a:pt x="0" y="36830"/>
                </a:lnTo>
                <a:lnTo>
                  <a:pt x="4318" y="452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8" name="object 398"/>
          <p:cNvSpPr/>
          <p:nvPr/>
        </p:nvSpPr>
        <p:spPr>
          <a:xfrm>
            <a:off x="8472805" y="2729357"/>
            <a:ext cx="51943" cy="53466"/>
          </a:xfrm>
          <a:custGeom>
            <a:avLst/>
            <a:gdLst/>
            <a:ahLst/>
            <a:cxnLst/>
            <a:rect l="l" t="t" r="r" b="b"/>
            <a:pathLst>
              <a:path w="51943" h="53466">
                <a:moveTo>
                  <a:pt x="49022" y="15112"/>
                </a:moveTo>
                <a:lnTo>
                  <a:pt x="44703" y="6730"/>
                </a:lnTo>
                <a:lnTo>
                  <a:pt x="38989" y="2666"/>
                </a:lnTo>
                <a:lnTo>
                  <a:pt x="30479" y="0"/>
                </a:lnTo>
                <a:lnTo>
                  <a:pt x="20700" y="1523"/>
                </a:lnTo>
                <a:lnTo>
                  <a:pt x="12319" y="5841"/>
                </a:lnTo>
                <a:lnTo>
                  <a:pt x="5461" y="12953"/>
                </a:lnTo>
                <a:lnTo>
                  <a:pt x="0" y="22859"/>
                </a:lnTo>
                <a:lnTo>
                  <a:pt x="1524" y="32765"/>
                </a:lnTo>
                <a:lnTo>
                  <a:pt x="1650" y="39750"/>
                </a:lnTo>
                <a:lnTo>
                  <a:pt x="8763" y="46608"/>
                </a:lnTo>
                <a:lnTo>
                  <a:pt x="14477" y="50800"/>
                </a:lnTo>
                <a:lnTo>
                  <a:pt x="22860" y="53466"/>
                </a:lnTo>
                <a:lnTo>
                  <a:pt x="32766" y="51942"/>
                </a:lnTo>
                <a:lnTo>
                  <a:pt x="41148" y="47625"/>
                </a:lnTo>
                <a:lnTo>
                  <a:pt x="48005" y="40512"/>
                </a:lnTo>
                <a:lnTo>
                  <a:pt x="50673" y="32003"/>
                </a:lnTo>
                <a:lnTo>
                  <a:pt x="51943" y="20700"/>
                </a:lnTo>
                <a:lnTo>
                  <a:pt x="49022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9" name="object 399"/>
          <p:cNvSpPr/>
          <p:nvPr/>
        </p:nvSpPr>
        <p:spPr>
          <a:xfrm>
            <a:off x="8472805" y="2729357"/>
            <a:ext cx="51943" cy="53466"/>
          </a:xfrm>
          <a:custGeom>
            <a:avLst/>
            <a:gdLst/>
            <a:ahLst/>
            <a:cxnLst/>
            <a:rect l="l" t="t" r="r" b="b"/>
            <a:pathLst>
              <a:path w="51943" h="53466">
                <a:moveTo>
                  <a:pt x="49022" y="15112"/>
                </a:moveTo>
                <a:lnTo>
                  <a:pt x="44703" y="6730"/>
                </a:lnTo>
                <a:lnTo>
                  <a:pt x="38989" y="2666"/>
                </a:lnTo>
                <a:lnTo>
                  <a:pt x="30479" y="0"/>
                </a:lnTo>
                <a:lnTo>
                  <a:pt x="20700" y="1523"/>
                </a:lnTo>
                <a:lnTo>
                  <a:pt x="12319" y="5841"/>
                </a:lnTo>
                <a:lnTo>
                  <a:pt x="5461" y="12953"/>
                </a:lnTo>
                <a:lnTo>
                  <a:pt x="0" y="22859"/>
                </a:lnTo>
                <a:lnTo>
                  <a:pt x="1524" y="32765"/>
                </a:lnTo>
                <a:lnTo>
                  <a:pt x="1650" y="39750"/>
                </a:lnTo>
                <a:lnTo>
                  <a:pt x="8763" y="46608"/>
                </a:lnTo>
                <a:lnTo>
                  <a:pt x="14477" y="50800"/>
                </a:lnTo>
                <a:lnTo>
                  <a:pt x="22860" y="53466"/>
                </a:lnTo>
                <a:lnTo>
                  <a:pt x="32766" y="51942"/>
                </a:lnTo>
                <a:lnTo>
                  <a:pt x="41148" y="47625"/>
                </a:lnTo>
                <a:lnTo>
                  <a:pt x="48005" y="40512"/>
                </a:lnTo>
                <a:lnTo>
                  <a:pt x="50673" y="32003"/>
                </a:lnTo>
                <a:lnTo>
                  <a:pt x="51943" y="20700"/>
                </a:lnTo>
                <a:lnTo>
                  <a:pt x="49022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6" name="object 396"/>
          <p:cNvSpPr/>
          <p:nvPr/>
        </p:nvSpPr>
        <p:spPr>
          <a:xfrm>
            <a:off x="8574913" y="2890774"/>
            <a:ext cx="47878" cy="45338"/>
          </a:xfrm>
          <a:custGeom>
            <a:avLst/>
            <a:gdLst/>
            <a:ahLst/>
            <a:cxnLst/>
            <a:rect l="l" t="t" r="r" b="b"/>
            <a:pathLst>
              <a:path w="47878" h="45338">
                <a:moveTo>
                  <a:pt x="1523" y="27177"/>
                </a:moveTo>
                <a:lnTo>
                  <a:pt x="1650" y="34289"/>
                </a:lnTo>
                <a:lnTo>
                  <a:pt x="7365" y="38353"/>
                </a:lnTo>
                <a:lnTo>
                  <a:pt x="14477" y="45338"/>
                </a:lnTo>
                <a:lnTo>
                  <a:pt x="28447" y="45085"/>
                </a:lnTo>
                <a:lnTo>
                  <a:pt x="36829" y="40766"/>
                </a:lnTo>
                <a:lnTo>
                  <a:pt x="45211" y="36449"/>
                </a:lnTo>
                <a:lnTo>
                  <a:pt x="47878" y="27939"/>
                </a:lnTo>
                <a:lnTo>
                  <a:pt x="46354" y="18161"/>
                </a:lnTo>
                <a:lnTo>
                  <a:pt x="46227" y="11049"/>
                </a:lnTo>
                <a:lnTo>
                  <a:pt x="40639" y="6985"/>
                </a:lnTo>
                <a:lnTo>
                  <a:pt x="33400" y="0"/>
                </a:lnTo>
                <a:lnTo>
                  <a:pt x="19430" y="253"/>
                </a:lnTo>
                <a:lnTo>
                  <a:pt x="9525" y="1777"/>
                </a:lnTo>
                <a:lnTo>
                  <a:pt x="2666" y="8889"/>
                </a:lnTo>
                <a:lnTo>
                  <a:pt x="0" y="17399"/>
                </a:lnTo>
                <a:lnTo>
                  <a:pt x="1523" y="27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7" name="object 397"/>
          <p:cNvSpPr/>
          <p:nvPr/>
        </p:nvSpPr>
        <p:spPr>
          <a:xfrm>
            <a:off x="8574913" y="2890774"/>
            <a:ext cx="47878" cy="45338"/>
          </a:xfrm>
          <a:custGeom>
            <a:avLst/>
            <a:gdLst/>
            <a:ahLst/>
            <a:cxnLst/>
            <a:rect l="l" t="t" r="r" b="b"/>
            <a:pathLst>
              <a:path w="47878" h="45338">
                <a:moveTo>
                  <a:pt x="1523" y="27177"/>
                </a:moveTo>
                <a:lnTo>
                  <a:pt x="1650" y="34289"/>
                </a:lnTo>
                <a:lnTo>
                  <a:pt x="7365" y="38353"/>
                </a:lnTo>
                <a:lnTo>
                  <a:pt x="14477" y="45338"/>
                </a:lnTo>
                <a:lnTo>
                  <a:pt x="28447" y="45085"/>
                </a:lnTo>
                <a:lnTo>
                  <a:pt x="36829" y="40766"/>
                </a:lnTo>
                <a:lnTo>
                  <a:pt x="45211" y="36449"/>
                </a:lnTo>
                <a:lnTo>
                  <a:pt x="47878" y="27939"/>
                </a:lnTo>
                <a:lnTo>
                  <a:pt x="46354" y="18161"/>
                </a:lnTo>
                <a:lnTo>
                  <a:pt x="46227" y="11049"/>
                </a:lnTo>
                <a:lnTo>
                  <a:pt x="40639" y="6985"/>
                </a:lnTo>
                <a:lnTo>
                  <a:pt x="33400" y="0"/>
                </a:lnTo>
                <a:lnTo>
                  <a:pt x="19430" y="253"/>
                </a:lnTo>
                <a:lnTo>
                  <a:pt x="9525" y="1777"/>
                </a:lnTo>
                <a:lnTo>
                  <a:pt x="2666" y="8889"/>
                </a:lnTo>
                <a:lnTo>
                  <a:pt x="0" y="17399"/>
                </a:lnTo>
                <a:lnTo>
                  <a:pt x="1523" y="27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4" name="object 394"/>
          <p:cNvSpPr/>
          <p:nvPr/>
        </p:nvSpPr>
        <p:spPr>
          <a:xfrm>
            <a:off x="8647811" y="3065526"/>
            <a:ext cx="42164" cy="42290"/>
          </a:xfrm>
          <a:custGeom>
            <a:avLst/>
            <a:gdLst/>
            <a:ahLst/>
            <a:cxnLst/>
            <a:rect l="l" t="t" r="r" b="b"/>
            <a:pathLst>
              <a:path w="42164" h="42290">
                <a:moveTo>
                  <a:pt x="42037" y="9651"/>
                </a:moveTo>
                <a:lnTo>
                  <a:pt x="36322" y="5461"/>
                </a:lnTo>
                <a:lnTo>
                  <a:pt x="30607" y="1397"/>
                </a:lnTo>
                <a:lnTo>
                  <a:pt x="26416" y="0"/>
                </a:lnTo>
                <a:lnTo>
                  <a:pt x="19431" y="126"/>
                </a:lnTo>
                <a:lnTo>
                  <a:pt x="9525" y="1650"/>
                </a:lnTo>
                <a:lnTo>
                  <a:pt x="2667" y="8762"/>
                </a:lnTo>
                <a:lnTo>
                  <a:pt x="0" y="17272"/>
                </a:lnTo>
                <a:lnTo>
                  <a:pt x="0" y="24257"/>
                </a:lnTo>
                <a:lnTo>
                  <a:pt x="2921" y="29845"/>
                </a:lnTo>
                <a:lnTo>
                  <a:pt x="5842" y="35433"/>
                </a:lnTo>
                <a:lnTo>
                  <a:pt x="11557" y="39624"/>
                </a:lnTo>
                <a:lnTo>
                  <a:pt x="19939" y="42290"/>
                </a:lnTo>
                <a:lnTo>
                  <a:pt x="27050" y="42163"/>
                </a:lnTo>
                <a:lnTo>
                  <a:pt x="35433" y="37846"/>
                </a:lnTo>
                <a:lnTo>
                  <a:pt x="39497" y="32131"/>
                </a:lnTo>
                <a:lnTo>
                  <a:pt x="42164" y="23749"/>
                </a:lnTo>
                <a:lnTo>
                  <a:pt x="42037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5" name="object 395"/>
          <p:cNvSpPr/>
          <p:nvPr/>
        </p:nvSpPr>
        <p:spPr>
          <a:xfrm>
            <a:off x="8647811" y="3065526"/>
            <a:ext cx="42164" cy="42290"/>
          </a:xfrm>
          <a:custGeom>
            <a:avLst/>
            <a:gdLst/>
            <a:ahLst/>
            <a:cxnLst/>
            <a:rect l="l" t="t" r="r" b="b"/>
            <a:pathLst>
              <a:path w="42164" h="42290">
                <a:moveTo>
                  <a:pt x="42037" y="9651"/>
                </a:moveTo>
                <a:lnTo>
                  <a:pt x="36322" y="5461"/>
                </a:lnTo>
                <a:lnTo>
                  <a:pt x="30607" y="1397"/>
                </a:lnTo>
                <a:lnTo>
                  <a:pt x="26416" y="0"/>
                </a:lnTo>
                <a:lnTo>
                  <a:pt x="19431" y="126"/>
                </a:lnTo>
                <a:lnTo>
                  <a:pt x="9525" y="1650"/>
                </a:lnTo>
                <a:lnTo>
                  <a:pt x="2667" y="8762"/>
                </a:lnTo>
                <a:lnTo>
                  <a:pt x="0" y="17272"/>
                </a:lnTo>
                <a:lnTo>
                  <a:pt x="0" y="24257"/>
                </a:lnTo>
                <a:lnTo>
                  <a:pt x="2921" y="29845"/>
                </a:lnTo>
                <a:lnTo>
                  <a:pt x="5842" y="35433"/>
                </a:lnTo>
                <a:lnTo>
                  <a:pt x="11557" y="39624"/>
                </a:lnTo>
                <a:lnTo>
                  <a:pt x="19939" y="42290"/>
                </a:lnTo>
                <a:lnTo>
                  <a:pt x="27050" y="42163"/>
                </a:lnTo>
                <a:lnTo>
                  <a:pt x="35433" y="37846"/>
                </a:lnTo>
                <a:lnTo>
                  <a:pt x="39497" y="32131"/>
                </a:lnTo>
                <a:lnTo>
                  <a:pt x="42164" y="23749"/>
                </a:lnTo>
                <a:lnTo>
                  <a:pt x="42037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2" name="object 392"/>
          <p:cNvSpPr/>
          <p:nvPr/>
        </p:nvSpPr>
        <p:spPr>
          <a:xfrm>
            <a:off x="8691372" y="3247771"/>
            <a:ext cx="36575" cy="40766"/>
          </a:xfrm>
          <a:custGeom>
            <a:avLst/>
            <a:gdLst/>
            <a:ahLst/>
            <a:cxnLst/>
            <a:rect l="l" t="t" r="r" b="b"/>
            <a:pathLst>
              <a:path w="36575" h="40766">
                <a:moveTo>
                  <a:pt x="5714" y="32512"/>
                </a:moveTo>
                <a:lnTo>
                  <a:pt x="11429" y="36702"/>
                </a:lnTo>
                <a:lnTo>
                  <a:pt x="17018" y="40766"/>
                </a:lnTo>
                <a:lnTo>
                  <a:pt x="22605" y="37845"/>
                </a:lnTo>
                <a:lnTo>
                  <a:pt x="29718" y="37845"/>
                </a:lnTo>
                <a:lnTo>
                  <a:pt x="36575" y="30606"/>
                </a:lnTo>
                <a:lnTo>
                  <a:pt x="36322" y="9525"/>
                </a:lnTo>
                <a:lnTo>
                  <a:pt x="32003" y="8254"/>
                </a:lnTo>
                <a:lnTo>
                  <a:pt x="26416" y="4063"/>
                </a:lnTo>
                <a:lnTo>
                  <a:pt x="20700" y="0"/>
                </a:lnTo>
                <a:lnTo>
                  <a:pt x="15112" y="2920"/>
                </a:lnTo>
                <a:lnTo>
                  <a:pt x="8127" y="2920"/>
                </a:lnTo>
                <a:lnTo>
                  <a:pt x="1143" y="10032"/>
                </a:lnTo>
                <a:lnTo>
                  <a:pt x="1397" y="24129"/>
                </a:lnTo>
                <a:lnTo>
                  <a:pt x="0" y="28448"/>
                </a:lnTo>
                <a:lnTo>
                  <a:pt x="5714" y="325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3" name="object 393"/>
          <p:cNvSpPr/>
          <p:nvPr/>
        </p:nvSpPr>
        <p:spPr>
          <a:xfrm>
            <a:off x="8691372" y="3247771"/>
            <a:ext cx="36575" cy="40766"/>
          </a:xfrm>
          <a:custGeom>
            <a:avLst/>
            <a:gdLst/>
            <a:ahLst/>
            <a:cxnLst/>
            <a:rect l="l" t="t" r="r" b="b"/>
            <a:pathLst>
              <a:path w="36575" h="40766">
                <a:moveTo>
                  <a:pt x="5714" y="32512"/>
                </a:moveTo>
                <a:lnTo>
                  <a:pt x="11429" y="36702"/>
                </a:lnTo>
                <a:lnTo>
                  <a:pt x="17018" y="40766"/>
                </a:lnTo>
                <a:lnTo>
                  <a:pt x="22605" y="37845"/>
                </a:lnTo>
                <a:lnTo>
                  <a:pt x="29718" y="37845"/>
                </a:lnTo>
                <a:lnTo>
                  <a:pt x="36575" y="30606"/>
                </a:lnTo>
                <a:lnTo>
                  <a:pt x="36322" y="9525"/>
                </a:lnTo>
                <a:lnTo>
                  <a:pt x="32003" y="8254"/>
                </a:lnTo>
                <a:lnTo>
                  <a:pt x="26416" y="4063"/>
                </a:lnTo>
                <a:lnTo>
                  <a:pt x="20700" y="0"/>
                </a:lnTo>
                <a:lnTo>
                  <a:pt x="15112" y="2920"/>
                </a:lnTo>
                <a:lnTo>
                  <a:pt x="8127" y="2920"/>
                </a:lnTo>
                <a:lnTo>
                  <a:pt x="1143" y="10032"/>
                </a:lnTo>
                <a:lnTo>
                  <a:pt x="1397" y="24129"/>
                </a:lnTo>
                <a:lnTo>
                  <a:pt x="0" y="28448"/>
                </a:lnTo>
                <a:lnTo>
                  <a:pt x="5714" y="325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0" name="object 390"/>
          <p:cNvSpPr/>
          <p:nvPr/>
        </p:nvSpPr>
        <p:spPr>
          <a:xfrm>
            <a:off x="7111746" y="2413254"/>
            <a:ext cx="88773" cy="87375"/>
          </a:xfrm>
          <a:custGeom>
            <a:avLst/>
            <a:gdLst/>
            <a:ahLst/>
            <a:cxnLst/>
            <a:rect l="l" t="t" r="r" b="b"/>
            <a:pathLst>
              <a:path w="88773" h="87375">
                <a:moveTo>
                  <a:pt x="84074" y="20574"/>
                </a:moveTo>
                <a:lnTo>
                  <a:pt x="75564" y="10922"/>
                </a:lnTo>
                <a:lnTo>
                  <a:pt x="64134" y="2540"/>
                </a:lnTo>
                <a:lnTo>
                  <a:pt x="48640" y="0"/>
                </a:lnTo>
                <a:lnTo>
                  <a:pt x="34544" y="254"/>
                </a:lnTo>
                <a:lnTo>
                  <a:pt x="16382" y="6096"/>
                </a:lnTo>
                <a:lnTo>
                  <a:pt x="5333" y="18923"/>
                </a:lnTo>
                <a:lnTo>
                  <a:pt x="0" y="35941"/>
                </a:lnTo>
                <a:lnTo>
                  <a:pt x="1650" y="52705"/>
                </a:lnTo>
                <a:lnTo>
                  <a:pt x="3175" y="62484"/>
                </a:lnTo>
                <a:lnTo>
                  <a:pt x="13207" y="75057"/>
                </a:lnTo>
                <a:lnTo>
                  <a:pt x="24637" y="83312"/>
                </a:lnTo>
                <a:lnTo>
                  <a:pt x="37337" y="87375"/>
                </a:lnTo>
                <a:lnTo>
                  <a:pt x="54101" y="85725"/>
                </a:lnTo>
                <a:lnTo>
                  <a:pt x="69596" y="81280"/>
                </a:lnTo>
                <a:lnTo>
                  <a:pt x="83438" y="66929"/>
                </a:lnTo>
                <a:lnTo>
                  <a:pt x="88773" y="50037"/>
                </a:lnTo>
                <a:lnTo>
                  <a:pt x="87122" y="33147"/>
                </a:lnTo>
                <a:lnTo>
                  <a:pt x="84074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1" name="object 391"/>
          <p:cNvSpPr/>
          <p:nvPr/>
        </p:nvSpPr>
        <p:spPr>
          <a:xfrm>
            <a:off x="7111746" y="2413254"/>
            <a:ext cx="88773" cy="87375"/>
          </a:xfrm>
          <a:custGeom>
            <a:avLst/>
            <a:gdLst/>
            <a:ahLst/>
            <a:cxnLst/>
            <a:rect l="l" t="t" r="r" b="b"/>
            <a:pathLst>
              <a:path w="88773" h="87375">
                <a:moveTo>
                  <a:pt x="84074" y="20574"/>
                </a:moveTo>
                <a:lnTo>
                  <a:pt x="75564" y="10922"/>
                </a:lnTo>
                <a:lnTo>
                  <a:pt x="64134" y="2540"/>
                </a:lnTo>
                <a:lnTo>
                  <a:pt x="48640" y="0"/>
                </a:lnTo>
                <a:lnTo>
                  <a:pt x="34544" y="254"/>
                </a:lnTo>
                <a:lnTo>
                  <a:pt x="16382" y="6096"/>
                </a:lnTo>
                <a:lnTo>
                  <a:pt x="5333" y="18923"/>
                </a:lnTo>
                <a:lnTo>
                  <a:pt x="0" y="35941"/>
                </a:lnTo>
                <a:lnTo>
                  <a:pt x="1650" y="52705"/>
                </a:lnTo>
                <a:lnTo>
                  <a:pt x="3175" y="62484"/>
                </a:lnTo>
                <a:lnTo>
                  <a:pt x="13207" y="75057"/>
                </a:lnTo>
                <a:lnTo>
                  <a:pt x="24637" y="83312"/>
                </a:lnTo>
                <a:lnTo>
                  <a:pt x="37337" y="87375"/>
                </a:lnTo>
                <a:lnTo>
                  <a:pt x="54101" y="85725"/>
                </a:lnTo>
                <a:lnTo>
                  <a:pt x="69596" y="81280"/>
                </a:lnTo>
                <a:lnTo>
                  <a:pt x="83438" y="66929"/>
                </a:lnTo>
                <a:lnTo>
                  <a:pt x="88773" y="50037"/>
                </a:lnTo>
                <a:lnTo>
                  <a:pt x="87122" y="33147"/>
                </a:lnTo>
                <a:lnTo>
                  <a:pt x="84074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8" name="object 388"/>
          <p:cNvSpPr/>
          <p:nvPr/>
        </p:nvSpPr>
        <p:spPr>
          <a:xfrm>
            <a:off x="6958583" y="2515616"/>
            <a:ext cx="80137" cy="80010"/>
          </a:xfrm>
          <a:custGeom>
            <a:avLst/>
            <a:gdLst/>
            <a:ahLst/>
            <a:cxnLst/>
            <a:rect l="l" t="t" r="r" b="b"/>
            <a:pathLst>
              <a:path w="80137" h="80010">
                <a:moveTo>
                  <a:pt x="75692" y="23241"/>
                </a:moveTo>
                <a:lnTo>
                  <a:pt x="65786" y="10668"/>
                </a:lnTo>
                <a:lnTo>
                  <a:pt x="55752" y="5207"/>
                </a:lnTo>
                <a:lnTo>
                  <a:pt x="43052" y="1270"/>
                </a:lnTo>
                <a:lnTo>
                  <a:pt x="31876" y="0"/>
                </a:lnTo>
                <a:lnTo>
                  <a:pt x="17907" y="7238"/>
                </a:lnTo>
                <a:lnTo>
                  <a:pt x="5334" y="17272"/>
                </a:lnTo>
                <a:lnTo>
                  <a:pt x="0" y="34162"/>
                </a:lnTo>
                <a:lnTo>
                  <a:pt x="254" y="48260"/>
                </a:lnTo>
                <a:lnTo>
                  <a:pt x="3175" y="60833"/>
                </a:lnTo>
                <a:lnTo>
                  <a:pt x="11811" y="70612"/>
                </a:lnTo>
                <a:lnTo>
                  <a:pt x="21717" y="76073"/>
                </a:lnTo>
                <a:lnTo>
                  <a:pt x="34417" y="80010"/>
                </a:lnTo>
                <a:lnTo>
                  <a:pt x="48514" y="79883"/>
                </a:lnTo>
                <a:lnTo>
                  <a:pt x="62484" y="72644"/>
                </a:lnTo>
                <a:lnTo>
                  <a:pt x="74930" y="62611"/>
                </a:lnTo>
                <a:lnTo>
                  <a:pt x="77470" y="47117"/>
                </a:lnTo>
                <a:lnTo>
                  <a:pt x="80137" y="31623"/>
                </a:lnTo>
                <a:lnTo>
                  <a:pt x="75692" y="2324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9" name="object 389"/>
          <p:cNvSpPr/>
          <p:nvPr/>
        </p:nvSpPr>
        <p:spPr>
          <a:xfrm>
            <a:off x="6958583" y="2515616"/>
            <a:ext cx="80137" cy="80010"/>
          </a:xfrm>
          <a:custGeom>
            <a:avLst/>
            <a:gdLst/>
            <a:ahLst/>
            <a:cxnLst/>
            <a:rect l="l" t="t" r="r" b="b"/>
            <a:pathLst>
              <a:path w="80137" h="80010">
                <a:moveTo>
                  <a:pt x="75692" y="23241"/>
                </a:moveTo>
                <a:lnTo>
                  <a:pt x="65786" y="10668"/>
                </a:lnTo>
                <a:lnTo>
                  <a:pt x="55752" y="5207"/>
                </a:lnTo>
                <a:lnTo>
                  <a:pt x="43052" y="1270"/>
                </a:lnTo>
                <a:lnTo>
                  <a:pt x="31876" y="0"/>
                </a:lnTo>
                <a:lnTo>
                  <a:pt x="17907" y="7238"/>
                </a:lnTo>
                <a:lnTo>
                  <a:pt x="5334" y="17272"/>
                </a:lnTo>
                <a:lnTo>
                  <a:pt x="0" y="34162"/>
                </a:lnTo>
                <a:lnTo>
                  <a:pt x="254" y="48260"/>
                </a:lnTo>
                <a:lnTo>
                  <a:pt x="3175" y="60833"/>
                </a:lnTo>
                <a:lnTo>
                  <a:pt x="11811" y="70612"/>
                </a:lnTo>
                <a:lnTo>
                  <a:pt x="21717" y="76073"/>
                </a:lnTo>
                <a:lnTo>
                  <a:pt x="34417" y="80010"/>
                </a:lnTo>
                <a:lnTo>
                  <a:pt x="48514" y="79883"/>
                </a:lnTo>
                <a:lnTo>
                  <a:pt x="62484" y="72644"/>
                </a:lnTo>
                <a:lnTo>
                  <a:pt x="74930" y="62611"/>
                </a:lnTo>
                <a:lnTo>
                  <a:pt x="77470" y="47117"/>
                </a:lnTo>
                <a:lnTo>
                  <a:pt x="80137" y="31623"/>
                </a:lnTo>
                <a:lnTo>
                  <a:pt x="75692" y="2324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6" name="object 386"/>
          <p:cNvSpPr/>
          <p:nvPr/>
        </p:nvSpPr>
        <p:spPr>
          <a:xfrm>
            <a:off x="6825488" y="2645410"/>
            <a:ext cx="70484" cy="71881"/>
          </a:xfrm>
          <a:custGeom>
            <a:avLst/>
            <a:gdLst/>
            <a:ahLst/>
            <a:cxnLst/>
            <a:rect l="l" t="t" r="r" b="b"/>
            <a:pathLst>
              <a:path w="70484" h="71881">
                <a:moveTo>
                  <a:pt x="65912" y="20700"/>
                </a:moveTo>
                <a:lnTo>
                  <a:pt x="60197" y="9525"/>
                </a:lnTo>
                <a:lnTo>
                  <a:pt x="50291" y="4063"/>
                </a:lnTo>
                <a:lnTo>
                  <a:pt x="37464" y="0"/>
                </a:lnTo>
                <a:lnTo>
                  <a:pt x="27685" y="1524"/>
                </a:lnTo>
                <a:lnTo>
                  <a:pt x="13715" y="8762"/>
                </a:lnTo>
                <a:lnTo>
                  <a:pt x="4063" y="17399"/>
                </a:lnTo>
                <a:lnTo>
                  <a:pt x="0" y="30099"/>
                </a:lnTo>
                <a:lnTo>
                  <a:pt x="253" y="44068"/>
                </a:lnTo>
                <a:lnTo>
                  <a:pt x="1777" y="53975"/>
                </a:lnTo>
                <a:lnTo>
                  <a:pt x="10413" y="63626"/>
                </a:lnTo>
                <a:lnTo>
                  <a:pt x="20319" y="69087"/>
                </a:lnTo>
                <a:lnTo>
                  <a:pt x="28701" y="71881"/>
                </a:lnTo>
                <a:lnTo>
                  <a:pt x="42798" y="71627"/>
                </a:lnTo>
                <a:lnTo>
                  <a:pt x="56768" y="64388"/>
                </a:lnTo>
                <a:lnTo>
                  <a:pt x="66420" y="55752"/>
                </a:lnTo>
                <a:lnTo>
                  <a:pt x="70484" y="43052"/>
                </a:lnTo>
                <a:lnTo>
                  <a:pt x="70230" y="29082"/>
                </a:lnTo>
                <a:lnTo>
                  <a:pt x="65912" y="20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7" name="object 387"/>
          <p:cNvSpPr/>
          <p:nvPr/>
        </p:nvSpPr>
        <p:spPr>
          <a:xfrm>
            <a:off x="6825488" y="2645410"/>
            <a:ext cx="70484" cy="71881"/>
          </a:xfrm>
          <a:custGeom>
            <a:avLst/>
            <a:gdLst/>
            <a:ahLst/>
            <a:cxnLst/>
            <a:rect l="l" t="t" r="r" b="b"/>
            <a:pathLst>
              <a:path w="70484" h="71881">
                <a:moveTo>
                  <a:pt x="65912" y="20700"/>
                </a:moveTo>
                <a:lnTo>
                  <a:pt x="60197" y="9525"/>
                </a:lnTo>
                <a:lnTo>
                  <a:pt x="50291" y="4063"/>
                </a:lnTo>
                <a:lnTo>
                  <a:pt x="37464" y="0"/>
                </a:lnTo>
                <a:lnTo>
                  <a:pt x="27685" y="1524"/>
                </a:lnTo>
                <a:lnTo>
                  <a:pt x="13715" y="8762"/>
                </a:lnTo>
                <a:lnTo>
                  <a:pt x="4063" y="17399"/>
                </a:lnTo>
                <a:lnTo>
                  <a:pt x="0" y="30099"/>
                </a:lnTo>
                <a:lnTo>
                  <a:pt x="253" y="44068"/>
                </a:lnTo>
                <a:lnTo>
                  <a:pt x="1777" y="53975"/>
                </a:lnTo>
                <a:lnTo>
                  <a:pt x="10413" y="63626"/>
                </a:lnTo>
                <a:lnTo>
                  <a:pt x="20319" y="69087"/>
                </a:lnTo>
                <a:lnTo>
                  <a:pt x="28701" y="71881"/>
                </a:lnTo>
                <a:lnTo>
                  <a:pt x="42798" y="71627"/>
                </a:lnTo>
                <a:lnTo>
                  <a:pt x="56768" y="64388"/>
                </a:lnTo>
                <a:lnTo>
                  <a:pt x="66420" y="55752"/>
                </a:lnTo>
                <a:lnTo>
                  <a:pt x="70484" y="43052"/>
                </a:lnTo>
                <a:lnTo>
                  <a:pt x="70230" y="29082"/>
                </a:lnTo>
                <a:lnTo>
                  <a:pt x="65912" y="20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3" name="object 383"/>
          <p:cNvSpPr/>
          <p:nvPr/>
        </p:nvSpPr>
        <p:spPr>
          <a:xfrm>
            <a:off x="6713982" y="2796032"/>
            <a:ext cx="64516" cy="67690"/>
          </a:xfrm>
          <a:custGeom>
            <a:avLst/>
            <a:gdLst/>
            <a:ahLst/>
            <a:cxnLst/>
            <a:rect l="l" t="t" r="r" b="b"/>
            <a:pathLst>
              <a:path w="64516" h="67690">
                <a:moveTo>
                  <a:pt x="60198" y="19430"/>
                </a:moveTo>
                <a:lnTo>
                  <a:pt x="55879" y="11048"/>
                </a:lnTo>
                <a:lnTo>
                  <a:pt x="45974" y="5587"/>
                </a:lnTo>
                <a:lnTo>
                  <a:pt x="35941" y="0"/>
                </a:lnTo>
                <a:lnTo>
                  <a:pt x="26162" y="1650"/>
                </a:lnTo>
                <a:lnTo>
                  <a:pt x="14986" y="7365"/>
                </a:lnTo>
                <a:lnTo>
                  <a:pt x="5334" y="16001"/>
                </a:lnTo>
                <a:lnTo>
                  <a:pt x="1270" y="28701"/>
                </a:lnTo>
                <a:lnTo>
                  <a:pt x="0" y="40004"/>
                </a:lnTo>
                <a:lnTo>
                  <a:pt x="4445" y="48387"/>
                </a:lnTo>
                <a:lnTo>
                  <a:pt x="8763" y="56641"/>
                </a:lnTo>
                <a:lnTo>
                  <a:pt x="18669" y="62229"/>
                </a:lnTo>
                <a:lnTo>
                  <a:pt x="28575" y="67690"/>
                </a:lnTo>
                <a:lnTo>
                  <a:pt x="38353" y="66039"/>
                </a:lnTo>
                <a:lnTo>
                  <a:pt x="52324" y="58800"/>
                </a:lnTo>
                <a:lnTo>
                  <a:pt x="59309" y="51688"/>
                </a:lnTo>
                <a:lnTo>
                  <a:pt x="63246" y="38988"/>
                </a:lnTo>
                <a:lnTo>
                  <a:pt x="64516" y="27812"/>
                </a:lnTo>
                <a:lnTo>
                  <a:pt x="60198" y="1943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4" name="object 384"/>
          <p:cNvSpPr/>
          <p:nvPr/>
        </p:nvSpPr>
        <p:spPr>
          <a:xfrm>
            <a:off x="6713982" y="2796032"/>
            <a:ext cx="64516" cy="67690"/>
          </a:xfrm>
          <a:custGeom>
            <a:avLst/>
            <a:gdLst/>
            <a:ahLst/>
            <a:cxnLst/>
            <a:rect l="l" t="t" r="r" b="b"/>
            <a:pathLst>
              <a:path w="64516" h="67690">
                <a:moveTo>
                  <a:pt x="60198" y="19430"/>
                </a:moveTo>
                <a:lnTo>
                  <a:pt x="55879" y="11048"/>
                </a:lnTo>
                <a:lnTo>
                  <a:pt x="45974" y="5587"/>
                </a:lnTo>
                <a:lnTo>
                  <a:pt x="35941" y="0"/>
                </a:lnTo>
                <a:lnTo>
                  <a:pt x="26162" y="1650"/>
                </a:lnTo>
                <a:lnTo>
                  <a:pt x="14986" y="7365"/>
                </a:lnTo>
                <a:lnTo>
                  <a:pt x="5334" y="16001"/>
                </a:lnTo>
                <a:lnTo>
                  <a:pt x="1270" y="28701"/>
                </a:lnTo>
                <a:lnTo>
                  <a:pt x="0" y="40004"/>
                </a:lnTo>
                <a:lnTo>
                  <a:pt x="4445" y="48387"/>
                </a:lnTo>
                <a:lnTo>
                  <a:pt x="8763" y="56641"/>
                </a:lnTo>
                <a:lnTo>
                  <a:pt x="18669" y="62229"/>
                </a:lnTo>
                <a:lnTo>
                  <a:pt x="28575" y="67690"/>
                </a:lnTo>
                <a:lnTo>
                  <a:pt x="38353" y="66039"/>
                </a:lnTo>
                <a:lnTo>
                  <a:pt x="52324" y="58800"/>
                </a:lnTo>
                <a:lnTo>
                  <a:pt x="59309" y="51688"/>
                </a:lnTo>
                <a:lnTo>
                  <a:pt x="63246" y="38988"/>
                </a:lnTo>
                <a:lnTo>
                  <a:pt x="64516" y="27812"/>
                </a:lnTo>
                <a:lnTo>
                  <a:pt x="60198" y="1943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5" name="object 385"/>
          <p:cNvSpPr/>
          <p:nvPr/>
        </p:nvSpPr>
        <p:spPr>
          <a:xfrm>
            <a:off x="6665595" y="2684017"/>
            <a:ext cx="84581" cy="87249"/>
          </a:xfrm>
          <a:custGeom>
            <a:avLst/>
            <a:gdLst/>
            <a:ahLst/>
            <a:cxnLst/>
            <a:rect l="l" t="t" r="r" b="b"/>
            <a:pathLst>
              <a:path w="84581" h="87249">
                <a:moveTo>
                  <a:pt x="81406" y="23368"/>
                </a:moveTo>
                <a:lnTo>
                  <a:pt x="72771" y="13589"/>
                </a:lnTo>
                <a:lnTo>
                  <a:pt x="61468" y="5334"/>
                </a:lnTo>
                <a:lnTo>
                  <a:pt x="44450" y="0"/>
                </a:lnTo>
                <a:lnTo>
                  <a:pt x="29082" y="4445"/>
                </a:lnTo>
                <a:lnTo>
                  <a:pt x="15112" y="11684"/>
                </a:lnTo>
                <a:lnTo>
                  <a:pt x="6857" y="22987"/>
                </a:lnTo>
                <a:lnTo>
                  <a:pt x="0" y="37211"/>
                </a:lnTo>
                <a:lnTo>
                  <a:pt x="253" y="51308"/>
                </a:lnTo>
                <a:lnTo>
                  <a:pt x="6096" y="62357"/>
                </a:lnTo>
                <a:lnTo>
                  <a:pt x="10413" y="70739"/>
                </a:lnTo>
                <a:lnTo>
                  <a:pt x="26034" y="80391"/>
                </a:lnTo>
                <a:lnTo>
                  <a:pt x="40131" y="87249"/>
                </a:lnTo>
                <a:lnTo>
                  <a:pt x="55499" y="82804"/>
                </a:lnTo>
                <a:lnTo>
                  <a:pt x="72262" y="74041"/>
                </a:lnTo>
                <a:lnTo>
                  <a:pt x="80518" y="62737"/>
                </a:lnTo>
                <a:lnTo>
                  <a:pt x="84581" y="50037"/>
                </a:lnTo>
                <a:lnTo>
                  <a:pt x="84327" y="35941"/>
                </a:lnTo>
                <a:lnTo>
                  <a:pt x="81406" y="2336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1" name="object 381"/>
          <p:cNvSpPr/>
          <p:nvPr/>
        </p:nvSpPr>
        <p:spPr>
          <a:xfrm>
            <a:off x="6630543" y="2964688"/>
            <a:ext cx="60451" cy="60578"/>
          </a:xfrm>
          <a:custGeom>
            <a:avLst/>
            <a:gdLst/>
            <a:ahLst/>
            <a:cxnLst/>
            <a:rect l="l" t="t" r="r" b="b"/>
            <a:pathLst>
              <a:path w="60451" h="60578">
                <a:moveTo>
                  <a:pt x="56133" y="16510"/>
                </a:moveTo>
                <a:lnTo>
                  <a:pt x="49022" y="9525"/>
                </a:lnTo>
                <a:lnTo>
                  <a:pt x="41909" y="2666"/>
                </a:lnTo>
                <a:lnTo>
                  <a:pt x="33400" y="0"/>
                </a:lnTo>
                <a:lnTo>
                  <a:pt x="23622" y="1524"/>
                </a:lnTo>
                <a:lnTo>
                  <a:pt x="12446" y="7365"/>
                </a:lnTo>
                <a:lnTo>
                  <a:pt x="5460" y="14477"/>
                </a:lnTo>
                <a:lnTo>
                  <a:pt x="0" y="24384"/>
                </a:lnTo>
                <a:lnTo>
                  <a:pt x="253" y="38353"/>
                </a:lnTo>
                <a:lnTo>
                  <a:pt x="3048" y="43941"/>
                </a:lnTo>
                <a:lnTo>
                  <a:pt x="10286" y="50926"/>
                </a:lnTo>
                <a:lnTo>
                  <a:pt x="17399" y="57785"/>
                </a:lnTo>
                <a:lnTo>
                  <a:pt x="25780" y="60578"/>
                </a:lnTo>
                <a:lnTo>
                  <a:pt x="35686" y="58927"/>
                </a:lnTo>
                <a:lnTo>
                  <a:pt x="46862" y="53212"/>
                </a:lnTo>
                <a:lnTo>
                  <a:pt x="53721" y="46100"/>
                </a:lnTo>
                <a:lnTo>
                  <a:pt x="59181" y="36195"/>
                </a:lnTo>
                <a:lnTo>
                  <a:pt x="60451" y="24891"/>
                </a:lnTo>
                <a:lnTo>
                  <a:pt x="56133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2" name="object 382"/>
          <p:cNvSpPr/>
          <p:nvPr/>
        </p:nvSpPr>
        <p:spPr>
          <a:xfrm>
            <a:off x="6630543" y="2964688"/>
            <a:ext cx="60451" cy="60578"/>
          </a:xfrm>
          <a:custGeom>
            <a:avLst/>
            <a:gdLst/>
            <a:ahLst/>
            <a:cxnLst/>
            <a:rect l="l" t="t" r="r" b="b"/>
            <a:pathLst>
              <a:path w="60451" h="60578">
                <a:moveTo>
                  <a:pt x="56133" y="16510"/>
                </a:moveTo>
                <a:lnTo>
                  <a:pt x="49022" y="9525"/>
                </a:lnTo>
                <a:lnTo>
                  <a:pt x="41909" y="2666"/>
                </a:lnTo>
                <a:lnTo>
                  <a:pt x="33400" y="0"/>
                </a:lnTo>
                <a:lnTo>
                  <a:pt x="23622" y="1524"/>
                </a:lnTo>
                <a:lnTo>
                  <a:pt x="12446" y="7365"/>
                </a:lnTo>
                <a:lnTo>
                  <a:pt x="5460" y="14477"/>
                </a:lnTo>
                <a:lnTo>
                  <a:pt x="0" y="24384"/>
                </a:lnTo>
                <a:lnTo>
                  <a:pt x="253" y="38353"/>
                </a:lnTo>
                <a:lnTo>
                  <a:pt x="3048" y="43941"/>
                </a:lnTo>
                <a:lnTo>
                  <a:pt x="10286" y="50926"/>
                </a:lnTo>
                <a:lnTo>
                  <a:pt x="17399" y="57785"/>
                </a:lnTo>
                <a:lnTo>
                  <a:pt x="25780" y="60578"/>
                </a:lnTo>
                <a:lnTo>
                  <a:pt x="35686" y="58927"/>
                </a:lnTo>
                <a:lnTo>
                  <a:pt x="46862" y="53212"/>
                </a:lnTo>
                <a:lnTo>
                  <a:pt x="53721" y="46100"/>
                </a:lnTo>
                <a:lnTo>
                  <a:pt x="59181" y="36195"/>
                </a:lnTo>
                <a:lnTo>
                  <a:pt x="60451" y="24891"/>
                </a:lnTo>
                <a:lnTo>
                  <a:pt x="56133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9" name="object 379"/>
          <p:cNvSpPr/>
          <p:nvPr/>
        </p:nvSpPr>
        <p:spPr>
          <a:xfrm>
            <a:off x="6577203" y="3146805"/>
            <a:ext cx="53213" cy="52070"/>
          </a:xfrm>
          <a:custGeom>
            <a:avLst/>
            <a:gdLst/>
            <a:ahLst/>
            <a:cxnLst/>
            <a:rect l="l" t="t" r="r" b="b"/>
            <a:pathLst>
              <a:path w="53213" h="52070">
                <a:moveTo>
                  <a:pt x="50292" y="13843"/>
                </a:moveTo>
                <a:lnTo>
                  <a:pt x="43179" y="6858"/>
                </a:lnTo>
                <a:lnTo>
                  <a:pt x="37465" y="2667"/>
                </a:lnTo>
                <a:lnTo>
                  <a:pt x="28955" y="0"/>
                </a:lnTo>
                <a:lnTo>
                  <a:pt x="21971" y="127"/>
                </a:lnTo>
                <a:lnTo>
                  <a:pt x="10795" y="5969"/>
                </a:lnTo>
                <a:lnTo>
                  <a:pt x="3810" y="13081"/>
                </a:lnTo>
                <a:lnTo>
                  <a:pt x="1143" y="21590"/>
                </a:lnTo>
                <a:lnTo>
                  <a:pt x="0" y="32766"/>
                </a:lnTo>
                <a:lnTo>
                  <a:pt x="2794" y="38354"/>
                </a:lnTo>
                <a:lnTo>
                  <a:pt x="9905" y="45339"/>
                </a:lnTo>
                <a:lnTo>
                  <a:pt x="15621" y="49403"/>
                </a:lnTo>
                <a:lnTo>
                  <a:pt x="24129" y="52070"/>
                </a:lnTo>
                <a:lnTo>
                  <a:pt x="31115" y="52070"/>
                </a:lnTo>
                <a:lnTo>
                  <a:pt x="42291" y="46228"/>
                </a:lnTo>
                <a:lnTo>
                  <a:pt x="49275" y="39116"/>
                </a:lnTo>
                <a:lnTo>
                  <a:pt x="51943" y="30607"/>
                </a:lnTo>
                <a:lnTo>
                  <a:pt x="53213" y="19304"/>
                </a:lnTo>
                <a:lnTo>
                  <a:pt x="50292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0" name="object 380"/>
          <p:cNvSpPr/>
          <p:nvPr/>
        </p:nvSpPr>
        <p:spPr>
          <a:xfrm>
            <a:off x="6577203" y="3146805"/>
            <a:ext cx="53213" cy="52070"/>
          </a:xfrm>
          <a:custGeom>
            <a:avLst/>
            <a:gdLst/>
            <a:ahLst/>
            <a:cxnLst/>
            <a:rect l="l" t="t" r="r" b="b"/>
            <a:pathLst>
              <a:path w="53213" h="52070">
                <a:moveTo>
                  <a:pt x="50292" y="13843"/>
                </a:moveTo>
                <a:lnTo>
                  <a:pt x="43179" y="6858"/>
                </a:lnTo>
                <a:lnTo>
                  <a:pt x="37465" y="2667"/>
                </a:lnTo>
                <a:lnTo>
                  <a:pt x="28955" y="0"/>
                </a:lnTo>
                <a:lnTo>
                  <a:pt x="21971" y="127"/>
                </a:lnTo>
                <a:lnTo>
                  <a:pt x="10795" y="5969"/>
                </a:lnTo>
                <a:lnTo>
                  <a:pt x="3810" y="13081"/>
                </a:lnTo>
                <a:lnTo>
                  <a:pt x="1143" y="21590"/>
                </a:lnTo>
                <a:lnTo>
                  <a:pt x="0" y="32766"/>
                </a:lnTo>
                <a:lnTo>
                  <a:pt x="2794" y="38354"/>
                </a:lnTo>
                <a:lnTo>
                  <a:pt x="9905" y="45339"/>
                </a:lnTo>
                <a:lnTo>
                  <a:pt x="15621" y="49403"/>
                </a:lnTo>
                <a:lnTo>
                  <a:pt x="24129" y="52070"/>
                </a:lnTo>
                <a:lnTo>
                  <a:pt x="31115" y="52070"/>
                </a:lnTo>
                <a:lnTo>
                  <a:pt x="42291" y="46228"/>
                </a:lnTo>
                <a:lnTo>
                  <a:pt x="49275" y="39116"/>
                </a:lnTo>
                <a:lnTo>
                  <a:pt x="51943" y="30607"/>
                </a:lnTo>
                <a:lnTo>
                  <a:pt x="53213" y="19304"/>
                </a:lnTo>
                <a:lnTo>
                  <a:pt x="50292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7" name="object 377"/>
          <p:cNvSpPr/>
          <p:nvPr/>
        </p:nvSpPr>
        <p:spPr>
          <a:xfrm>
            <a:off x="6554470" y="3332734"/>
            <a:ext cx="49149" cy="49275"/>
          </a:xfrm>
          <a:custGeom>
            <a:avLst/>
            <a:gdLst/>
            <a:ahLst/>
            <a:cxnLst/>
            <a:rect l="l" t="t" r="r" b="b"/>
            <a:pathLst>
              <a:path w="49149" h="49275">
                <a:moveTo>
                  <a:pt x="46227" y="15239"/>
                </a:moveTo>
                <a:lnTo>
                  <a:pt x="41909" y="6857"/>
                </a:lnTo>
                <a:lnTo>
                  <a:pt x="33400" y="4190"/>
                </a:lnTo>
                <a:lnTo>
                  <a:pt x="27812" y="0"/>
                </a:lnTo>
                <a:lnTo>
                  <a:pt x="17906" y="1524"/>
                </a:lnTo>
                <a:lnTo>
                  <a:pt x="9525" y="5968"/>
                </a:lnTo>
                <a:lnTo>
                  <a:pt x="5460" y="11556"/>
                </a:lnTo>
                <a:lnTo>
                  <a:pt x="0" y="21589"/>
                </a:lnTo>
                <a:lnTo>
                  <a:pt x="1524" y="31368"/>
                </a:lnTo>
                <a:lnTo>
                  <a:pt x="4445" y="36956"/>
                </a:lnTo>
                <a:lnTo>
                  <a:pt x="7238" y="42544"/>
                </a:lnTo>
                <a:lnTo>
                  <a:pt x="12953" y="46608"/>
                </a:lnTo>
                <a:lnTo>
                  <a:pt x="21462" y="49275"/>
                </a:lnTo>
                <a:lnTo>
                  <a:pt x="28448" y="49275"/>
                </a:lnTo>
                <a:lnTo>
                  <a:pt x="39624" y="43433"/>
                </a:lnTo>
                <a:lnTo>
                  <a:pt x="43814" y="37718"/>
                </a:lnTo>
                <a:lnTo>
                  <a:pt x="46481" y="29210"/>
                </a:lnTo>
                <a:lnTo>
                  <a:pt x="49149" y="20827"/>
                </a:lnTo>
                <a:lnTo>
                  <a:pt x="46227" y="152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8" name="object 378"/>
          <p:cNvSpPr/>
          <p:nvPr/>
        </p:nvSpPr>
        <p:spPr>
          <a:xfrm>
            <a:off x="6554470" y="3332734"/>
            <a:ext cx="49149" cy="49275"/>
          </a:xfrm>
          <a:custGeom>
            <a:avLst/>
            <a:gdLst/>
            <a:ahLst/>
            <a:cxnLst/>
            <a:rect l="l" t="t" r="r" b="b"/>
            <a:pathLst>
              <a:path w="49149" h="49275">
                <a:moveTo>
                  <a:pt x="46227" y="15239"/>
                </a:moveTo>
                <a:lnTo>
                  <a:pt x="41909" y="6857"/>
                </a:lnTo>
                <a:lnTo>
                  <a:pt x="33400" y="4190"/>
                </a:lnTo>
                <a:lnTo>
                  <a:pt x="27812" y="0"/>
                </a:lnTo>
                <a:lnTo>
                  <a:pt x="17906" y="1524"/>
                </a:lnTo>
                <a:lnTo>
                  <a:pt x="9525" y="5968"/>
                </a:lnTo>
                <a:lnTo>
                  <a:pt x="5460" y="11556"/>
                </a:lnTo>
                <a:lnTo>
                  <a:pt x="0" y="21589"/>
                </a:lnTo>
                <a:lnTo>
                  <a:pt x="1524" y="31368"/>
                </a:lnTo>
                <a:lnTo>
                  <a:pt x="4445" y="36956"/>
                </a:lnTo>
                <a:lnTo>
                  <a:pt x="7238" y="42544"/>
                </a:lnTo>
                <a:lnTo>
                  <a:pt x="12953" y="46608"/>
                </a:lnTo>
                <a:lnTo>
                  <a:pt x="21462" y="49275"/>
                </a:lnTo>
                <a:lnTo>
                  <a:pt x="28448" y="49275"/>
                </a:lnTo>
                <a:lnTo>
                  <a:pt x="39624" y="43433"/>
                </a:lnTo>
                <a:lnTo>
                  <a:pt x="43814" y="37718"/>
                </a:lnTo>
                <a:lnTo>
                  <a:pt x="46481" y="29210"/>
                </a:lnTo>
                <a:lnTo>
                  <a:pt x="49149" y="20827"/>
                </a:lnTo>
                <a:lnTo>
                  <a:pt x="46227" y="152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5" name="object 375"/>
          <p:cNvSpPr/>
          <p:nvPr/>
        </p:nvSpPr>
        <p:spPr>
          <a:xfrm>
            <a:off x="6565646" y="3523741"/>
            <a:ext cx="43687" cy="41021"/>
          </a:xfrm>
          <a:custGeom>
            <a:avLst/>
            <a:gdLst/>
            <a:ahLst/>
            <a:cxnLst/>
            <a:rect l="l" t="t" r="r" b="b"/>
            <a:pathLst>
              <a:path w="43687" h="41021">
                <a:moveTo>
                  <a:pt x="40639" y="12446"/>
                </a:moveTo>
                <a:lnTo>
                  <a:pt x="36322" y="4063"/>
                </a:lnTo>
                <a:lnTo>
                  <a:pt x="30606" y="0"/>
                </a:lnTo>
                <a:lnTo>
                  <a:pt x="23622" y="127"/>
                </a:lnTo>
                <a:lnTo>
                  <a:pt x="16636" y="254"/>
                </a:lnTo>
                <a:lnTo>
                  <a:pt x="8254" y="4572"/>
                </a:lnTo>
                <a:lnTo>
                  <a:pt x="4063" y="10287"/>
                </a:lnTo>
                <a:lnTo>
                  <a:pt x="0" y="15875"/>
                </a:lnTo>
                <a:lnTo>
                  <a:pt x="1524" y="25781"/>
                </a:lnTo>
                <a:lnTo>
                  <a:pt x="4445" y="31369"/>
                </a:lnTo>
                <a:lnTo>
                  <a:pt x="7365" y="36830"/>
                </a:lnTo>
                <a:lnTo>
                  <a:pt x="12953" y="41021"/>
                </a:lnTo>
                <a:lnTo>
                  <a:pt x="27050" y="40767"/>
                </a:lnTo>
                <a:lnTo>
                  <a:pt x="32638" y="37973"/>
                </a:lnTo>
                <a:lnTo>
                  <a:pt x="39497" y="30734"/>
                </a:lnTo>
                <a:lnTo>
                  <a:pt x="43687" y="25146"/>
                </a:lnTo>
                <a:lnTo>
                  <a:pt x="42163" y="15240"/>
                </a:lnTo>
                <a:lnTo>
                  <a:pt x="40639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6" name="object 376"/>
          <p:cNvSpPr/>
          <p:nvPr/>
        </p:nvSpPr>
        <p:spPr>
          <a:xfrm>
            <a:off x="6565646" y="3523741"/>
            <a:ext cx="43687" cy="41021"/>
          </a:xfrm>
          <a:custGeom>
            <a:avLst/>
            <a:gdLst/>
            <a:ahLst/>
            <a:cxnLst/>
            <a:rect l="l" t="t" r="r" b="b"/>
            <a:pathLst>
              <a:path w="43687" h="41021">
                <a:moveTo>
                  <a:pt x="40639" y="12446"/>
                </a:moveTo>
                <a:lnTo>
                  <a:pt x="36322" y="4063"/>
                </a:lnTo>
                <a:lnTo>
                  <a:pt x="30606" y="0"/>
                </a:lnTo>
                <a:lnTo>
                  <a:pt x="23622" y="127"/>
                </a:lnTo>
                <a:lnTo>
                  <a:pt x="16636" y="254"/>
                </a:lnTo>
                <a:lnTo>
                  <a:pt x="8254" y="4572"/>
                </a:lnTo>
                <a:lnTo>
                  <a:pt x="4063" y="10287"/>
                </a:lnTo>
                <a:lnTo>
                  <a:pt x="0" y="15875"/>
                </a:lnTo>
                <a:lnTo>
                  <a:pt x="1524" y="25781"/>
                </a:lnTo>
                <a:lnTo>
                  <a:pt x="4445" y="31369"/>
                </a:lnTo>
                <a:lnTo>
                  <a:pt x="7365" y="36830"/>
                </a:lnTo>
                <a:lnTo>
                  <a:pt x="12953" y="41021"/>
                </a:lnTo>
                <a:lnTo>
                  <a:pt x="27050" y="40767"/>
                </a:lnTo>
                <a:lnTo>
                  <a:pt x="32638" y="37973"/>
                </a:lnTo>
                <a:lnTo>
                  <a:pt x="39497" y="30734"/>
                </a:lnTo>
                <a:lnTo>
                  <a:pt x="43687" y="25146"/>
                </a:lnTo>
                <a:lnTo>
                  <a:pt x="42163" y="15240"/>
                </a:lnTo>
                <a:lnTo>
                  <a:pt x="40639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3" name="object 373"/>
          <p:cNvSpPr/>
          <p:nvPr/>
        </p:nvSpPr>
        <p:spPr>
          <a:xfrm>
            <a:off x="6607683" y="3707511"/>
            <a:ext cx="39497" cy="39243"/>
          </a:xfrm>
          <a:custGeom>
            <a:avLst/>
            <a:gdLst/>
            <a:ahLst/>
            <a:cxnLst/>
            <a:rect l="l" t="t" r="r" b="b"/>
            <a:pathLst>
              <a:path w="39497" h="39242">
                <a:moveTo>
                  <a:pt x="36449" y="10921"/>
                </a:moveTo>
                <a:lnTo>
                  <a:pt x="33655" y="5333"/>
                </a:lnTo>
                <a:lnTo>
                  <a:pt x="27940" y="1143"/>
                </a:lnTo>
                <a:lnTo>
                  <a:pt x="20827" y="1269"/>
                </a:lnTo>
                <a:lnTo>
                  <a:pt x="16637" y="0"/>
                </a:lnTo>
                <a:lnTo>
                  <a:pt x="8255" y="4318"/>
                </a:lnTo>
                <a:lnTo>
                  <a:pt x="4191" y="10032"/>
                </a:lnTo>
                <a:lnTo>
                  <a:pt x="0" y="15620"/>
                </a:lnTo>
                <a:lnTo>
                  <a:pt x="126" y="22732"/>
                </a:lnTo>
                <a:lnTo>
                  <a:pt x="3048" y="28320"/>
                </a:lnTo>
                <a:lnTo>
                  <a:pt x="5969" y="33908"/>
                </a:lnTo>
                <a:lnTo>
                  <a:pt x="11557" y="37972"/>
                </a:lnTo>
                <a:lnTo>
                  <a:pt x="18669" y="37845"/>
                </a:lnTo>
                <a:lnTo>
                  <a:pt x="22860" y="39243"/>
                </a:lnTo>
                <a:lnTo>
                  <a:pt x="31242" y="34925"/>
                </a:lnTo>
                <a:lnTo>
                  <a:pt x="35306" y="29209"/>
                </a:lnTo>
                <a:lnTo>
                  <a:pt x="39497" y="23494"/>
                </a:lnTo>
                <a:lnTo>
                  <a:pt x="37973" y="13715"/>
                </a:lnTo>
                <a:lnTo>
                  <a:pt x="36449" y="1092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4" name="object 374"/>
          <p:cNvSpPr/>
          <p:nvPr/>
        </p:nvSpPr>
        <p:spPr>
          <a:xfrm>
            <a:off x="6607683" y="3707511"/>
            <a:ext cx="39497" cy="39243"/>
          </a:xfrm>
          <a:custGeom>
            <a:avLst/>
            <a:gdLst/>
            <a:ahLst/>
            <a:cxnLst/>
            <a:rect l="l" t="t" r="r" b="b"/>
            <a:pathLst>
              <a:path w="39497" h="39242">
                <a:moveTo>
                  <a:pt x="36449" y="10921"/>
                </a:moveTo>
                <a:lnTo>
                  <a:pt x="33655" y="5333"/>
                </a:lnTo>
                <a:lnTo>
                  <a:pt x="27940" y="1143"/>
                </a:lnTo>
                <a:lnTo>
                  <a:pt x="20827" y="1269"/>
                </a:lnTo>
                <a:lnTo>
                  <a:pt x="16637" y="0"/>
                </a:lnTo>
                <a:lnTo>
                  <a:pt x="8255" y="4318"/>
                </a:lnTo>
                <a:lnTo>
                  <a:pt x="4191" y="10032"/>
                </a:lnTo>
                <a:lnTo>
                  <a:pt x="0" y="15620"/>
                </a:lnTo>
                <a:lnTo>
                  <a:pt x="126" y="22732"/>
                </a:lnTo>
                <a:lnTo>
                  <a:pt x="3048" y="28320"/>
                </a:lnTo>
                <a:lnTo>
                  <a:pt x="5969" y="33908"/>
                </a:lnTo>
                <a:lnTo>
                  <a:pt x="11557" y="37972"/>
                </a:lnTo>
                <a:lnTo>
                  <a:pt x="18669" y="37845"/>
                </a:lnTo>
                <a:lnTo>
                  <a:pt x="22860" y="39243"/>
                </a:lnTo>
                <a:lnTo>
                  <a:pt x="31242" y="34925"/>
                </a:lnTo>
                <a:lnTo>
                  <a:pt x="35306" y="29209"/>
                </a:lnTo>
                <a:lnTo>
                  <a:pt x="39497" y="23494"/>
                </a:lnTo>
                <a:lnTo>
                  <a:pt x="37973" y="13715"/>
                </a:lnTo>
                <a:lnTo>
                  <a:pt x="36449" y="1092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2" name="object 372"/>
          <p:cNvSpPr/>
          <p:nvPr/>
        </p:nvSpPr>
        <p:spPr>
          <a:xfrm>
            <a:off x="7053326" y="2640457"/>
            <a:ext cx="84454" cy="87248"/>
          </a:xfrm>
          <a:custGeom>
            <a:avLst/>
            <a:gdLst/>
            <a:ahLst/>
            <a:cxnLst/>
            <a:rect l="l" t="t" r="r" b="b"/>
            <a:pathLst>
              <a:path w="84454" h="87248">
                <a:moveTo>
                  <a:pt x="81279" y="23367"/>
                </a:moveTo>
                <a:lnTo>
                  <a:pt x="72644" y="13715"/>
                </a:lnTo>
                <a:lnTo>
                  <a:pt x="61341" y="5460"/>
                </a:lnTo>
                <a:lnTo>
                  <a:pt x="44323" y="0"/>
                </a:lnTo>
                <a:lnTo>
                  <a:pt x="28955" y="4571"/>
                </a:lnTo>
                <a:lnTo>
                  <a:pt x="14985" y="11683"/>
                </a:lnTo>
                <a:lnTo>
                  <a:pt x="6730" y="23113"/>
                </a:lnTo>
                <a:lnTo>
                  <a:pt x="0" y="37210"/>
                </a:lnTo>
                <a:lnTo>
                  <a:pt x="126" y="51307"/>
                </a:lnTo>
                <a:lnTo>
                  <a:pt x="5969" y="62483"/>
                </a:lnTo>
                <a:lnTo>
                  <a:pt x="10287" y="70865"/>
                </a:lnTo>
                <a:lnTo>
                  <a:pt x="25907" y="80517"/>
                </a:lnTo>
                <a:lnTo>
                  <a:pt x="40004" y="87248"/>
                </a:lnTo>
                <a:lnTo>
                  <a:pt x="55499" y="82803"/>
                </a:lnTo>
                <a:lnTo>
                  <a:pt x="72135" y="74167"/>
                </a:lnTo>
                <a:lnTo>
                  <a:pt x="80391" y="62737"/>
                </a:lnTo>
                <a:lnTo>
                  <a:pt x="84454" y="50037"/>
                </a:lnTo>
                <a:lnTo>
                  <a:pt x="84327" y="36067"/>
                </a:lnTo>
                <a:lnTo>
                  <a:pt x="81279" y="233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0" name="object 370"/>
          <p:cNvSpPr/>
          <p:nvPr/>
        </p:nvSpPr>
        <p:spPr>
          <a:xfrm>
            <a:off x="7192518" y="2561209"/>
            <a:ext cx="74802" cy="75945"/>
          </a:xfrm>
          <a:custGeom>
            <a:avLst/>
            <a:gdLst/>
            <a:ahLst/>
            <a:cxnLst/>
            <a:rect l="l" t="t" r="r" b="b"/>
            <a:pathLst>
              <a:path w="74802" h="75945">
                <a:moveTo>
                  <a:pt x="73025" y="20574"/>
                </a:moveTo>
                <a:lnTo>
                  <a:pt x="64388" y="10921"/>
                </a:lnTo>
                <a:lnTo>
                  <a:pt x="53085" y="2666"/>
                </a:lnTo>
                <a:lnTo>
                  <a:pt x="37591" y="0"/>
                </a:lnTo>
                <a:lnTo>
                  <a:pt x="24891" y="3048"/>
                </a:lnTo>
                <a:lnTo>
                  <a:pt x="11049" y="10287"/>
                </a:lnTo>
                <a:lnTo>
                  <a:pt x="4063" y="17399"/>
                </a:lnTo>
                <a:lnTo>
                  <a:pt x="0" y="30099"/>
                </a:lnTo>
                <a:lnTo>
                  <a:pt x="253" y="44195"/>
                </a:lnTo>
                <a:lnTo>
                  <a:pt x="1777" y="53975"/>
                </a:lnTo>
                <a:lnTo>
                  <a:pt x="10413" y="63753"/>
                </a:lnTo>
                <a:lnTo>
                  <a:pt x="21716" y="72008"/>
                </a:lnTo>
                <a:lnTo>
                  <a:pt x="34416" y="75945"/>
                </a:lnTo>
                <a:lnTo>
                  <a:pt x="49910" y="71500"/>
                </a:lnTo>
                <a:lnTo>
                  <a:pt x="63753" y="64262"/>
                </a:lnTo>
                <a:lnTo>
                  <a:pt x="70738" y="57150"/>
                </a:lnTo>
                <a:lnTo>
                  <a:pt x="74802" y="44450"/>
                </a:lnTo>
                <a:lnTo>
                  <a:pt x="74549" y="30352"/>
                </a:lnTo>
                <a:lnTo>
                  <a:pt x="73025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1" name="object 371"/>
          <p:cNvSpPr/>
          <p:nvPr/>
        </p:nvSpPr>
        <p:spPr>
          <a:xfrm>
            <a:off x="7192518" y="2561209"/>
            <a:ext cx="74802" cy="75945"/>
          </a:xfrm>
          <a:custGeom>
            <a:avLst/>
            <a:gdLst/>
            <a:ahLst/>
            <a:cxnLst/>
            <a:rect l="l" t="t" r="r" b="b"/>
            <a:pathLst>
              <a:path w="74802" h="75945">
                <a:moveTo>
                  <a:pt x="73025" y="20574"/>
                </a:moveTo>
                <a:lnTo>
                  <a:pt x="64388" y="10921"/>
                </a:lnTo>
                <a:lnTo>
                  <a:pt x="53085" y="2666"/>
                </a:lnTo>
                <a:lnTo>
                  <a:pt x="37591" y="0"/>
                </a:lnTo>
                <a:lnTo>
                  <a:pt x="24891" y="3048"/>
                </a:lnTo>
                <a:lnTo>
                  <a:pt x="11049" y="10287"/>
                </a:lnTo>
                <a:lnTo>
                  <a:pt x="4063" y="17399"/>
                </a:lnTo>
                <a:lnTo>
                  <a:pt x="0" y="30099"/>
                </a:lnTo>
                <a:lnTo>
                  <a:pt x="253" y="44195"/>
                </a:lnTo>
                <a:lnTo>
                  <a:pt x="1777" y="53975"/>
                </a:lnTo>
                <a:lnTo>
                  <a:pt x="10413" y="63753"/>
                </a:lnTo>
                <a:lnTo>
                  <a:pt x="21716" y="72008"/>
                </a:lnTo>
                <a:lnTo>
                  <a:pt x="34416" y="75945"/>
                </a:lnTo>
                <a:lnTo>
                  <a:pt x="49910" y="71500"/>
                </a:lnTo>
                <a:lnTo>
                  <a:pt x="63753" y="64262"/>
                </a:lnTo>
                <a:lnTo>
                  <a:pt x="70738" y="57150"/>
                </a:lnTo>
                <a:lnTo>
                  <a:pt x="74802" y="44450"/>
                </a:lnTo>
                <a:lnTo>
                  <a:pt x="74549" y="30352"/>
                </a:lnTo>
                <a:lnTo>
                  <a:pt x="73025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8" name="object 368"/>
          <p:cNvSpPr/>
          <p:nvPr/>
        </p:nvSpPr>
        <p:spPr>
          <a:xfrm>
            <a:off x="7340854" y="2502789"/>
            <a:ext cx="68706" cy="68961"/>
          </a:xfrm>
          <a:custGeom>
            <a:avLst/>
            <a:gdLst/>
            <a:ahLst/>
            <a:cxnLst/>
            <a:rect l="l" t="t" r="r" b="b"/>
            <a:pathLst>
              <a:path w="68706" h="68961">
                <a:moveTo>
                  <a:pt x="67182" y="19303"/>
                </a:moveTo>
                <a:lnTo>
                  <a:pt x="60071" y="12319"/>
                </a:lnTo>
                <a:lnTo>
                  <a:pt x="48641" y="4063"/>
                </a:lnTo>
                <a:lnTo>
                  <a:pt x="35941" y="0"/>
                </a:lnTo>
                <a:lnTo>
                  <a:pt x="23368" y="3048"/>
                </a:lnTo>
                <a:lnTo>
                  <a:pt x="12192" y="8889"/>
                </a:lnTo>
                <a:lnTo>
                  <a:pt x="6730" y="18796"/>
                </a:lnTo>
                <a:lnTo>
                  <a:pt x="1270" y="28701"/>
                </a:lnTo>
                <a:lnTo>
                  <a:pt x="0" y="39877"/>
                </a:lnTo>
                <a:lnTo>
                  <a:pt x="5842" y="51053"/>
                </a:lnTo>
                <a:lnTo>
                  <a:pt x="10160" y="59436"/>
                </a:lnTo>
                <a:lnTo>
                  <a:pt x="21463" y="67690"/>
                </a:lnTo>
                <a:lnTo>
                  <a:pt x="32766" y="68961"/>
                </a:lnTo>
                <a:lnTo>
                  <a:pt x="46863" y="68707"/>
                </a:lnTo>
                <a:lnTo>
                  <a:pt x="56515" y="60198"/>
                </a:lnTo>
                <a:lnTo>
                  <a:pt x="66294" y="51562"/>
                </a:lnTo>
                <a:lnTo>
                  <a:pt x="67437" y="40386"/>
                </a:lnTo>
                <a:lnTo>
                  <a:pt x="68706" y="29083"/>
                </a:lnTo>
                <a:lnTo>
                  <a:pt x="67182" y="193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9" name="object 369"/>
          <p:cNvSpPr/>
          <p:nvPr/>
        </p:nvSpPr>
        <p:spPr>
          <a:xfrm>
            <a:off x="7340854" y="2502789"/>
            <a:ext cx="68706" cy="68961"/>
          </a:xfrm>
          <a:custGeom>
            <a:avLst/>
            <a:gdLst/>
            <a:ahLst/>
            <a:cxnLst/>
            <a:rect l="l" t="t" r="r" b="b"/>
            <a:pathLst>
              <a:path w="68706" h="68961">
                <a:moveTo>
                  <a:pt x="67182" y="19303"/>
                </a:moveTo>
                <a:lnTo>
                  <a:pt x="60071" y="12319"/>
                </a:lnTo>
                <a:lnTo>
                  <a:pt x="48641" y="4063"/>
                </a:lnTo>
                <a:lnTo>
                  <a:pt x="35941" y="0"/>
                </a:lnTo>
                <a:lnTo>
                  <a:pt x="23368" y="3048"/>
                </a:lnTo>
                <a:lnTo>
                  <a:pt x="12192" y="8889"/>
                </a:lnTo>
                <a:lnTo>
                  <a:pt x="6730" y="18796"/>
                </a:lnTo>
                <a:lnTo>
                  <a:pt x="1270" y="28701"/>
                </a:lnTo>
                <a:lnTo>
                  <a:pt x="0" y="39877"/>
                </a:lnTo>
                <a:lnTo>
                  <a:pt x="5842" y="51053"/>
                </a:lnTo>
                <a:lnTo>
                  <a:pt x="10160" y="59436"/>
                </a:lnTo>
                <a:lnTo>
                  <a:pt x="21463" y="67690"/>
                </a:lnTo>
                <a:lnTo>
                  <a:pt x="32766" y="68961"/>
                </a:lnTo>
                <a:lnTo>
                  <a:pt x="46863" y="68707"/>
                </a:lnTo>
                <a:lnTo>
                  <a:pt x="56515" y="60198"/>
                </a:lnTo>
                <a:lnTo>
                  <a:pt x="66294" y="51562"/>
                </a:lnTo>
                <a:lnTo>
                  <a:pt x="67437" y="40386"/>
                </a:lnTo>
                <a:lnTo>
                  <a:pt x="68706" y="29083"/>
                </a:lnTo>
                <a:lnTo>
                  <a:pt x="67182" y="193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6" name="object 366"/>
          <p:cNvSpPr/>
          <p:nvPr/>
        </p:nvSpPr>
        <p:spPr>
          <a:xfrm>
            <a:off x="7500620" y="2472436"/>
            <a:ext cx="61722" cy="61722"/>
          </a:xfrm>
          <a:custGeom>
            <a:avLst/>
            <a:gdLst/>
            <a:ahLst/>
            <a:cxnLst/>
            <a:rect l="l" t="t" r="r" b="b"/>
            <a:pathLst>
              <a:path w="61722" h="61722">
                <a:moveTo>
                  <a:pt x="57276" y="17906"/>
                </a:moveTo>
                <a:lnTo>
                  <a:pt x="52958" y="9525"/>
                </a:lnTo>
                <a:lnTo>
                  <a:pt x="43052" y="4063"/>
                </a:lnTo>
                <a:lnTo>
                  <a:pt x="30352" y="0"/>
                </a:lnTo>
                <a:lnTo>
                  <a:pt x="20574" y="1524"/>
                </a:lnTo>
                <a:lnTo>
                  <a:pt x="9398" y="7365"/>
                </a:lnTo>
                <a:lnTo>
                  <a:pt x="3936" y="17272"/>
                </a:lnTo>
                <a:lnTo>
                  <a:pt x="1270" y="25780"/>
                </a:lnTo>
                <a:lnTo>
                  <a:pt x="0" y="36956"/>
                </a:lnTo>
                <a:lnTo>
                  <a:pt x="4318" y="45338"/>
                </a:lnTo>
                <a:lnTo>
                  <a:pt x="8635" y="53721"/>
                </a:lnTo>
                <a:lnTo>
                  <a:pt x="18541" y="59181"/>
                </a:lnTo>
                <a:lnTo>
                  <a:pt x="29845" y="60451"/>
                </a:lnTo>
                <a:lnTo>
                  <a:pt x="41148" y="61722"/>
                </a:lnTo>
                <a:lnTo>
                  <a:pt x="50800" y="53086"/>
                </a:lnTo>
                <a:lnTo>
                  <a:pt x="57784" y="45974"/>
                </a:lnTo>
                <a:lnTo>
                  <a:pt x="60451" y="37464"/>
                </a:lnTo>
                <a:lnTo>
                  <a:pt x="61722" y="26288"/>
                </a:lnTo>
                <a:lnTo>
                  <a:pt x="57276" y="1790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7" name="object 367"/>
          <p:cNvSpPr/>
          <p:nvPr/>
        </p:nvSpPr>
        <p:spPr>
          <a:xfrm>
            <a:off x="7500620" y="2472436"/>
            <a:ext cx="61722" cy="61722"/>
          </a:xfrm>
          <a:custGeom>
            <a:avLst/>
            <a:gdLst/>
            <a:ahLst/>
            <a:cxnLst/>
            <a:rect l="l" t="t" r="r" b="b"/>
            <a:pathLst>
              <a:path w="61722" h="61722">
                <a:moveTo>
                  <a:pt x="57276" y="17906"/>
                </a:moveTo>
                <a:lnTo>
                  <a:pt x="52958" y="9525"/>
                </a:lnTo>
                <a:lnTo>
                  <a:pt x="43052" y="4063"/>
                </a:lnTo>
                <a:lnTo>
                  <a:pt x="30352" y="0"/>
                </a:lnTo>
                <a:lnTo>
                  <a:pt x="20574" y="1524"/>
                </a:lnTo>
                <a:lnTo>
                  <a:pt x="9398" y="7365"/>
                </a:lnTo>
                <a:lnTo>
                  <a:pt x="3936" y="17272"/>
                </a:lnTo>
                <a:lnTo>
                  <a:pt x="1270" y="25780"/>
                </a:lnTo>
                <a:lnTo>
                  <a:pt x="0" y="36956"/>
                </a:lnTo>
                <a:lnTo>
                  <a:pt x="4318" y="45338"/>
                </a:lnTo>
                <a:lnTo>
                  <a:pt x="8635" y="53721"/>
                </a:lnTo>
                <a:lnTo>
                  <a:pt x="18541" y="59181"/>
                </a:lnTo>
                <a:lnTo>
                  <a:pt x="29845" y="60451"/>
                </a:lnTo>
                <a:lnTo>
                  <a:pt x="41148" y="61722"/>
                </a:lnTo>
                <a:lnTo>
                  <a:pt x="50800" y="53086"/>
                </a:lnTo>
                <a:lnTo>
                  <a:pt x="57784" y="45974"/>
                </a:lnTo>
                <a:lnTo>
                  <a:pt x="60451" y="37464"/>
                </a:lnTo>
                <a:lnTo>
                  <a:pt x="61722" y="26288"/>
                </a:lnTo>
                <a:lnTo>
                  <a:pt x="57276" y="1790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4" name="object 364"/>
          <p:cNvSpPr/>
          <p:nvPr/>
        </p:nvSpPr>
        <p:spPr>
          <a:xfrm>
            <a:off x="7662036" y="2470023"/>
            <a:ext cx="56261" cy="54863"/>
          </a:xfrm>
          <a:custGeom>
            <a:avLst/>
            <a:gdLst/>
            <a:ahLst/>
            <a:cxnLst/>
            <a:rect l="l" t="t" r="r" b="b"/>
            <a:pathLst>
              <a:path w="56261" h="54863">
                <a:moveTo>
                  <a:pt x="51816" y="13715"/>
                </a:moveTo>
                <a:lnTo>
                  <a:pt x="49022" y="8127"/>
                </a:lnTo>
                <a:lnTo>
                  <a:pt x="38989" y="2666"/>
                </a:lnTo>
                <a:lnTo>
                  <a:pt x="30607" y="0"/>
                </a:lnTo>
                <a:lnTo>
                  <a:pt x="17907" y="3048"/>
                </a:lnTo>
                <a:lnTo>
                  <a:pt x="9652" y="7365"/>
                </a:lnTo>
                <a:lnTo>
                  <a:pt x="2667" y="14477"/>
                </a:lnTo>
                <a:lnTo>
                  <a:pt x="0" y="22987"/>
                </a:lnTo>
                <a:lnTo>
                  <a:pt x="127" y="29972"/>
                </a:lnTo>
                <a:lnTo>
                  <a:pt x="1651" y="39750"/>
                </a:lnTo>
                <a:lnTo>
                  <a:pt x="8763" y="46736"/>
                </a:lnTo>
                <a:lnTo>
                  <a:pt x="15875" y="53593"/>
                </a:lnTo>
                <a:lnTo>
                  <a:pt x="27178" y="54863"/>
                </a:lnTo>
                <a:lnTo>
                  <a:pt x="36957" y="53339"/>
                </a:lnTo>
                <a:lnTo>
                  <a:pt x="45339" y="49022"/>
                </a:lnTo>
                <a:lnTo>
                  <a:pt x="52324" y="41910"/>
                </a:lnTo>
                <a:lnTo>
                  <a:pt x="54991" y="33400"/>
                </a:lnTo>
                <a:lnTo>
                  <a:pt x="56261" y="22098"/>
                </a:lnTo>
                <a:lnTo>
                  <a:pt x="51816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5" name="object 365"/>
          <p:cNvSpPr/>
          <p:nvPr/>
        </p:nvSpPr>
        <p:spPr>
          <a:xfrm>
            <a:off x="7662036" y="2470023"/>
            <a:ext cx="56261" cy="54863"/>
          </a:xfrm>
          <a:custGeom>
            <a:avLst/>
            <a:gdLst/>
            <a:ahLst/>
            <a:cxnLst/>
            <a:rect l="l" t="t" r="r" b="b"/>
            <a:pathLst>
              <a:path w="56261" h="54863">
                <a:moveTo>
                  <a:pt x="51816" y="13715"/>
                </a:moveTo>
                <a:lnTo>
                  <a:pt x="49022" y="8127"/>
                </a:lnTo>
                <a:lnTo>
                  <a:pt x="38989" y="2666"/>
                </a:lnTo>
                <a:lnTo>
                  <a:pt x="30607" y="0"/>
                </a:lnTo>
                <a:lnTo>
                  <a:pt x="17907" y="3048"/>
                </a:lnTo>
                <a:lnTo>
                  <a:pt x="9652" y="7365"/>
                </a:lnTo>
                <a:lnTo>
                  <a:pt x="2667" y="14477"/>
                </a:lnTo>
                <a:lnTo>
                  <a:pt x="0" y="22987"/>
                </a:lnTo>
                <a:lnTo>
                  <a:pt x="127" y="29972"/>
                </a:lnTo>
                <a:lnTo>
                  <a:pt x="1651" y="39750"/>
                </a:lnTo>
                <a:lnTo>
                  <a:pt x="8763" y="46736"/>
                </a:lnTo>
                <a:lnTo>
                  <a:pt x="15875" y="53593"/>
                </a:lnTo>
                <a:lnTo>
                  <a:pt x="27178" y="54863"/>
                </a:lnTo>
                <a:lnTo>
                  <a:pt x="36957" y="53339"/>
                </a:lnTo>
                <a:lnTo>
                  <a:pt x="45339" y="49022"/>
                </a:lnTo>
                <a:lnTo>
                  <a:pt x="52324" y="41910"/>
                </a:lnTo>
                <a:lnTo>
                  <a:pt x="54991" y="33400"/>
                </a:lnTo>
                <a:lnTo>
                  <a:pt x="56261" y="22098"/>
                </a:lnTo>
                <a:lnTo>
                  <a:pt x="51816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2" name="object 362"/>
          <p:cNvSpPr/>
          <p:nvPr/>
        </p:nvSpPr>
        <p:spPr>
          <a:xfrm>
            <a:off x="7821168" y="2493010"/>
            <a:ext cx="50800" cy="49275"/>
          </a:xfrm>
          <a:custGeom>
            <a:avLst/>
            <a:gdLst/>
            <a:ahLst/>
            <a:cxnLst/>
            <a:rect l="l" t="t" r="r" b="b"/>
            <a:pathLst>
              <a:path w="50800" h="49275">
                <a:moveTo>
                  <a:pt x="46354" y="13842"/>
                </a:moveTo>
                <a:lnTo>
                  <a:pt x="43433" y="8254"/>
                </a:lnTo>
                <a:lnTo>
                  <a:pt x="36322" y="1269"/>
                </a:lnTo>
                <a:lnTo>
                  <a:pt x="25018" y="0"/>
                </a:lnTo>
                <a:lnTo>
                  <a:pt x="18033" y="126"/>
                </a:lnTo>
                <a:lnTo>
                  <a:pt x="8254" y="8762"/>
                </a:lnTo>
                <a:lnTo>
                  <a:pt x="4190" y="14350"/>
                </a:lnTo>
                <a:lnTo>
                  <a:pt x="0" y="20065"/>
                </a:lnTo>
                <a:lnTo>
                  <a:pt x="1524" y="29972"/>
                </a:lnTo>
                <a:lnTo>
                  <a:pt x="4445" y="35432"/>
                </a:lnTo>
                <a:lnTo>
                  <a:pt x="7365" y="41020"/>
                </a:lnTo>
                <a:lnTo>
                  <a:pt x="14477" y="48005"/>
                </a:lnTo>
                <a:lnTo>
                  <a:pt x="25780" y="49275"/>
                </a:lnTo>
                <a:lnTo>
                  <a:pt x="32765" y="49149"/>
                </a:lnTo>
                <a:lnTo>
                  <a:pt x="43941" y="43306"/>
                </a:lnTo>
                <a:lnTo>
                  <a:pt x="48005" y="37718"/>
                </a:lnTo>
                <a:lnTo>
                  <a:pt x="50800" y="29210"/>
                </a:lnTo>
                <a:lnTo>
                  <a:pt x="50673" y="22098"/>
                </a:lnTo>
                <a:lnTo>
                  <a:pt x="46354" y="13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3" name="object 363"/>
          <p:cNvSpPr/>
          <p:nvPr/>
        </p:nvSpPr>
        <p:spPr>
          <a:xfrm>
            <a:off x="7821168" y="2493010"/>
            <a:ext cx="50800" cy="49275"/>
          </a:xfrm>
          <a:custGeom>
            <a:avLst/>
            <a:gdLst/>
            <a:ahLst/>
            <a:cxnLst/>
            <a:rect l="l" t="t" r="r" b="b"/>
            <a:pathLst>
              <a:path w="50800" h="49275">
                <a:moveTo>
                  <a:pt x="46354" y="13842"/>
                </a:moveTo>
                <a:lnTo>
                  <a:pt x="43433" y="8254"/>
                </a:lnTo>
                <a:lnTo>
                  <a:pt x="36322" y="1269"/>
                </a:lnTo>
                <a:lnTo>
                  <a:pt x="25018" y="0"/>
                </a:lnTo>
                <a:lnTo>
                  <a:pt x="18033" y="126"/>
                </a:lnTo>
                <a:lnTo>
                  <a:pt x="8254" y="8762"/>
                </a:lnTo>
                <a:lnTo>
                  <a:pt x="4190" y="14350"/>
                </a:lnTo>
                <a:lnTo>
                  <a:pt x="0" y="20065"/>
                </a:lnTo>
                <a:lnTo>
                  <a:pt x="1524" y="29972"/>
                </a:lnTo>
                <a:lnTo>
                  <a:pt x="4445" y="35432"/>
                </a:lnTo>
                <a:lnTo>
                  <a:pt x="7365" y="41020"/>
                </a:lnTo>
                <a:lnTo>
                  <a:pt x="14477" y="48005"/>
                </a:lnTo>
                <a:lnTo>
                  <a:pt x="25780" y="49275"/>
                </a:lnTo>
                <a:lnTo>
                  <a:pt x="32765" y="49149"/>
                </a:lnTo>
                <a:lnTo>
                  <a:pt x="43941" y="43306"/>
                </a:lnTo>
                <a:lnTo>
                  <a:pt x="48005" y="37718"/>
                </a:lnTo>
                <a:lnTo>
                  <a:pt x="50800" y="29210"/>
                </a:lnTo>
                <a:lnTo>
                  <a:pt x="50673" y="22098"/>
                </a:lnTo>
                <a:lnTo>
                  <a:pt x="46354" y="13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0" name="object 360"/>
          <p:cNvSpPr/>
          <p:nvPr/>
        </p:nvSpPr>
        <p:spPr>
          <a:xfrm>
            <a:off x="7975092" y="2544191"/>
            <a:ext cx="45084" cy="43561"/>
          </a:xfrm>
          <a:custGeom>
            <a:avLst/>
            <a:gdLst/>
            <a:ahLst/>
            <a:cxnLst/>
            <a:rect l="l" t="t" r="r" b="b"/>
            <a:pathLst>
              <a:path w="45084" h="43561">
                <a:moveTo>
                  <a:pt x="42163" y="12446"/>
                </a:moveTo>
                <a:lnTo>
                  <a:pt x="39242" y="6858"/>
                </a:lnTo>
                <a:lnTo>
                  <a:pt x="33527" y="2667"/>
                </a:lnTo>
                <a:lnTo>
                  <a:pt x="25018" y="0"/>
                </a:lnTo>
                <a:lnTo>
                  <a:pt x="15239" y="1524"/>
                </a:lnTo>
                <a:lnTo>
                  <a:pt x="6857" y="5842"/>
                </a:lnTo>
                <a:lnTo>
                  <a:pt x="2793" y="11557"/>
                </a:lnTo>
                <a:lnTo>
                  <a:pt x="0" y="20066"/>
                </a:lnTo>
                <a:lnTo>
                  <a:pt x="126" y="27050"/>
                </a:lnTo>
                <a:lnTo>
                  <a:pt x="3048" y="32638"/>
                </a:lnTo>
                <a:lnTo>
                  <a:pt x="5968" y="38226"/>
                </a:lnTo>
                <a:lnTo>
                  <a:pt x="14477" y="40894"/>
                </a:lnTo>
                <a:lnTo>
                  <a:pt x="22859" y="43561"/>
                </a:lnTo>
                <a:lnTo>
                  <a:pt x="29972" y="43561"/>
                </a:lnTo>
                <a:lnTo>
                  <a:pt x="38353" y="39116"/>
                </a:lnTo>
                <a:lnTo>
                  <a:pt x="42417" y="33528"/>
                </a:lnTo>
                <a:lnTo>
                  <a:pt x="45084" y="25019"/>
                </a:lnTo>
                <a:lnTo>
                  <a:pt x="44957" y="18034"/>
                </a:lnTo>
                <a:lnTo>
                  <a:pt x="42163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1" name="object 361"/>
          <p:cNvSpPr/>
          <p:nvPr/>
        </p:nvSpPr>
        <p:spPr>
          <a:xfrm>
            <a:off x="7975092" y="2544191"/>
            <a:ext cx="45084" cy="43561"/>
          </a:xfrm>
          <a:custGeom>
            <a:avLst/>
            <a:gdLst/>
            <a:ahLst/>
            <a:cxnLst/>
            <a:rect l="l" t="t" r="r" b="b"/>
            <a:pathLst>
              <a:path w="45084" h="43561">
                <a:moveTo>
                  <a:pt x="42163" y="12446"/>
                </a:moveTo>
                <a:lnTo>
                  <a:pt x="39242" y="6858"/>
                </a:lnTo>
                <a:lnTo>
                  <a:pt x="33527" y="2667"/>
                </a:lnTo>
                <a:lnTo>
                  <a:pt x="25018" y="0"/>
                </a:lnTo>
                <a:lnTo>
                  <a:pt x="15239" y="1524"/>
                </a:lnTo>
                <a:lnTo>
                  <a:pt x="6857" y="5842"/>
                </a:lnTo>
                <a:lnTo>
                  <a:pt x="2793" y="11557"/>
                </a:lnTo>
                <a:lnTo>
                  <a:pt x="0" y="20066"/>
                </a:lnTo>
                <a:lnTo>
                  <a:pt x="126" y="27050"/>
                </a:lnTo>
                <a:lnTo>
                  <a:pt x="3048" y="32638"/>
                </a:lnTo>
                <a:lnTo>
                  <a:pt x="5968" y="38226"/>
                </a:lnTo>
                <a:lnTo>
                  <a:pt x="14477" y="40894"/>
                </a:lnTo>
                <a:lnTo>
                  <a:pt x="22859" y="43561"/>
                </a:lnTo>
                <a:lnTo>
                  <a:pt x="29972" y="43561"/>
                </a:lnTo>
                <a:lnTo>
                  <a:pt x="38353" y="39116"/>
                </a:lnTo>
                <a:lnTo>
                  <a:pt x="42417" y="33528"/>
                </a:lnTo>
                <a:lnTo>
                  <a:pt x="45084" y="25019"/>
                </a:lnTo>
                <a:lnTo>
                  <a:pt x="44957" y="18034"/>
                </a:lnTo>
                <a:lnTo>
                  <a:pt x="42163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8" name="object 358"/>
          <p:cNvSpPr/>
          <p:nvPr/>
        </p:nvSpPr>
        <p:spPr>
          <a:xfrm>
            <a:off x="8118221" y="2620772"/>
            <a:ext cx="39497" cy="39497"/>
          </a:xfrm>
          <a:custGeom>
            <a:avLst/>
            <a:gdLst/>
            <a:ahLst/>
            <a:cxnLst/>
            <a:rect l="l" t="t" r="r" b="b"/>
            <a:pathLst>
              <a:path w="39497" h="39497">
                <a:moveTo>
                  <a:pt x="126" y="21462"/>
                </a:moveTo>
                <a:lnTo>
                  <a:pt x="2921" y="27050"/>
                </a:lnTo>
                <a:lnTo>
                  <a:pt x="5842" y="32638"/>
                </a:lnTo>
                <a:lnTo>
                  <a:pt x="11556" y="36702"/>
                </a:lnTo>
                <a:lnTo>
                  <a:pt x="20065" y="39497"/>
                </a:lnTo>
                <a:lnTo>
                  <a:pt x="27050" y="39369"/>
                </a:lnTo>
                <a:lnTo>
                  <a:pt x="33908" y="32257"/>
                </a:lnTo>
                <a:lnTo>
                  <a:pt x="39497" y="29337"/>
                </a:lnTo>
                <a:lnTo>
                  <a:pt x="39243" y="8254"/>
                </a:lnTo>
                <a:lnTo>
                  <a:pt x="35051" y="6857"/>
                </a:lnTo>
                <a:lnTo>
                  <a:pt x="27812" y="0"/>
                </a:lnTo>
                <a:lnTo>
                  <a:pt x="13843" y="126"/>
                </a:lnTo>
                <a:lnTo>
                  <a:pt x="5460" y="4572"/>
                </a:lnTo>
                <a:lnTo>
                  <a:pt x="4063" y="8762"/>
                </a:lnTo>
                <a:lnTo>
                  <a:pt x="0" y="14477"/>
                </a:lnTo>
                <a:lnTo>
                  <a:pt x="126" y="214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9" name="object 359"/>
          <p:cNvSpPr/>
          <p:nvPr/>
        </p:nvSpPr>
        <p:spPr>
          <a:xfrm>
            <a:off x="8118221" y="2620772"/>
            <a:ext cx="39497" cy="39497"/>
          </a:xfrm>
          <a:custGeom>
            <a:avLst/>
            <a:gdLst/>
            <a:ahLst/>
            <a:cxnLst/>
            <a:rect l="l" t="t" r="r" b="b"/>
            <a:pathLst>
              <a:path w="39497" h="39497">
                <a:moveTo>
                  <a:pt x="126" y="21462"/>
                </a:moveTo>
                <a:lnTo>
                  <a:pt x="2921" y="27050"/>
                </a:lnTo>
                <a:lnTo>
                  <a:pt x="5842" y="32638"/>
                </a:lnTo>
                <a:lnTo>
                  <a:pt x="11556" y="36702"/>
                </a:lnTo>
                <a:lnTo>
                  <a:pt x="20065" y="39497"/>
                </a:lnTo>
                <a:lnTo>
                  <a:pt x="27050" y="39369"/>
                </a:lnTo>
                <a:lnTo>
                  <a:pt x="33908" y="32257"/>
                </a:lnTo>
                <a:lnTo>
                  <a:pt x="39497" y="29337"/>
                </a:lnTo>
                <a:lnTo>
                  <a:pt x="39243" y="8254"/>
                </a:lnTo>
                <a:lnTo>
                  <a:pt x="35051" y="6857"/>
                </a:lnTo>
                <a:lnTo>
                  <a:pt x="27812" y="0"/>
                </a:lnTo>
                <a:lnTo>
                  <a:pt x="13843" y="126"/>
                </a:lnTo>
                <a:lnTo>
                  <a:pt x="5460" y="4572"/>
                </a:lnTo>
                <a:lnTo>
                  <a:pt x="4063" y="8762"/>
                </a:lnTo>
                <a:lnTo>
                  <a:pt x="0" y="14477"/>
                </a:lnTo>
                <a:lnTo>
                  <a:pt x="126" y="214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6" name="object 356"/>
          <p:cNvSpPr/>
          <p:nvPr/>
        </p:nvSpPr>
        <p:spPr>
          <a:xfrm>
            <a:off x="8246109" y="2718689"/>
            <a:ext cx="36575" cy="35306"/>
          </a:xfrm>
          <a:custGeom>
            <a:avLst/>
            <a:gdLst/>
            <a:ahLst/>
            <a:cxnLst/>
            <a:rect l="l" t="t" r="r" b="b"/>
            <a:pathLst>
              <a:path w="36575" h="35306">
                <a:moveTo>
                  <a:pt x="33655" y="9778"/>
                </a:moveTo>
                <a:lnTo>
                  <a:pt x="30861" y="4190"/>
                </a:lnTo>
                <a:lnTo>
                  <a:pt x="25146" y="0"/>
                </a:lnTo>
                <a:lnTo>
                  <a:pt x="11049" y="253"/>
                </a:lnTo>
                <a:lnTo>
                  <a:pt x="5461" y="3048"/>
                </a:lnTo>
                <a:lnTo>
                  <a:pt x="1397" y="8762"/>
                </a:lnTo>
                <a:lnTo>
                  <a:pt x="0" y="13081"/>
                </a:lnTo>
                <a:lnTo>
                  <a:pt x="126" y="20065"/>
                </a:lnTo>
                <a:lnTo>
                  <a:pt x="3048" y="25653"/>
                </a:lnTo>
                <a:lnTo>
                  <a:pt x="4445" y="28448"/>
                </a:lnTo>
                <a:lnTo>
                  <a:pt x="11557" y="35306"/>
                </a:lnTo>
                <a:lnTo>
                  <a:pt x="18669" y="35306"/>
                </a:lnTo>
                <a:lnTo>
                  <a:pt x="25654" y="35178"/>
                </a:lnTo>
                <a:lnTo>
                  <a:pt x="31242" y="32258"/>
                </a:lnTo>
                <a:lnTo>
                  <a:pt x="35306" y="26543"/>
                </a:lnTo>
                <a:lnTo>
                  <a:pt x="35306" y="19558"/>
                </a:lnTo>
                <a:lnTo>
                  <a:pt x="36575" y="15239"/>
                </a:lnTo>
                <a:lnTo>
                  <a:pt x="33655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7" name="object 357"/>
          <p:cNvSpPr/>
          <p:nvPr/>
        </p:nvSpPr>
        <p:spPr>
          <a:xfrm>
            <a:off x="8246109" y="2718689"/>
            <a:ext cx="36575" cy="35306"/>
          </a:xfrm>
          <a:custGeom>
            <a:avLst/>
            <a:gdLst/>
            <a:ahLst/>
            <a:cxnLst/>
            <a:rect l="l" t="t" r="r" b="b"/>
            <a:pathLst>
              <a:path w="36575" h="35306">
                <a:moveTo>
                  <a:pt x="33655" y="9778"/>
                </a:moveTo>
                <a:lnTo>
                  <a:pt x="30861" y="4190"/>
                </a:lnTo>
                <a:lnTo>
                  <a:pt x="25146" y="0"/>
                </a:lnTo>
                <a:lnTo>
                  <a:pt x="11049" y="253"/>
                </a:lnTo>
                <a:lnTo>
                  <a:pt x="5461" y="3048"/>
                </a:lnTo>
                <a:lnTo>
                  <a:pt x="1397" y="8762"/>
                </a:lnTo>
                <a:lnTo>
                  <a:pt x="0" y="13081"/>
                </a:lnTo>
                <a:lnTo>
                  <a:pt x="126" y="20065"/>
                </a:lnTo>
                <a:lnTo>
                  <a:pt x="3048" y="25653"/>
                </a:lnTo>
                <a:lnTo>
                  <a:pt x="4445" y="28448"/>
                </a:lnTo>
                <a:lnTo>
                  <a:pt x="11557" y="35306"/>
                </a:lnTo>
                <a:lnTo>
                  <a:pt x="18669" y="35306"/>
                </a:lnTo>
                <a:lnTo>
                  <a:pt x="25654" y="35178"/>
                </a:lnTo>
                <a:lnTo>
                  <a:pt x="31242" y="32258"/>
                </a:lnTo>
                <a:lnTo>
                  <a:pt x="35306" y="26543"/>
                </a:lnTo>
                <a:lnTo>
                  <a:pt x="35306" y="19558"/>
                </a:lnTo>
                <a:lnTo>
                  <a:pt x="36575" y="15239"/>
                </a:lnTo>
                <a:lnTo>
                  <a:pt x="33655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4" name="object 354"/>
          <p:cNvSpPr/>
          <p:nvPr/>
        </p:nvSpPr>
        <p:spPr>
          <a:xfrm>
            <a:off x="8354822" y="2836672"/>
            <a:ext cx="33781" cy="32512"/>
          </a:xfrm>
          <a:custGeom>
            <a:avLst/>
            <a:gdLst/>
            <a:ahLst/>
            <a:cxnLst/>
            <a:rect l="l" t="t" r="r" b="b"/>
            <a:pathLst>
              <a:path w="33781" h="32512">
                <a:moveTo>
                  <a:pt x="32130" y="9651"/>
                </a:moveTo>
                <a:lnTo>
                  <a:pt x="29336" y="4063"/>
                </a:lnTo>
                <a:lnTo>
                  <a:pt x="25019" y="2666"/>
                </a:lnTo>
                <a:lnTo>
                  <a:pt x="16509" y="0"/>
                </a:lnTo>
                <a:lnTo>
                  <a:pt x="11049" y="2920"/>
                </a:lnTo>
                <a:lnTo>
                  <a:pt x="5460" y="5841"/>
                </a:lnTo>
                <a:lnTo>
                  <a:pt x="0" y="15748"/>
                </a:lnTo>
                <a:lnTo>
                  <a:pt x="1524" y="25526"/>
                </a:lnTo>
                <a:lnTo>
                  <a:pt x="2921" y="28320"/>
                </a:lnTo>
                <a:lnTo>
                  <a:pt x="8635" y="32512"/>
                </a:lnTo>
                <a:lnTo>
                  <a:pt x="15621" y="32385"/>
                </a:lnTo>
                <a:lnTo>
                  <a:pt x="22732" y="32257"/>
                </a:lnTo>
                <a:lnTo>
                  <a:pt x="28194" y="29337"/>
                </a:lnTo>
                <a:lnTo>
                  <a:pt x="33781" y="19430"/>
                </a:lnTo>
                <a:lnTo>
                  <a:pt x="32130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5" name="object 355"/>
          <p:cNvSpPr/>
          <p:nvPr/>
        </p:nvSpPr>
        <p:spPr>
          <a:xfrm>
            <a:off x="8354822" y="2836672"/>
            <a:ext cx="33781" cy="32512"/>
          </a:xfrm>
          <a:custGeom>
            <a:avLst/>
            <a:gdLst/>
            <a:ahLst/>
            <a:cxnLst/>
            <a:rect l="l" t="t" r="r" b="b"/>
            <a:pathLst>
              <a:path w="33781" h="32512">
                <a:moveTo>
                  <a:pt x="32130" y="9651"/>
                </a:moveTo>
                <a:lnTo>
                  <a:pt x="29336" y="4063"/>
                </a:lnTo>
                <a:lnTo>
                  <a:pt x="25019" y="2666"/>
                </a:lnTo>
                <a:lnTo>
                  <a:pt x="16509" y="0"/>
                </a:lnTo>
                <a:lnTo>
                  <a:pt x="11049" y="2920"/>
                </a:lnTo>
                <a:lnTo>
                  <a:pt x="5460" y="5841"/>
                </a:lnTo>
                <a:lnTo>
                  <a:pt x="0" y="15748"/>
                </a:lnTo>
                <a:lnTo>
                  <a:pt x="1524" y="25526"/>
                </a:lnTo>
                <a:lnTo>
                  <a:pt x="2921" y="28320"/>
                </a:lnTo>
                <a:lnTo>
                  <a:pt x="8635" y="32512"/>
                </a:lnTo>
                <a:lnTo>
                  <a:pt x="15621" y="32385"/>
                </a:lnTo>
                <a:lnTo>
                  <a:pt x="22732" y="32257"/>
                </a:lnTo>
                <a:lnTo>
                  <a:pt x="28194" y="29337"/>
                </a:lnTo>
                <a:lnTo>
                  <a:pt x="33781" y="19430"/>
                </a:lnTo>
                <a:lnTo>
                  <a:pt x="32130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2" name="object 352"/>
          <p:cNvSpPr/>
          <p:nvPr/>
        </p:nvSpPr>
        <p:spPr>
          <a:xfrm>
            <a:off x="6938136" y="2747645"/>
            <a:ext cx="81788" cy="85851"/>
          </a:xfrm>
          <a:custGeom>
            <a:avLst/>
            <a:gdLst/>
            <a:ahLst/>
            <a:cxnLst/>
            <a:rect l="l" t="t" r="r" b="b"/>
            <a:pathLst>
              <a:path w="81788" h="85851">
                <a:moveTo>
                  <a:pt x="78613" y="23367"/>
                </a:moveTo>
                <a:lnTo>
                  <a:pt x="69977" y="13715"/>
                </a:lnTo>
                <a:lnTo>
                  <a:pt x="58674" y="5460"/>
                </a:lnTo>
                <a:lnTo>
                  <a:pt x="41656" y="0"/>
                </a:lnTo>
                <a:lnTo>
                  <a:pt x="26289" y="4444"/>
                </a:lnTo>
                <a:lnTo>
                  <a:pt x="12319" y="11683"/>
                </a:lnTo>
                <a:lnTo>
                  <a:pt x="4064" y="23113"/>
                </a:lnTo>
                <a:lnTo>
                  <a:pt x="0" y="35813"/>
                </a:lnTo>
                <a:lnTo>
                  <a:pt x="254" y="49910"/>
                </a:lnTo>
                <a:lnTo>
                  <a:pt x="3175" y="62483"/>
                </a:lnTo>
                <a:lnTo>
                  <a:pt x="7620" y="70865"/>
                </a:lnTo>
                <a:lnTo>
                  <a:pt x="23114" y="80517"/>
                </a:lnTo>
                <a:lnTo>
                  <a:pt x="40132" y="85851"/>
                </a:lnTo>
                <a:lnTo>
                  <a:pt x="55499" y="81406"/>
                </a:lnTo>
                <a:lnTo>
                  <a:pt x="69469" y="74167"/>
                </a:lnTo>
                <a:lnTo>
                  <a:pt x="77724" y="62737"/>
                </a:lnTo>
                <a:lnTo>
                  <a:pt x="81788" y="50037"/>
                </a:lnTo>
                <a:lnTo>
                  <a:pt x="81534" y="36067"/>
                </a:lnTo>
                <a:lnTo>
                  <a:pt x="78613" y="233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3" name="object 353"/>
          <p:cNvSpPr/>
          <p:nvPr/>
        </p:nvSpPr>
        <p:spPr>
          <a:xfrm>
            <a:off x="6938136" y="2747645"/>
            <a:ext cx="81788" cy="85851"/>
          </a:xfrm>
          <a:custGeom>
            <a:avLst/>
            <a:gdLst/>
            <a:ahLst/>
            <a:cxnLst/>
            <a:rect l="l" t="t" r="r" b="b"/>
            <a:pathLst>
              <a:path w="81788" h="85851">
                <a:moveTo>
                  <a:pt x="78613" y="23367"/>
                </a:moveTo>
                <a:lnTo>
                  <a:pt x="69977" y="13715"/>
                </a:lnTo>
                <a:lnTo>
                  <a:pt x="58674" y="5460"/>
                </a:lnTo>
                <a:lnTo>
                  <a:pt x="41656" y="0"/>
                </a:lnTo>
                <a:lnTo>
                  <a:pt x="26289" y="4444"/>
                </a:lnTo>
                <a:lnTo>
                  <a:pt x="12319" y="11683"/>
                </a:lnTo>
                <a:lnTo>
                  <a:pt x="4064" y="23113"/>
                </a:lnTo>
                <a:lnTo>
                  <a:pt x="0" y="35813"/>
                </a:lnTo>
                <a:lnTo>
                  <a:pt x="254" y="49910"/>
                </a:lnTo>
                <a:lnTo>
                  <a:pt x="3175" y="62483"/>
                </a:lnTo>
                <a:lnTo>
                  <a:pt x="7620" y="70865"/>
                </a:lnTo>
                <a:lnTo>
                  <a:pt x="23114" y="80517"/>
                </a:lnTo>
                <a:lnTo>
                  <a:pt x="40132" y="85851"/>
                </a:lnTo>
                <a:lnTo>
                  <a:pt x="55499" y="81406"/>
                </a:lnTo>
                <a:lnTo>
                  <a:pt x="69469" y="74167"/>
                </a:lnTo>
                <a:lnTo>
                  <a:pt x="77724" y="62737"/>
                </a:lnTo>
                <a:lnTo>
                  <a:pt x="81788" y="50037"/>
                </a:lnTo>
                <a:lnTo>
                  <a:pt x="81534" y="36067"/>
                </a:lnTo>
                <a:lnTo>
                  <a:pt x="78613" y="233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0" name="object 350"/>
          <p:cNvSpPr/>
          <p:nvPr/>
        </p:nvSpPr>
        <p:spPr>
          <a:xfrm>
            <a:off x="6843268" y="2878454"/>
            <a:ext cx="75946" cy="75946"/>
          </a:xfrm>
          <a:custGeom>
            <a:avLst/>
            <a:gdLst/>
            <a:ahLst/>
            <a:cxnLst/>
            <a:rect l="l" t="t" r="r" b="b"/>
            <a:pathLst>
              <a:path w="75946" h="75946">
                <a:moveTo>
                  <a:pt x="72643" y="19177"/>
                </a:moveTo>
                <a:lnTo>
                  <a:pt x="65531" y="12319"/>
                </a:lnTo>
                <a:lnTo>
                  <a:pt x="54228" y="4064"/>
                </a:lnTo>
                <a:lnTo>
                  <a:pt x="41528" y="0"/>
                </a:lnTo>
                <a:lnTo>
                  <a:pt x="24637" y="1650"/>
                </a:lnTo>
                <a:lnTo>
                  <a:pt x="14858" y="10160"/>
                </a:lnTo>
                <a:lnTo>
                  <a:pt x="5206" y="18796"/>
                </a:lnTo>
                <a:lnTo>
                  <a:pt x="1142" y="31496"/>
                </a:lnTo>
                <a:lnTo>
                  <a:pt x="0" y="42799"/>
                </a:lnTo>
                <a:lnTo>
                  <a:pt x="5714" y="53975"/>
                </a:lnTo>
                <a:lnTo>
                  <a:pt x="10032" y="62357"/>
                </a:lnTo>
                <a:lnTo>
                  <a:pt x="22859" y="73406"/>
                </a:lnTo>
                <a:lnTo>
                  <a:pt x="38353" y="75946"/>
                </a:lnTo>
                <a:lnTo>
                  <a:pt x="51053" y="72898"/>
                </a:lnTo>
                <a:lnTo>
                  <a:pt x="64897" y="65659"/>
                </a:lnTo>
                <a:lnTo>
                  <a:pt x="70357" y="55753"/>
                </a:lnTo>
                <a:lnTo>
                  <a:pt x="75946" y="45847"/>
                </a:lnTo>
                <a:lnTo>
                  <a:pt x="75691" y="31750"/>
                </a:lnTo>
                <a:lnTo>
                  <a:pt x="72643" y="19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1" name="object 351"/>
          <p:cNvSpPr/>
          <p:nvPr/>
        </p:nvSpPr>
        <p:spPr>
          <a:xfrm>
            <a:off x="6843268" y="2878454"/>
            <a:ext cx="75946" cy="75946"/>
          </a:xfrm>
          <a:custGeom>
            <a:avLst/>
            <a:gdLst/>
            <a:ahLst/>
            <a:cxnLst/>
            <a:rect l="l" t="t" r="r" b="b"/>
            <a:pathLst>
              <a:path w="75946" h="75946">
                <a:moveTo>
                  <a:pt x="72643" y="19177"/>
                </a:moveTo>
                <a:lnTo>
                  <a:pt x="65531" y="12319"/>
                </a:lnTo>
                <a:lnTo>
                  <a:pt x="54228" y="4064"/>
                </a:lnTo>
                <a:lnTo>
                  <a:pt x="41528" y="0"/>
                </a:lnTo>
                <a:lnTo>
                  <a:pt x="24637" y="1650"/>
                </a:lnTo>
                <a:lnTo>
                  <a:pt x="14858" y="10160"/>
                </a:lnTo>
                <a:lnTo>
                  <a:pt x="5206" y="18796"/>
                </a:lnTo>
                <a:lnTo>
                  <a:pt x="1142" y="31496"/>
                </a:lnTo>
                <a:lnTo>
                  <a:pt x="0" y="42799"/>
                </a:lnTo>
                <a:lnTo>
                  <a:pt x="5714" y="53975"/>
                </a:lnTo>
                <a:lnTo>
                  <a:pt x="10032" y="62357"/>
                </a:lnTo>
                <a:lnTo>
                  <a:pt x="22859" y="73406"/>
                </a:lnTo>
                <a:lnTo>
                  <a:pt x="38353" y="75946"/>
                </a:lnTo>
                <a:lnTo>
                  <a:pt x="51053" y="72898"/>
                </a:lnTo>
                <a:lnTo>
                  <a:pt x="64897" y="65659"/>
                </a:lnTo>
                <a:lnTo>
                  <a:pt x="70357" y="55753"/>
                </a:lnTo>
                <a:lnTo>
                  <a:pt x="75946" y="45847"/>
                </a:lnTo>
                <a:lnTo>
                  <a:pt x="75691" y="31750"/>
                </a:lnTo>
                <a:lnTo>
                  <a:pt x="72643" y="19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8" name="object 348"/>
          <p:cNvSpPr/>
          <p:nvPr/>
        </p:nvSpPr>
        <p:spPr>
          <a:xfrm>
            <a:off x="6775069" y="3022854"/>
            <a:ext cx="68706" cy="68961"/>
          </a:xfrm>
          <a:custGeom>
            <a:avLst/>
            <a:gdLst/>
            <a:ahLst/>
            <a:cxnLst/>
            <a:rect l="l" t="t" r="r" b="b"/>
            <a:pathLst>
              <a:path w="68706" h="68961">
                <a:moveTo>
                  <a:pt x="62864" y="17907"/>
                </a:moveTo>
                <a:lnTo>
                  <a:pt x="58547" y="9525"/>
                </a:lnTo>
                <a:lnTo>
                  <a:pt x="48640" y="4063"/>
                </a:lnTo>
                <a:lnTo>
                  <a:pt x="35940" y="0"/>
                </a:lnTo>
                <a:lnTo>
                  <a:pt x="21844" y="254"/>
                </a:lnTo>
                <a:lnTo>
                  <a:pt x="12191" y="8890"/>
                </a:lnTo>
                <a:lnTo>
                  <a:pt x="2412" y="17399"/>
                </a:lnTo>
                <a:lnTo>
                  <a:pt x="1142" y="28701"/>
                </a:lnTo>
                <a:lnTo>
                  <a:pt x="0" y="40005"/>
                </a:lnTo>
                <a:lnTo>
                  <a:pt x="1524" y="49784"/>
                </a:lnTo>
                <a:lnTo>
                  <a:pt x="8635" y="56642"/>
                </a:lnTo>
                <a:lnTo>
                  <a:pt x="20065" y="65024"/>
                </a:lnTo>
                <a:lnTo>
                  <a:pt x="32765" y="68961"/>
                </a:lnTo>
                <a:lnTo>
                  <a:pt x="45338" y="66040"/>
                </a:lnTo>
                <a:lnTo>
                  <a:pt x="56514" y="60198"/>
                </a:lnTo>
                <a:lnTo>
                  <a:pt x="61975" y="50292"/>
                </a:lnTo>
                <a:lnTo>
                  <a:pt x="67436" y="40386"/>
                </a:lnTo>
                <a:lnTo>
                  <a:pt x="68706" y="29083"/>
                </a:lnTo>
                <a:lnTo>
                  <a:pt x="62864" y="17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9" name="object 349"/>
          <p:cNvSpPr/>
          <p:nvPr/>
        </p:nvSpPr>
        <p:spPr>
          <a:xfrm>
            <a:off x="6775069" y="3022854"/>
            <a:ext cx="68706" cy="68961"/>
          </a:xfrm>
          <a:custGeom>
            <a:avLst/>
            <a:gdLst/>
            <a:ahLst/>
            <a:cxnLst/>
            <a:rect l="l" t="t" r="r" b="b"/>
            <a:pathLst>
              <a:path w="68706" h="68961">
                <a:moveTo>
                  <a:pt x="62864" y="17907"/>
                </a:moveTo>
                <a:lnTo>
                  <a:pt x="58547" y="9525"/>
                </a:lnTo>
                <a:lnTo>
                  <a:pt x="48640" y="4063"/>
                </a:lnTo>
                <a:lnTo>
                  <a:pt x="35940" y="0"/>
                </a:lnTo>
                <a:lnTo>
                  <a:pt x="21844" y="254"/>
                </a:lnTo>
                <a:lnTo>
                  <a:pt x="12191" y="8890"/>
                </a:lnTo>
                <a:lnTo>
                  <a:pt x="2412" y="17399"/>
                </a:lnTo>
                <a:lnTo>
                  <a:pt x="1142" y="28701"/>
                </a:lnTo>
                <a:lnTo>
                  <a:pt x="0" y="40005"/>
                </a:lnTo>
                <a:lnTo>
                  <a:pt x="1524" y="49784"/>
                </a:lnTo>
                <a:lnTo>
                  <a:pt x="8635" y="56642"/>
                </a:lnTo>
                <a:lnTo>
                  <a:pt x="20065" y="65024"/>
                </a:lnTo>
                <a:lnTo>
                  <a:pt x="32765" y="68961"/>
                </a:lnTo>
                <a:lnTo>
                  <a:pt x="45338" y="66040"/>
                </a:lnTo>
                <a:lnTo>
                  <a:pt x="56514" y="60198"/>
                </a:lnTo>
                <a:lnTo>
                  <a:pt x="61975" y="50292"/>
                </a:lnTo>
                <a:lnTo>
                  <a:pt x="67436" y="40386"/>
                </a:lnTo>
                <a:lnTo>
                  <a:pt x="68706" y="29083"/>
                </a:lnTo>
                <a:lnTo>
                  <a:pt x="62864" y="17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6" name="object 346"/>
          <p:cNvSpPr/>
          <p:nvPr/>
        </p:nvSpPr>
        <p:spPr>
          <a:xfrm>
            <a:off x="6729476" y="3175508"/>
            <a:ext cx="61722" cy="63118"/>
          </a:xfrm>
          <a:custGeom>
            <a:avLst/>
            <a:gdLst/>
            <a:ahLst/>
            <a:cxnLst/>
            <a:rect l="l" t="t" r="r" b="b"/>
            <a:pathLst>
              <a:path w="61722" h="63118">
                <a:moveTo>
                  <a:pt x="57403" y="19303"/>
                </a:moveTo>
                <a:lnTo>
                  <a:pt x="52958" y="10921"/>
                </a:lnTo>
                <a:lnTo>
                  <a:pt x="43052" y="5461"/>
                </a:lnTo>
                <a:lnTo>
                  <a:pt x="33147" y="0"/>
                </a:lnTo>
                <a:lnTo>
                  <a:pt x="20574" y="2920"/>
                </a:lnTo>
                <a:lnTo>
                  <a:pt x="9398" y="8762"/>
                </a:lnTo>
                <a:lnTo>
                  <a:pt x="3937" y="18668"/>
                </a:lnTo>
                <a:lnTo>
                  <a:pt x="1270" y="27177"/>
                </a:lnTo>
                <a:lnTo>
                  <a:pt x="0" y="38353"/>
                </a:lnTo>
                <a:lnTo>
                  <a:pt x="4318" y="46736"/>
                </a:lnTo>
                <a:lnTo>
                  <a:pt x="7239" y="52324"/>
                </a:lnTo>
                <a:lnTo>
                  <a:pt x="18542" y="60578"/>
                </a:lnTo>
                <a:lnTo>
                  <a:pt x="29845" y="61849"/>
                </a:lnTo>
                <a:lnTo>
                  <a:pt x="41148" y="63118"/>
                </a:lnTo>
                <a:lnTo>
                  <a:pt x="50800" y="54482"/>
                </a:lnTo>
                <a:lnTo>
                  <a:pt x="57784" y="47370"/>
                </a:lnTo>
                <a:lnTo>
                  <a:pt x="60451" y="38862"/>
                </a:lnTo>
                <a:lnTo>
                  <a:pt x="61722" y="27686"/>
                </a:lnTo>
                <a:lnTo>
                  <a:pt x="57403" y="193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7" name="object 347"/>
          <p:cNvSpPr/>
          <p:nvPr/>
        </p:nvSpPr>
        <p:spPr>
          <a:xfrm>
            <a:off x="6729476" y="3175508"/>
            <a:ext cx="61722" cy="63118"/>
          </a:xfrm>
          <a:custGeom>
            <a:avLst/>
            <a:gdLst/>
            <a:ahLst/>
            <a:cxnLst/>
            <a:rect l="l" t="t" r="r" b="b"/>
            <a:pathLst>
              <a:path w="61722" h="63118">
                <a:moveTo>
                  <a:pt x="57403" y="19303"/>
                </a:moveTo>
                <a:lnTo>
                  <a:pt x="52958" y="10921"/>
                </a:lnTo>
                <a:lnTo>
                  <a:pt x="43052" y="5461"/>
                </a:lnTo>
                <a:lnTo>
                  <a:pt x="33147" y="0"/>
                </a:lnTo>
                <a:lnTo>
                  <a:pt x="20574" y="2920"/>
                </a:lnTo>
                <a:lnTo>
                  <a:pt x="9398" y="8762"/>
                </a:lnTo>
                <a:lnTo>
                  <a:pt x="3937" y="18668"/>
                </a:lnTo>
                <a:lnTo>
                  <a:pt x="1270" y="27177"/>
                </a:lnTo>
                <a:lnTo>
                  <a:pt x="0" y="38353"/>
                </a:lnTo>
                <a:lnTo>
                  <a:pt x="4318" y="46736"/>
                </a:lnTo>
                <a:lnTo>
                  <a:pt x="7239" y="52324"/>
                </a:lnTo>
                <a:lnTo>
                  <a:pt x="18542" y="60578"/>
                </a:lnTo>
                <a:lnTo>
                  <a:pt x="29845" y="61849"/>
                </a:lnTo>
                <a:lnTo>
                  <a:pt x="41148" y="63118"/>
                </a:lnTo>
                <a:lnTo>
                  <a:pt x="50800" y="54482"/>
                </a:lnTo>
                <a:lnTo>
                  <a:pt x="57784" y="47370"/>
                </a:lnTo>
                <a:lnTo>
                  <a:pt x="60451" y="38862"/>
                </a:lnTo>
                <a:lnTo>
                  <a:pt x="61722" y="27686"/>
                </a:lnTo>
                <a:lnTo>
                  <a:pt x="57403" y="193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4" name="object 344"/>
          <p:cNvSpPr/>
          <p:nvPr/>
        </p:nvSpPr>
        <p:spPr>
          <a:xfrm>
            <a:off x="6710680" y="3338829"/>
            <a:ext cx="57658" cy="54864"/>
          </a:xfrm>
          <a:custGeom>
            <a:avLst/>
            <a:gdLst/>
            <a:ahLst/>
            <a:cxnLst/>
            <a:rect l="l" t="t" r="r" b="b"/>
            <a:pathLst>
              <a:path w="57658" h="54864">
                <a:moveTo>
                  <a:pt x="4318" y="38354"/>
                </a:moveTo>
                <a:lnTo>
                  <a:pt x="8636" y="46736"/>
                </a:lnTo>
                <a:lnTo>
                  <a:pt x="18669" y="52197"/>
                </a:lnTo>
                <a:lnTo>
                  <a:pt x="27050" y="54864"/>
                </a:lnTo>
                <a:lnTo>
                  <a:pt x="36956" y="53340"/>
                </a:lnTo>
                <a:lnTo>
                  <a:pt x="48005" y="47498"/>
                </a:lnTo>
                <a:lnTo>
                  <a:pt x="54991" y="40386"/>
                </a:lnTo>
                <a:lnTo>
                  <a:pt x="57658" y="31877"/>
                </a:lnTo>
                <a:lnTo>
                  <a:pt x="56134" y="22098"/>
                </a:lnTo>
                <a:lnTo>
                  <a:pt x="54610" y="12319"/>
                </a:lnTo>
                <a:lnTo>
                  <a:pt x="48895" y="8128"/>
                </a:lnTo>
                <a:lnTo>
                  <a:pt x="41783" y="1270"/>
                </a:lnTo>
                <a:lnTo>
                  <a:pt x="30479" y="0"/>
                </a:lnTo>
                <a:lnTo>
                  <a:pt x="20700" y="1524"/>
                </a:lnTo>
                <a:lnTo>
                  <a:pt x="9525" y="7366"/>
                </a:lnTo>
                <a:lnTo>
                  <a:pt x="5334" y="13081"/>
                </a:lnTo>
                <a:lnTo>
                  <a:pt x="2667" y="21462"/>
                </a:lnTo>
                <a:lnTo>
                  <a:pt x="0" y="29972"/>
                </a:lnTo>
                <a:lnTo>
                  <a:pt x="4318" y="383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5" name="object 345"/>
          <p:cNvSpPr/>
          <p:nvPr/>
        </p:nvSpPr>
        <p:spPr>
          <a:xfrm>
            <a:off x="6710680" y="3338829"/>
            <a:ext cx="57658" cy="54864"/>
          </a:xfrm>
          <a:custGeom>
            <a:avLst/>
            <a:gdLst/>
            <a:ahLst/>
            <a:cxnLst/>
            <a:rect l="l" t="t" r="r" b="b"/>
            <a:pathLst>
              <a:path w="57658" h="54864">
                <a:moveTo>
                  <a:pt x="4318" y="38354"/>
                </a:moveTo>
                <a:lnTo>
                  <a:pt x="8636" y="46736"/>
                </a:lnTo>
                <a:lnTo>
                  <a:pt x="18669" y="52197"/>
                </a:lnTo>
                <a:lnTo>
                  <a:pt x="27050" y="54864"/>
                </a:lnTo>
                <a:lnTo>
                  <a:pt x="36956" y="53340"/>
                </a:lnTo>
                <a:lnTo>
                  <a:pt x="48005" y="47498"/>
                </a:lnTo>
                <a:lnTo>
                  <a:pt x="54991" y="40386"/>
                </a:lnTo>
                <a:lnTo>
                  <a:pt x="57658" y="31877"/>
                </a:lnTo>
                <a:lnTo>
                  <a:pt x="56134" y="22098"/>
                </a:lnTo>
                <a:lnTo>
                  <a:pt x="54610" y="12319"/>
                </a:lnTo>
                <a:lnTo>
                  <a:pt x="48895" y="8128"/>
                </a:lnTo>
                <a:lnTo>
                  <a:pt x="41783" y="1270"/>
                </a:lnTo>
                <a:lnTo>
                  <a:pt x="30479" y="0"/>
                </a:lnTo>
                <a:lnTo>
                  <a:pt x="20700" y="1524"/>
                </a:lnTo>
                <a:lnTo>
                  <a:pt x="9525" y="7366"/>
                </a:lnTo>
                <a:lnTo>
                  <a:pt x="5334" y="13081"/>
                </a:lnTo>
                <a:lnTo>
                  <a:pt x="2667" y="21462"/>
                </a:lnTo>
                <a:lnTo>
                  <a:pt x="0" y="29972"/>
                </a:lnTo>
                <a:lnTo>
                  <a:pt x="4318" y="383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2" name="object 342"/>
          <p:cNvSpPr/>
          <p:nvPr/>
        </p:nvSpPr>
        <p:spPr>
          <a:xfrm>
            <a:off x="6721348" y="3498977"/>
            <a:ext cx="50800" cy="50673"/>
          </a:xfrm>
          <a:custGeom>
            <a:avLst/>
            <a:gdLst/>
            <a:ahLst/>
            <a:cxnLst/>
            <a:rect l="l" t="t" r="r" b="b"/>
            <a:pathLst>
              <a:path w="50800" h="50673">
                <a:moveTo>
                  <a:pt x="46354" y="13843"/>
                </a:moveTo>
                <a:lnTo>
                  <a:pt x="43433" y="8255"/>
                </a:lnTo>
                <a:lnTo>
                  <a:pt x="36322" y="1270"/>
                </a:lnTo>
                <a:lnTo>
                  <a:pt x="25019" y="0"/>
                </a:lnTo>
                <a:lnTo>
                  <a:pt x="15240" y="1650"/>
                </a:lnTo>
                <a:lnTo>
                  <a:pt x="6857" y="5969"/>
                </a:lnTo>
                <a:lnTo>
                  <a:pt x="2667" y="11557"/>
                </a:lnTo>
                <a:lnTo>
                  <a:pt x="0" y="20065"/>
                </a:lnTo>
                <a:lnTo>
                  <a:pt x="126" y="27177"/>
                </a:lnTo>
                <a:lnTo>
                  <a:pt x="1650" y="36957"/>
                </a:lnTo>
                <a:lnTo>
                  <a:pt x="7366" y="41021"/>
                </a:lnTo>
                <a:lnTo>
                  <a:pt x="14477" y="48006"/>
                </a:lnTo>
                <a:lnTo>
                  <a:pt x="22986" y="50673"/>
                </a:lnTo>
                <a:lnTo>
                  <a:pt x="32766" y="49149"/>
                </a:lnTo>
                <a:lnTo>
                  <a:pt x="41148" y="44831"/>
                </a:lnTo>
                <a:lnTo>
                  <a:pt x="48005" y="37592"/>
                </a:lnTo>
                <a:lnTo>
                  <a:pt x="50800" y="29210"/>
                </a:lnTo>
                <a:lnTo>
                  <a:pt x="50673" y="22098"/>
                </a:lnTo>
                <a:lnTo>
                  <a:pt x="46354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3" name="object 343"/>
          <p:cNvSpPr/>
          <p:nvPr/>
        </p:nvSpPr>
        <p:spPr>
          <a:xfrm>
            <a:off x="6721348" y="3498977"/>
            <a:ext cx="50800" cy="50673"/>
          </a:xfrm>
          <a:custGeom>
            <a:avLst/>
            <a:gdLst/>
            <a:ahLst/>
            <a:cxnLst/>
            <a:rect l="l" t="t" r="r" b="b"/>
            <a:pathLst>
              <a:path w="50800" h="50673">
                <a:moveTo>
                  <a:pt x="46354" y="13843"/>
                </a:moveTo>
                <a:lnTo>
                  <a:pt x="43433" y="8255"/>
                </a:lnTo>
                <a:lnTo>
                  <a:pt x="36322" y="1270"/>
                </a:lnTo>
                <a:lnTo>
                  <a:pt x="25019" y="0"/>
                </a:lnTo>
                <a:lnTo>
                  <a:pt x="15240" y="1650"/>
                </a:lnTo>
                <a:lnTo>
                  <a:pt x="6857" y="5969"/>
                </a:lnTo>
                <a:lnTo>
                  <a:pt x="2667" y="11557"/>
                </a:lnTo>
                <a:lnTo>
                  <a:pt x="0" y="20065"/>
                </a:lnTo>
                <a:lnTo>
                  <a:pt x="126" y="27177"/>
                </a:lnTo>
                <a:lnTo>
                  <a:pt x="1650" y="36957"/>
                </a:lnTo>
                <a:lnTo>
                  <a:pt x="7366" y="41021"/>
                </a:lnTo>
                <a:lnTo>
                  <a:pt x="14477" y="48006"/>
                </a:lnTo>
                <a:lnTo>
                  <a:pt x="22986" y="50673"/>
                </a:lnTo>
                <a:lnTo>
                  <a:pt x="32766" y="49149"/>
                </a:lnTo>
                <a:lnTo>
                  <a:pt x="41148" y="44831"/>
                </a:lnTo>
                <a:lnTo>
                  <a:pt x="48005" y="37592"/>
                </a:lnTo>
                <a:lnTo>
                  <a:pt x="50800" y="29210"/>
                </a:lnTo>
                <a:lnTo>
                  <a:pt x="50673" y="22098"/>
                </a:lnTo>
                <a:lnTo>
                  <a:pt x="46354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0" name="object 340"/>
          <p:cNvSpPr/>
          <p:nvPr/>
        </p:nvSpPr>
        <p:spPr>
          <a:xfrm>
            <a:off x="6758813" y="3657219"/>
            <a:ext cx="43687" cy="43687"/>
          </a:xfrm>
          <a:custGeom>
            <a:avLst/>
            <a:gdLst/>
            <a:ahLst/>
            <a:cxnLst/>
            <a:rect l="l" t="t" r="r" b="b"/>
            <a:pathLst>
              <a:path w="43687" h="43687">
                <a:moveTo>
                  <a:pt x="40639" y="12445"/>
                </a:moveTo>
                <a:lnTo>
                  <a:pt x="37845" y="6984"/>
                </a:lnTo>
                <a:lnTo>
                  <a:pt x="30606" y="0"/>
                </a:lnTo>
                <a:lnTo>
                  <a:pt x="23621" y="126"/>
                </a:lnTo>
                <a:lnTo>
                  <a:pt x="13842" y="1650"/>
                </a:lnTo>
                <a:lnTo>
                  <a:pt x="5460" y="5968"/>
                </a:lnTo>
                <a:lnTo>
                  <a:pt x="1269" y="11683"/>
                </a:lnTo>
                <a:lnTo>
                  <a:pt x="0" y="15874"/>
                </a:lnTo>
                <a:lnTo>
                  <a:pt x="126" y="22986"/>
                </a:lnTo>
                <a:lnTo>
                  <a:pt x="1650" y="32765"/>
                </a:lnTo>
                <a:lnTo>
                  <a:pt x="4571" y="38353"/>
                </a:lnTo>
                <a:lnTo>
                  <a:pt x="12953" y="41020"/>
                </a:lnTo>
                <a:lnTo>
                  <a:pt x="21462" y="43687"/>
                </a:lnTo>
                <a:lnTo>
                  <a:pt x="28447" y="43560"/>
                </a:lnTo>
                <a:lnTo>
                  <a:pt x="36829" y="39242"/>
                </a:lnTo>
                <a:lnTo>
                  <a:pt x="41020" y="33527"/>
                </a:lnTo>
                <a:lnTo>
                  <a:pt x="43687" y="25145"/>
                </a:lnTo>
                <a:lnTo>
                  <a:pt x="43560" y="18033"/>
                </a:lnTo>
                <a:lnTo>
                  <a:pt x="40639" y="1244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1" name="object 341"/>
          <p:cNvSpPr/>
          <p:nvPr/>
        </p:nvSpPr>
        <p:spPr>
          <a:xfrm>
            <a:off x="6758813" y="3657219"/>
            <a:ext cx="43687" cy="43687"/>
          </a:xfrm>
          <a:custGeom>
            <a:avLst/>
            <a:gdLst/>
            <a:ahLst/>
            <a:cxnLst/>
            <a:rect l="l" t="t" r="r" b="b"/>
            <a:pathLst>
              <a:path w="43687" h="43687">
                <a:moveTo>
                  <a:pt x="40639" y="12445"/>
                </a:moveTo>
                <a:lnTo>
                  <a:pt x="37845" y="6984"/>
                </a:lnTo>
                <a:lnTo>
                  <a:pt x="30606" y="0"/>
                </a:lnTo>
                <a:lnTo>
                  <a:pt x="23621" y="126"/>
                </a:lnTo>
                <a:lnTo>
                  <a:pt x="13842" y="1650"/>
                </a:lnTo>
                <a:lnTo>
                  <a:pt x="5460" y="5968"/>
                </a:lnTo>
                <a:lnTo>
                  <a:pt x="1269" y="11683"/>
                </a:lnTo>
                <a:lnTo>
                  <a:pt x="0" y="15874"/>
                </a:lnTo>
                <a:lnTo>
                  <a:pt x="126" y="22986"/>
                </a:lnTo>
                <a:lnTo>
                  <a:pt x="1650" y="32765"/>
                </a:lnTo>
                <a:lnTo>
                  <a:pt x="4571" y="38353"/>
                </a:lnTo>
                <a:lnTo>
                  <a:pt x="12953" y="41020"/>
                </a:lnTo>
                <a:lnTo>
                  <a:pt x="21462" y="43687"/>
                </a:lnTo>
                <a:lnTo>
                  <a:pt x="28447" y="43560"/>
                </a:lnTo>
                <a:lnTo>
                  <a:pt x="36829" y="39242"/>
                </a:lnTo>
                <a:lnTo>
                  <a:pt x="41020" y="33527"/>
                </a:lnTo>
                <a:lnTo>
                  <a:pt x="43687" y="25145"/>
                </a:lnTo>
                <a:lnTo>
                  <a:pt x="43560" y="18033"/>
                </a:lnTo>
                <a:lnTo>
                  <a:pt x="40639" y="1244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8" name="object 338"/>
          <p:cNvSpPr/>
          <p:nvPr/>
        </p:nvSpPr>
        <p:spPr>
          <a:xfrm>
            <a:off x="6821424" y="3804030"/>
            <a:ext cx="39497" cy="42163"/>
          </a:xfrm>
          <a:custGeom>
            <a:avLst/>
            <a:gdLst/>
            <a:ahLst/>
            <a:cxnLst/>
            <a:rect l="l" t="t" r="r" b="b"/>
            <a:pathLst>
              <a:path w="39497" h="42163">
                <a:moveTo>
                  <a:pt x="36449" y="12446"/>
                </a:moveTo>
                <a:lnTo>
                  <a:pt x="33527" y="6858"/>
                </a:lnTo>
                <a:lnTo>
                  <a:pt x="27940" y="2667"/>
                </a:lnTo>
                <a:lnTo>
                  <a:pt x="19430" y="0"/>
                </a:lnTo>
                <a:lnTo>
                  <a:pt x="13843" y="2921"/>
                </a:lnTo>
                <a:lnTo>
                  <a:pt x="5460" y="7239"/>
                </a:lnTo>
                <a:lnTo>
                  <a:pt x="1397" y="12954"/>
                </a:lnTo>
                <a:lnTo>
                  <a:pt x="0" y="17145"/>
                </a:lnTo>
                <a:lnTo>
                  <a:pt x="253" y="31242"/>
                </a:lnTo>
                <a:lnTo>
                  <a:pt x="5842" y="35433"/>
                </a:lnTo>
                <a:lnTo>
                  <a:pt x="11556" y="39497"/>
                </a:lnTo>
                <a:lnTo>
                  <a:pt x="20066" y="42164"/>
                </a:lnTo>
                <a:lnTo>
                  <a:pt x="25653" y="39243"/>
                </a:lnTo>
                <a:lnTo>
                  <a:pt x="34035" y="34925"/>
                </a:lnTo>
                <a:lnTo>
                  <a:pt x="38100" y="29337"/>
                </a:lnTo>
                <a:lnTo>
                  <a:pt x="39497" y="25019"/>
                </a:lnTo>
                <a:lnTo>
                  <a:pt x="39370" y="18034"/>
                </a:lnTo>
                <a:lnTo>
                  <a:pt x="36449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9" name="object 339"/>
          <p:cNvSpPr/>
          <p:nvPr/>
        </p:nvSpPr>
        <p:spPr>
          <a:xfrm>
            <a:off x="6821424" y="3804030"/>
            <a:ext cx="39497" cy="42163"/>
          </a:xfrm>
          <a:custGeom>
            <a:avLst/>
            <a:gdLst/>
            <a:ahLst/>
            <a:cxnLst/>
            <a:rect l="l" t="t" r="r" b="b"/>
            <a:pathLst>
              <a:path w="39497" h="42163">
                <a:moveTo>
                  <a:pt x="36449" y="12446"/>
                </a:moveTo>
                <a:lnTo>
                  <a:pt x="33527" y="6858"/>
                </a:lnTo>
                <a:lnTo>
                  <a:pt x="27940" y="2667"/>
                </a:lnTo>
                <a:lnTo>
                  <a:pt x="19430" y="0"/>
                </a:lnTo>
                <a:lnTo>
                  <a:pt x="13843" y="2921"/>
                </a:lnTo>
                <a:lnTo>
                  <a:pt x="5460" y="7239"/>
                </a:lnTo>
                <a:lnTo>
                  <a:pt x="1397" y="12954"/>
                </a:lnTo>
                <a:lnTo>
                  <a:pt x="0" y="17145"/>
                </a:lnTo>
                <a:lnTo>
                  <a:pt x="253" y="31242"/>
                </a:lnTo>
                <a:lnTo>
                  <a:pt x="5842" y="35433"/>
                </a:lnTo>
                <a:lnTo>
                  <a:pt x="11556" y="39497"/>
                </a:lnTo>
                <a:lnTo>
                  <a:pt x="20066" y="42164"/>
                </a:lnTo>
                <a:lnTo>
                  <a:pt x="25653" y="39243"/>
                </a:lnTo>
                <a:lnTo>
                  <a:pt x="34035" y="34925"/>
                </a:lnTo>
                <a:lnTo>
                  <a:pt x="38100" y="29337"/>
                </a:lnTo>
                <a:lnTo>
                  <a:pt x="39497" y="25019"/>
                </a:lnTo>
                <a:lnTo>
                  <a:pt x="39370" y="18034"/>
                </a:lnTo>
                <a:lnTo>
                  <a:pt x="36449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6" name="object 336"/>
          <p:cNvSpPr/>
          <p:nvPr/>
        </p:nvSpPr>
        <p:spPr>
          <a:xfrm>
            <a:off x="6907783" y="3940555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3655" y="9652"/>
                </a:moveTo>
                <a:lnTo>
                  <a:pt x="32131" y="6858"/>
                </a:lnTo>
                <a:lnTo>
                  <a:pt x="26543" y="2667"/>
                </a:lnTo>
                <a:lnTo>
                  <a:pt x="18034" y="0"/>
                </a:lnTo>
                <a:lnTo>
                  <a:pt x="12446" y="2921"/>
                </a:lnTo>
                <a:lnTo>
                  <a:pt x="6858" y="5842"/>
                </a:lnTo>
                <a:lnTo>
                  <a:pt x="1270" y="8636"/>
                </a:lnTo>
                <a:lnTo>
                  <a:pt x="1397" y="15748"/>
                </a:lnTo>
                <a:lnTo>
                  <a:pt x="0" y="19939"/>
                </a:lnTo>
                <a:lnTo>
                  <a:pt x="2921" y="25527"/>
                </a:lnTo>
                <a:lnTo>
                  <a:pt x="5842" y="31115"/>
                </a:lnTo>
                <a:lnTo>
                  <a:pt x="11557" y="35306"/>
                </a:lnTo>
                <a:lnTo>
                  <a:pt x="15748" y="36576"/>
                </a:lnTo>
                <a:lnTo>
                  <a:pt x="25526" y="35052"/>
                </a:lnTo>
                <a:lnTo>
                  <a:pt x="31115" y="32131"/>
                </a:lnTo>
                <a:lnTo>
                  <a:pt x="35306" y="26416"/>
                </a:lnTo>
                <a:lnTo>
                  <a:pt x="36575" y="22225"/>
                </a:lnTo>
                <a:lnTo>
                  <a:pt x="36575" y="15240"/>
                </a:lnTo>
                <a:lnTo>
                  <a:pt x="33655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7" name="object 337"/>
          <p:cNvSpPr/>
          <p:nvPr/>
        </p:nvSpPr>
        <p:spPr>
          <a:xfrm>
            <a:off x="6907783" y="3940555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3655" y="9652"/>
                </a:moveTo>
                <a:lnTo>
                  <a:pt x="32131" y="6858"/>
                </a:lnTo>
                <a:lnTo>
                  <a:pt x="26543" y="2667"/>
                </a:lnTo>
                <a:lnTo>
                  <a:pt x="18034" y="0"/>
                </a:lnTo>
                <a:lnTo>
                  <a:pt x="12446" y="2921"/>
                </a:lnTo>
                <a:lnTo>
                  <a:pt x="6858" y="5842"/>
                </a:lnTo>
                <a:lnTo>
                  <a:pt x="1270" y="8636"/>
                </a:lnTo>
                <a:lnTo>
                  <a:pt x="1397" y="15748"/>
                </a:lnTo>
                <a:lnTo>
                  <a:pt x="0" y="19939"/>
                </a:lnTo>
                <a:lnTo>
                  <a:pt x="2921" y="25527"/>
                </a:lnTo>
                <a:lnTo>
                  <a:pt x="5842" y="31115"/>
                </a:lnTo>
                <a:lnTo>
                  <a:pt x="11557" y="35306"/>
                </a:lnTo>
                <a:lnTo>
                  <a:pt x="15748" y="36576"/>
                </a:lnTo>
                <a:lnTo>
                  <a:pt x="25526" y="35052"/>
                </a:lnTo>
                <a:lnTo>
                  <a:pt x="31115" y="32131"/>
                </a:lnTo>
                <a:lnTo>
                  <a:pt x="35306" y="26416"/>
                </a:lnTo>
                <a:lnTo>
                  <a:pt x="36575" y="22225"/>
                </a:lnTo>
                <a:lnTo>
                  <a:pt x="36575" y="15240"/>
                </a:lnTo>
                <a:lnTo>
                  <a:pt x="33655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4" name="object 334"/>
          <p:cNvSpPr/>
          <p:nvPr/>
        </p:nvSpPr>
        <p:spPr>
          <a:xfrm>
            <a:off x="7016369" y="4058412"/>
            <a:ext cx="33781" cy="35179"/>
          </a:xfrm>
          <a:custGeom>
            <a:avLst/>
            <a:gdLst/>
            <a:ahLst/>
            <a:cxnLst/>
            <a:rect l="l" t="t" r="r" b="b"/>
            <a:pathLst>
              <a:path w="33781" h="35179">
                <a:moveTo>
                  <a:pt x="1524" y="25526"/>
                </a:moveTo>
                <a:lnTo>
                  <a:pt x="3048" y="28320"/>
                </a:lnTo>
                <a:lnTo>
                  <a:pt x="8635" y="32512"/>
                </a:lnTo>
                <a:lnTo>
                  <a:pt x="17145" y="35179"/>
                </a:lnTo>
                <a:lnTo>
                  <a:pt x="22732" y="32257"/>
                </a:lnTo>
                <a:lnTo>
                  <a:pt x="28321" y="29337"/>
                </a:lnTo>
                <a:lnTo>
                  <a:pt x="33781" y="19431"/>
                </a:lnTo>
                <a:lnTo>
                  <a:pt x="32257" y="9651"/>
                </a:lnTo>
                <a:lnTo>
                  <a:pt x="27939" y="8255"/>
                </a:lnTo>
                <a:lnTo>
                  <a:pt x="22351" y="4190"/>
                </a:lnTo>
                <a:lnTo>
                  <a:pt x="16636" y="0"/>
                </a:lnTo>
                <a:lnTo>
                  <a:pt x="11049" y="2920"/>
                </a:lnTo>
                <a:lnTo>
                  <a:pt x="5460" y="5842"/>
                </a:lnTo>
                <a:lnTo>
                  <a:pt x="0" y="15748"/>
                </a:lnTo>
                <a:lnTo>
                  <a:pt x="1524" y="255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5" name="object 335"/>
          <p:cNvSpPr/>
          <p:nvPr/>
        </p:nvSpPr>
        <p:spPr>
          <a:xfrm>
            <a:off x="7016369" y="4058412"/>
            <a:ext cx="33781" cy="35179"/>
          </a:xfrm>
          <a:custGeom>
            <a:avLst/>
            <a:gdLst/>
            <a:ahLst/>
            <a:cxnLst/>
            <a:rect l="l" t="t" r="r" b="b"/>
            <a:pathLst>
              <a:path w="33781" h="35179">
                <a:moveTo>
                  <a:pt x="1524" y="25526"/>
                </a:moveTo>
                <a:lnTo>
                  <a:pt x="3048" y="28320"/>
                </a:lnTo>
                <a:lnTo>
                  <a:pt x="8635" y="32512"/>
                </a:lnTo>
                <a:lnTo>
                  <a:pt x="17145" y="35179"/>
                </a:lnTo>
                <a:lnTo>
                  <a:pt x="22732" y="32257"/>
                </a:lnTo>
                <a:lnTo>
                  <a:pt x="28321" y="29337"/>
                </a:lnTo>
                <a:lnTo>
                  <a:pt x="33781" y="19431"/>
                </a:lnTo>
                <a:lnTo>
                  <a:pt x="32257" y="9651"/>
                </a:lnTo>
                <a:lnTo>
                  <a:pt x="27939" y="8255"/>
                </a:lnTo>
                <a:lnTo>
                  <a:pt x="22351" y="4190"/>
                </a:lnTo>
                <a:lnTo>
                  <a:pt x="16636" y="0"/>
                </a:lnTo>
                <a:lnTo>
                  <a:pt x="11049" y="2920"/>
                </a:lnTo>
                <a:lnTo>
                  <a:pt x="5460" y="5842"/>
                </a:lnTo>
                <a:lnTo>
                  <a:pt x="0" y="15748"/>
                </a:lnTo>
                <a:lnTo>
                  <a:pt x="1524" y="255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2" name="object 332"/>
          <p:cNvSpPr/>
          <p:nvPr/>
        </p:nvSpPr>
        <p:spPr>
          <a:xfrm>
            <a:off x="6899275" y="3073146"/>
            <a:ext cx="71754" cy="71754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67309" y="17779"/>
                </a:moveTo>
                <a:lnTo>
                  <a:pt x="58800" y="8000"/>
                </a:lnTo>
                <a:lnTo>
                  <a:pt x="44576" y="1269"/>
                </a:lnTo>
                <a:lnTo>
                  <a:pt x="33400" y="0"/>
                </a:lnTo>
                <a:lnTo>
                  <a:pt x="17906" y="4444"/>
                </a:lnTo>
                <a:lnTo>
                  <a:pt x="8254" y="12953"/>
                </a:lnTo>
                <a:lnTo>
                  <a:pt x="0" y="24383"/>
                </a:lnTo>
                <a:lnTo>
                  <a:pt x="126" y="38480"/>
                </a:lnTo>
                <a:lnTo>
                  <a:pt x="3175" y="51053"/>
                </a:lnTo>
                <a:lnTo>
                  <a:pt x="13207" y="63500"/>
                </a:lnTo>
                <a:lnTo>
                  <a:pt x="24510" y="71754"/>
                </a:lnTo>
                <a:lnTo>
                  <a:pt x="38607" y="71627"/>
                </a:lnTo>
                <a:lnTo>
                  <a:pt x="51180" y="68579"/>
                </a:lnTo>
                <a:lnTo>
                  <a:pt x="63753" y="58546"/>
                </a:lnTo>
                <a:lnTo>
                  <a:pt x="69215" y="48640"/>
                </a:lnTo>
                <a:lnTo>
                  <a:pt x="71754" y="33146"/>
                </a:lnTo>
                <a:lnTo>
                  <a:pt x="67309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3" name="object 333"/>
          <p:cNvSpPr/>
          <p:nvPr/>
        </p:nvSpPr>
        <p:spPr>
          <a:xfrm>
            <a:off x="6899275" y="3073146"/>
            <a:ext cx="71754" cy="71754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67309" y="17779"/>
                </a:moveTo>
                <a:lnTo>
                  <a:pt x="58800" y="8000"/>
                </a:lnTo>
                <a:lnTo>
                  <a:pt x="44576" y="1269"/>
                </a:lnTo>
                <a:lnTo>
                  <a:pt x="33400" y="0"/>
                </a:lnTo>
                <a:lnTo>
                  <a:pt x="17906" y="4444"/>
                </a:lnTo>
                <a:lnTo>
                  <a:pt x="8254" y="12953"/>
                </a:lnTo>
                <a:lnTo>
                  <a:pt x="0" y="24383"/>
                </a:lnTo>
                <a:lnTo>
                  <a:pt x="126" y="38480"/>
                </a:lnTo>
                <a:lnTo>
                  <a:pt x="3175" y="51053"/>
                </a:lnTo>
                <a:lnTo>
                  <a:pt x="13207" y="63500"/>
                </a:lnTo>
                <a:lnTo>
                  <a:pt x="24510" y="71754"/>
                </a:lnTo>
                <a:lnTo>
                  <a:pt x="38607" y="71627"/>
                </a:lnTo>
                <a:lnTo>
                  <a:pt x="51180" y="68579"/>
                </a:lnTo>
                <a:lnTo>
                  <a:pt x="63753" y="58546"/>
                </a:lnTo>
                <a:lnTo>
                  <a:pt x="69215" y="48640"/>
                </a:lnTo>
                <a:lnTo>
                  <a:pt x="71754" y="33146"/>
                </a:lnTo>
                <a:lnTo>
                  <a:pt x="67309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0" name="object 330"/>
          <p:cNvSpPr/>
          <p:nvPr/>
        </p:nvSpPr>
        <p:spPr>
          <a:xfrm>
            <a:off x="6965188" y="2956941"/>
            <a:ext cx="64515" cy="63373"/>
          </a:xfrm>
          <a:custGeom>
            <a:avLst/>
            <a:gdLst/>
            <a:ahLst/>
            <a:cxnLst/>
            <a:rect l="l" t="t" r="r" b="b"/>
            <a:pathLst>
              <a:path w="64515" h="63373">
                <a:moveTo>
                  <a:pt x="61594" y="17780"/>
                </a:moveTo>
                <a:lnTo>
                  <a:pt x="52958" y="8128"/>
                </a:lnTo>
                <a:lnTo>
                  <a:pt x="43052" y="2539"/>
                </a:lnTo>
                <a:lnTo>
                  <a:pt x="27558" y="0"/>
                </a:lnTo>
                <a:lnTo>
                  <a:pt x="16382" y="5842"/>
                </a:lnTo>
                <a:lnTo>
                  <a:pt x="8000" y="10160"/>
                </a:lnTo>
                <a:lnTo>
                  <a:pt x="1269" y="24257"/>
                </a:lnTo>
                <a:lnTo>
                  <a:pt x="0" y="35560"/>
                </a:lnTo>
                <a:lnTo>
                  <a:pt x="2920" y="48133"/>
                </a:lnTo>
                <a:lnTo>
                  <a:pt x="11556" y="57912"/>
                </a:lnTo>
                <a:lnTo>
                  <a:pt x="21462" y="63373"/>
                </a:lnTo>
                <a:lnTo>
                  <a:pt x="35559" y="63119"/>
                </a:lnTo>
                <a:lnTo>
                  <a:pt x="45338" y="61595"/>
                </a:lnTo>
                <a:lnTo>
                  <a:pt x="54990" y="53086"/>
                </a:lnTo>
                <a:lnTo>
                  <a:pt x="63372" y="41656"/>
                </a:lnTo>
                <a:lnTo>
                  <a:pt x="64515" y="30353"/>
                </a:lnTo>
                <a:lnTo>
                  <a:pt x="61594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1" name="object 331"/>
          <p:cNvSpPr/>
          <p:nvPr/>
        </p:nvSpPr>
        <p:spPr>
          <a:xfrm>
            <a:off x="6965188" y="2956941"/>
            <a:ext cx="64515" cy="63373"/>
          </a:xfrm>
          <a:custGeom>
            <a:avLst/>
            <a:gdLst/>
            <a:ahLst/>
            <a:cxnLst/>
            <a:rect l="l" t="t" r="r" b="b"/>
            <a:pathLst>
              <a:path w="64515" h="63373">
                <a:moveTo>
                  <a:pt x="61594" y="17780"/>
                </a:moveTo>
                <a:lnTo>
                  <a:pt x="52958" y="8128"/>
                </a:lnTo>
                <a:lnTo>
                  <a:pt x="43052" y="2539"/>
                </a:lnTo>
                <a:lnTo>
                  <a:pt x="27558" y="0"/>
                </a:lnTo>
                <a:lnTo>
                  <a:pt x="16382" y="5842"/>
                </a:lnTo>
                <a:lnTo>
                  <a:pt x="8000" y="10160"/>
                </a:lnTo>
                <a:lnTo>
                  <a:pt x="1269" y="24257"/>
                </a:lnTo>
                <a:lnTo>
                  <a:pt x="0" y="35560"/>
                </a:lnTo>
                <a:lnTo>
                  <a:pt x="2920" y="48133"/>
                </a:lnTo>
                <a:lnTo>
                  <a:pt x="11556" y="57912"/>
                </a:lnTo>
                <a:lnTo>
                  <a:pt x="21462" y="63373"/>
                </a:lnTo>
                <a:lnTo>
                  <a:pt x="35559" y="63119"/>
                </a:lnTo>
                <a:lnTo>
                  <a:pt x="45338" y="61595"/>
                </a:lnTo>
                <a:lnTo>
                  <a:pt x="54990" y="53086"/>
                </a:lnTo>
                <a:lnTo>
                  <a:pt x="63372" y="41656"/>
                </a:lnTo>
                <a:lnTo>
                  <a:pt x="64515" y="30353"/>
                </a:lnTo>
                <a:lnTo>
                  <a:pt x="61594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8" name="object 328"/>
          <p:cNvSpPr/>
          <p:nvPr/>
        </p:nvSpPr>
        <p:spPr>
          <a:xfrm>
            <a:off x="7050658" y="2853054"/>
            <a:ext cx="57658" cy="57658"/>
          </a:xfrm>
          <a:custGeom>
            <a:avLst/>
            <a:gdLst/>
            <a:ahLst/>
            <a:cxnLst/>
            <a:rect l="l" t="t" r="r" b="b"/>
            <a:pathLst>
              <a:path w="57658" h="57658">
                <a:moveTo>
                  <a:pt x="56007" y="16510"/>
                </a:moveTo>
                <a:lnTo>
                  <a:pt x="47498" y="6731"/>
                </a:lnTo>
                <a:lnTo>
                  <a:pt x="37592" y="1270"/>
                </a:lnTo>
                <a:lnTo>
                  <a:pt x="26289" y="0"/>
                </a:lnTo>
                <a:lnTo>
                  <a:pt x="15113" y="5842"/>
                </a:lnTo>
                <a:lnTo>
                  <a:pt x="6731" y="10160"/>
                </a:lnTo>
                <a:lnTo>
                  <a:pt x="1270" y="20066"/>
                </a:lnTo>
                <a:lnTo>
                  <a:pt x="0" y="31369"/>
                </a:lnTo>
                <a:lnTo>
                  <a:pt x="3048" y="43942"/>
                </a:lnTo>
                <a:lnTo>
                  <a:pt x="10160" y="50927"/>
                </a:lnTo>
                <a:lnTo>
                  <a:pt x="20066" y="56387"/>
                </a:lnTo>
                <a:lnTo>
                  <a:pt x="31369" y="57658"/>
                </a:lnTo>
                <a:lnTo>
                  <a:pt x="41148" y="56007"/>
                </a:lnTo>
                <a:lnTo>
                  <a:pt x="50926" y="47498"/>
                </a:lnTo>
                <a:lnTo>
                  <a:pt x="56388" y="37592"/>
                </a:lnTo>
                <a:lnTo>
                  <a:pt x="57658" y="26289"/>
                </a:lnTo>
                <a:lnTo>
                  <a:pt x="56007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9" name="object 329"/>
          <p:cNvSpPr/>
          <p:nvPr/>
        </p:nvSpPr>
        <p:spPr>
          <a:xfrm>
            <a:off x="7050658" y="2853054"/>
            <a:ext cx="57658" cy="57658"/>
          </a:xfrm>
          <a:custGeom>
            <a:avLst/>
            <a:gdLst/>
            <a:ahLst/>
            <a:cxnLst/>
            <a:rect l="l" t="t" r="r" b="b"/>
            <a:pathLst>
              <a:path w="57658" h="57658">
                <a:moveTo>
                  <a:pt x="56007" y="16510"/>
                </a:moveTo>
                <a:lnTo>
                  <a:pt x="47498" y="6731"/>
                </a:lnTo>
                <a:lnTo>
                  <a:pt x="37592" y="1270"/>
                </a:lnTo>
                <a:lnTo>
                  <a:pt x="26289" y="0"/>
                </a:lnTo>
                <a:lnTo>
                  <a:pt x="15113" y="5842"/>
                </a:lnTo>
                <a:lnTo>
                  <a:pt x="6731" y="10160"/>
                </a:lnTo>
                <a:lnTo>
                  <a:pt x="1270" y="20066"/>
                </a:lnTo>
                <a:lnTo>
                  <a:pt x="0" y="31369"/>
                </a:lnTo>
                <a:lnTo>
                  <a:pt x="3048" y="43942"/>
                </a:lnTo>
                <a:lnTo>
                  <a:pt x="10160" y="50927"/>
                </a:lnTo>
                <a:lnTo>
                  <a:pt x="20066" y="56387"/>
                </a:lnTo>
                <a:lnTo>
                  <a:pt x="31369" y="57658"/>
                </a:lnTo>
                <a:lnTo>
                  <a:pt x="41148" y="56007"/>
                </a:lnTo>
                <a:lnTo>
                  <a:pt x="50926" y="47498"/>
                </a:lnTo>
                <a:lnTo>
                  <a:pt x="56388" y="37592"/>
                </a:lnTo>
                <a:lnTo>
                  <a:pt x="57658" y="26289"/>
                </a:lnTo>
                <a:lnTo>
                  <a:pt x="56007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6" name="object 326"/>
          <p:cNvSpPr/>
          <p:nvPr/>
        </p:nvSpPr>
        <p:spPr>
          <a:xfrm>
            <a:off x="7153402" y="2765805"/>
            <a:ext cx="52070" cy="52197"/>
          </a:xfrm>
          <a:custGeom>
            <a:avLst/>
            <a:gdLst/>
            <a:ahLst/>
            <a:cxnLst/>
            <a:rect l="l" t="t" r="r" b="b"/>
            <a:pathLst>
              <a:path w="52070" h="52197">
                <a:moveTo>
                  <a:pt x="1524" y="39751"/>
                </a:moveTo>
                <a:lnTo>
                  <a:pt x="8763" y="46609"/>
                </a:lnTo>
                <a:lnTo>
                  <a:pt x="18669" y="52197"/>
                </a:lnTo>
                <a:lnTo>
                  <a:pt x="28448" y="50546"/>
                </a:lnTo>
                <a:lnTo>
                  <a:pt x="38226" y="49022"/>
                </a:lnTo>
                <a:lnTo>
                  <a:pt x="45212" y="41910"/>
                </a:lnTo>
                <a:lnTo>
                  <a:pt x="52070" y="34798"/>
                </a:lnTo>
                <a:lnTo>
                  <a:pt x="50546" y="25019"/>
                </a:lnTo>
                <a:lnTo>
                  <a:pt x="49022" y="15113"/>
                </a:lnTo>
                <a:lnTo>
                  <a:pt x="41909" y="8255"/>
                </a:lnTo>
                <a:lnTo>
                  <a:pt x="34798" y="1270"/>
                </a:lnTo>
                <a:lnTo>
                  <a:pt x="23495" y="0"/>
                </a:lnTo>
                <a:lnTo>
                  <a:pt x="13716" y="1651"/>
                </a:lnTo>
                <a:lnTo>
                  <a:pt x="6730" y="8763"/>
                </a:lnTo>
                <a:lnTo>
                  <a:pt x="1270" y="18669"/>
                </a:lnTo>
                <a:lnTo>
                  <a:pt x="0" y="29972"/>
                </a:lnTo>
                <a:lnTo>
                  <a:pt x="1524" y="397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7" name="object 327"/>
          <p:cNvSpPr/>
          <p:nvPr/>
        </p:nvSpPr>
        <p:spPr>
          <a:xfrm>
            <a:off x="7153402" y="2765805"/>
            <a:ext cx="52070" cy="52197"/>
          </a:xfrm>
          <a:custGeom>
            <a:avLst/>
            <a:gdLst/>
            <a:ahLst/>
            <a:cxnLst/>
            <a:rect l="l" t="t" r="r" b="b"/>
            <a:pathLst>
              <a:path w="52070" h="52197">
                <a:moveTo>
                  <a:pt x="1524" y="39751"/>
                </a:moveTo>
                <a:lnTo>
                  <a:pt x="8763" y="46609"/>
                </a:lnTo>
                <a:lnTo>
                  <a:pt x="18669" y="52197"/>
                </a:lnTo>
                <a:lnTo>
                  <a:pt x="28448" y="50546"/>
                </a:lnTo>
                <a:lnTo>
                  <a:pt x="38226" y="49022"/>
                </a:lnTo>
                <a:lnTo>
                  <a:pt x="45212" y="41910"/>
                </a:lnTo>
                <a:lnTo>
                  <a:pt x="52070" y="34798"/>
                </a:lnTo>
                <a:lnTo>
                  <a:pt x="50546" y="25019"/>
                </a:lnTo>
                <a:lnTo>
                  <a:pt x="49022" y="15113"/>
                </a:lnTo>
                <a:lnTo>
                  <a:pt x="41909" y="8255"/>
                </a:lnTo>
                <a:lnTo>
                  <a:pt x="34798" y="1270"/>
                </a:lnTo>
                <a:lnTo>
                  <a:pt x="23495" y="0"/>
                </a:lnTo>
                <a:lnTo>
                  <a:pt x="13716" y="1651"/>
                </a:lnTo>
                <a:lnTo>
                  <a:pt x="6730" y="8763"/>
                </a:lnTo>
                <a:lnTo>
                  <a:pt x="1270" y="18669"/>
                </a:lnTo>
                <a:lnTo>
                  <a:pt x="0" y="29972"/>
                </a:lnTo>
                <a:lnTo>
                  <a:pt x="1524" y="397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4" name="object 324"/>
          <p:cNvSpPr/>
          <p:nvPr/>
        </p:nvSpPr>
        <p:spPr>
          <a:xfrm>
            <a:off x="7267575" y="2696717"/>
            <a:ext cx="47878" cy="46228"/>
          </a:xfrm>
          <a:custGeom>
            <a:avLst/>
            <a:gdLst/>
            <a:ahLst/>
            <a:cxnLst/>
            <a:rect l="l" t="t" r="r" b="b"/>
            <a:pathLst>
              <a:path w="47878" h="46228">
                <a:moveTo>
                  <a:pt x="46227" y="12319"/>
                </a:moveTo>
                <a:lnTo>
                  <a:pt x="39116" y="5334"/>
                </a:lnTo>
                <a:lnTo>
                  <a:pt x="33400" y="1270"/>
                </a:lnTo>
                <a:lnTo>
                  <a:pt x="22098" y="0"/>
                </a:lnTo>
                <a:lnTo>
                  <a:pt x="12319" y="1524"/>
                </a:lnTo>
                <a:lnTo>
                  <a:pt x="8127" y="7239"/>
                </a:lnTo>
                <a:lnTo>
                  <a:pt x="2667" y="17145"/>
                </a:lnTo>
                <a:lnTo>
                  <a:pt x="0" y="25654"/>
                </a:lnTo>
                <a:lnTo>
                  <a:pt x="4318" y="34036"/>
                </a:lnTo>
                <a:lnTo>
                  <a:pt x="8763" y="42418"/>
                </a:lnTo>
                <a:lnTo>
                  <a:pt x="17145" y="45085"/>
                </a:lnTo>
                <a:lnTo>
                  <a:pt x="28448" y="46228"/>
                </a:lnTo>
                <a:lnTo>
                  <a:pt x="34035" y="43434"/>
                </a:lnTo>
                <a:lnTo>
                  <a:pt x="42418" y="39116"/>
                </a:lnTo>
                <a:lnTo>
                  <a:pt x="47878" y="29083"/>
                </a:lnTo>
                <a:lnTo>
                  <a:pt x="47751" y="22098"/>
                </a:lnTo>
                <a:lnTo>
                  <a:pt x="46227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5" name="object 325"/>
          <p:cNvSpPr/>
          <p:nvPr/>
        </p:nvSpPr>
        <p:spPr>
          <a:xfrm>
            <a:off x="7267575" y="2696717"/>
            <a:ext cx="47878" cy="46228"/>
          </a:xfrm>
          <a:custGeom>
            <a:avLst/>
            <a:gdLst/>
            <a:ahLst/>
            <a:cxnLst/>
            <a:rect l="l" t="t" r="r" b="b"/>
            <a:pathLst>
              <a:path w="47878" h="46228">
                <a:moveTo>
                  <a:pt x="46227" y="12319"/>
                </a:moveTo>
                <a:lnTo>
                  <a:pt x="39116" y="5334"/>
                </a:lnTo>
                <a:lnTo>
                  <a:pt x="33400" y="1270"/>
                </a:lnTo>
                <a:lnTo>
                  <a:pt x="22098" y="0"/>
                </a:lnTo>
                <a:lnTo>
                  <a:pt x="12319" y="1524"/>
                </a:lnTo>
                <a:lnTo>
                  <a:pt x="8127" y="7239"/>
                </a:lnTo>
                <a:lnTo>
                  <a:pt x="2667" y="17145"/>
                </a:lnTo>
                <a:lnTo>
                  <a:pt x="0" y="25654"/>
                </a:lnTo>
                <a:lnTo>
                  <a:pt x="4318" y="34036"/>
                </a:lnTo>
                <a:lnTo>
                  <a:pt x="8763" y="42418"/>
                </a:lnTo>
                <a:lnTo>
                  <a:pt x="17145" y="45085"/>
                </a:lnTo>
                <a:lnTo>
                  <a:pt x="28448" y="46228"/>
                </a:lnTo>
                <a:lnTo>
                  <a:pt x="34035" y="43434"/>
                </a:lnTo>
                <a:lnTo>
                  <a:pt x="42418" y="39116"/>
                </a:lnTo>
                <a:lnTo>
                  <a:pt x="47878" y="29083"/>
                </a:lnTo>
                <a:lnTo>
                  <a:pt x="47751" y="22098"/>
                </a:lnTo>
                <a:lnTo>
                  <a:pt x="46227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2" name="object 322"/>
          <p:cNvSpPr/>
          <p:nvPr/>
        </p:nvSpPr>
        <p:spPr>
          <a:xfrm>
            <a:off x="7396099" y="2645664"/>
            <a:ext cx="40894" cy="43434"/>
          </a:xfrm>
          <a:custGeom>
            <a:avLst/>
            <a:gdLst/>
            <a:ahLst/>
            <a:cxnLst/>
            <a:rect l="l" t="t" r="r" b="b"/>
            <a:pathLst>
              <a:path w="40894" h="43434">
                <a:moveTo>
                  <a:pt x="40640" y="13715"/>
                </a:moveTo>
                <a:lnTo>
                  <a:pt x="33527" y="6858"/>
                </a:lnTo>
                <a:lnTo>
                  <a:pt x="27812" y="2666"/>
                </a:lnTo>
                <a:lnTo>
                  <a:pt x="19430" y="0"/>
                </a:lnTo>
                <a:lnTo>
                  <a:pt x="11049" y="4318"/>
                </a:lnTo>
                <a:lnTo>
                  <a:pt x="5460" y="7238"/>
                </a:lnTo>
                <a:lnTo>
                  <a:pt x="0" y="17145"/>
                </a:lnTo>
                <a:lnTo>
                  <a:pt x="0" y="24130"/>
                </a:lnTo>
                <a:lnTo>
                  <a:pt x="1650" y="34036"/>
                </a:lnTo>
                <a:lnTo>
                  <a:pt x="7239" y="38100"/>
                </a:lnTo>
                <a:lnTo>
                  <a:pt x="12953" y="42290"/>
                </a:lnTo>
                <a:lnTo>
                  <a:pt x="24256" y="43434"/>
                </a:lnTo>
                <a:lnTo>
                  <a:pt x="29845" y="40639"/>
                </a:lnTo>
                <a:lnTo>
                  <a:pt x="38226" y="36195"/>
                </a:lnTo>
                <a:lnTo>
                  <a:pt x="40894" y="27812"/>
                </a:lnTo>
                <a:lnTo>
                  <a:pt x="40640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3" name="object 323"/>
          <p:cNvSpPr/>
          <p:nvPr/>
        </p:nvSpPr>
        <p:spPr>
          <a:xfrm>
            <a:off x="7396099" y="2645664"/>
            <a:ext cx="40894" cy="43434"/>
          </a:xfrm>
          <a:custGeom>
            <a:avLst/>
            <a:gdLst/>
            <a:ahLst/>
            <a:cxnLst/>
            <a:rect l="l" t="t" r="r" b="b"/>
            <a:pathLst>
              <a:path w="40894" h="43434">
                <a:moveTo>
                  <a:pt x="40640" y="13715"/>
                </a:moveTo>
                <a:lnTo>
                  <a:pt x="33527" y="6858"/>
                </a:lnTo>
                <a:lnTo>
                  <a:pt x="27812" y="2666"/>
                </a:lnTo>
                <a:lnTo>
                  <a:pt x="19430" y="0"/>
                </a:lnTo>
                <a:lnTo>
                  <a:pt x="11049" y="4318"/>
                </a:lnTo>
                <a:lnTo>
                  <a:pt x="5460" y="7238"/>
                </a:lnTo>
                <a:lnTo>
                  <a:pt x="0" y="17145"/>
                </a:lnTo>
                <a:lnTo>
                  <a:pt x="0" y="24130"/>
                </a:lnTo>
                <a:lnTo>
                  <a:pt x="1650" y="34036"/>
                </a:lnTo>
                <a:lnTo>
                  <a:pt x="7239" y="38100"/>
                </a:lnTo>
                <a:lnTo>
                  <a:pt x="12953" y="42290"/>
                </a:lnTo>
                <a:lnTo>
                  <a:pt x="24256" y="43434"/>
                </a:lnTo>
                <a:lnTo>
                  <a:pt x="29845" y="40639"/>
                </a:lnTo>
                <a:lnTo>
                  <a:pt x="38226" y="36195"/>
                </a:lnTo>
                <a:lnTo>
                  <a:pt x="40894" y="27812"/>
                </a:lnTo>
                <a:lnTo>
                  <a:pt x="40640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0" name="object 320"/>
          <p:cNvSpPr/>
          <p:nvPr/>
        </p:nvSpPr>
        <p:spPr>
          <a:xfrm>
            <a:off x="7529195" y="2619629"/>
            <a:ext cx="38100" cy="38226"/>
          </a:xfrm>
          <a:custGeom>
            <a:avLst/>
            <a:gdLst/>
            <a:ahLst/>
            <a:cxnLst/>
            <a:rect l="l" t="t" r="r" b="b"/>
            <a:pathLst>
              <a:path w="38100" h="38226">
                <a:moveTo>
                  <a:pt x="37846" y="11175"/>
                </a:moveTo>
                <a:lnTo>
                  <a:pt x="30733" y="4191"/>
                </a:lnTo>
                <a:lnTo>
                  <a:pt x="25019" y="0"/>
                </a:lnTo>
                <a:lnTo>
                  <a:pt x="18033" y="126"/>
                </a:lnTo>
                <a:lnTo>
                  <a:pt x="12446" y="3048"/>
                </a:lnTo>
                <a:lnTo>
                  <a:pt x="4063" y="7366"/>
                </a:lnTo>
                <a:lnTo>
                  <a:pt x="0" y="13081"/>
                </a:lnTo>
                <a:lnTo>
                  <a:pt x="0" y="20066"/>
                </a:lnTo>
                <a:lnTo>
                  <a:pt x="1650" y="29972"/>
                </a:lnTo>
                <a:lnTo>
                  <a:pt x="7238" y="34036"/>
                </a:lnTo>
                <a:lnTo>
                  <a:pt x="12953" y="38226"/>
                </a:lnTo>
                <a:lnTo>
                  <a:pt x="19938" y="38100"/>
                </a:lnTo>
                <a:lnTo>
                  <a:pt x="29845" y="36575"/>
                </a:lnTo>
                <a:lnTo>
                  <a:pt x="33908" y="30861"/>
                </a:lnTo>
                <a:lnTo>
                  <a:pt x="38100" y="25146"/>
                </a:lnTo>
                <a:lnTo>
                  <a:pt x="37846" y="111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1" name="object 321"/>
          <p:cNvSpPr/>
          <p:nvPr/>
        </p:nvSpPr>
        <p:spPr>
          <a:xfrm>
            <a:off x="7529195" y="2619629"/>
            <a:ext cx="38100" cy="38226"/>
          </a:xfrm>
          <a:custGeom>
            <a:avLst/>
            <a:gdLst/>
            <a:ahLst/>
            <a:cxnLst/>
            <a:rect l="l" t="t" r="r" b="b"/>
            <a:pathLst>
              <a:path w="38100" h="38226">
                <a:moveTo>
                  <a:pt x="37846" y="11175"/>
                </a:moveTo>
                <a:lnTo>
                  <a:pt x="30733" y="4191"/>
                </a:lnTo>
                <a:lnTo>
                  <a:pt x="25019" y="0"/>
                </a:lnTo>
                <a:lnTo>
                  <a:pt x="18033" y="126"/>
                </a:lnTo>
                <a:lnTo>
                  <a:pt x="12446" y="3048"/>
                </a:lnTo>
                <a:lnTo>
                  <a:pt x="4063" y="7366"/>
                </a:lnTo>
                <a:lnTo>
                  <a:pt x="0" y="13081"/>
                </a:lnTo>
                <a:lnTo>
                  <a:pt x="0" y="20066"/>
                </a:lnTo>
                <a:lnTo>
                  <a:pt x="1650" y="29972"/>
                </a:lnTo>
                <a:lnTo>
                  <a:pt x="7238" y="34036"/>
                </a:lnTo>
                <a:lnTo>
                  <a:pt x="12953" y="38226"/>
                </a:lnTo>
                <a:lnTo>
                  <a:pt x="19938" y="38100"/>
                </a:lnTo>
                <a:lnTo>
                  <a:pt x="29845" y="36575"/>
                </a:lnTo>
                <a:lnTo>
                  <a:pt x="33908" y="30861"/>
                </a:lnTo>
                <a:lnTo>
                  <a:pt x="38100" y="25146"/>
                </a:lnTo>
                <a:lnTo>
                  <a:pt x="37846" y="111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8" name="object 318"/>
          <p:cNvSpPr/>
          <p:nvPr/>
        </p:nvSpPr>
        <p:spPr>
          <a:xfrm>
            <a:off x="7665593" y="2616327"/>
            <a:ext cx="36449" cy="35178"/>
          </a:xfrm>
          <a:custGeom>
            <a:avLst/>
            <a:gdLst/>
            <a:ahLst/>
            <a:cxnLst/>
            <a:rect l="l" t="t" r="r" b="b"/>
            <a:pathLst>
              <a:path w="36449" h="35178">
                <a:moveTo>
                  <a:pt x="33527" y="9651"/>
                </a:moveTo>
                <a:lnTo>
                  <a:pt x="30606" y="4063"/>
                </a:lnTo>
                <a:lnTo>
                  <a:pt x="22225" y="1397"/>
                </a:lnTo>
                <a:lnTo>
                  <a:pt x="17906" y="0"/>
                </a:lnTo>
                <a:lnTo>
                  <a:pt x="8127" y="1524"/>
                </a:lnTo>
                <a:lnTo>
                  <a:pt x="3936" y="7238"/>
                </a:lnTo>
                <a:lnTo>
                  <a:pt x="2666" y="11557"/>
                </a:lnTo>
                <a:lnTo>
                  <a:pt x="0" y="19938"/>
                </a:lnTo>
                <a:lnTo>
                  <a:pt x="2793" y="25526"/>
                </a:lnTo>
                <a:lnTo>
                  <a:pt x="5714" y="31114"/>
                </a:lnTo>
                <a:lnTo>
                  <a:pt x="14224" y="33782"/>
                </a:lnTo>
                <a:lnTo>
                  <a:pt x="18414" y="35178"/>
                </a:lnTo>
                <a:lnTo>
                  <a:pt x="24002" y="32258"/>
                </a:lnTo>
                <a:lnTo>
                  <a:pt x="32384" y="27939"/>
                </a:lnTo>
                <a:lnTo>
                  <a:pt x="33781" y="23749"/>
                </a:lnTo>
                <a:lnTo>
                  <a:pt x="36449" y="15239"/>
                </a:lnTo>
                <a:lnTo>
                  <a:pt x="33527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9" name="object 319"/>
          <p:cNvSpPr/>
          <p:nvPr/>
        </p:nvSpPr>
        <p:spPr>
          <a:xfrm>
            <a:off x="7665593" y="2616327"/>
            <a:ext cx="36449" cy="35178"/>
          </a:xfrm>
          <a:custGeom>
            <a:avLst/>
            <a:gdLst/>
            <a:ahLst/>
            <a:cxnLst/>
            <a:rect l="l" t="t" r="r" b="b"/>
            <a:pathLst>
              <a:path w="36449" h="35178">
                <a:moveTo>
                  <a:pt x="33527" y="9651"/>
                </a:moveTo>
                <a:lnTo>
                  <a:pt x="30606" y="4063"/>
                </a:lnTo>
                <a:lnTo>
                  <a:pt x="22225" y="1397"/>
                </a:lnTo>
                <a:lnTo>
                  <a:pt x="17906" y="0"/>
                </a:lnTo>
                <a:lnTo>
                  <a:pt x="8127" y="1524"/>
                </a:lnTo>
                <a:lnTo>
                  <a:pt x="3936" y="7238"/>
                </a:lnTo>
                <a:lnTo>
                  <a:pt x="2666" y="11557"/>
                </a:lnTo>
                <a:lnTo>
                  <a:pt x="0" y="19938"/>
                </a:lnTo>
                <a:lnTo>
                  <a:pt x="2793" y="25526"/>
                </a:lnTo>
                <a:lnTo>
                  <a:pt x="5714" y="31114"/>
                </a:lnTo>
                <a:lnTo>
                  <a:pt x="14224" y="33782"/>
                </a:lnTo>
                <a:lnTo>
                  <a:pt x="18414" y="35178"/>
                </a:lnTo>
                <a:lnTo>
                  <a:pt x="24002" y="32258"/>
                </a:lnTo>
                <a:lnTo>
                  <a:pt x="32384" y="27939"/>
                </a:lnTo>
                <a:lnTo>
                  <a:pt x="33781" y="23749"/>
                </a:lnTo>
                <a:lnTo>
                  <a:pt x="36449" y="15239"/>
                </a:lnTo>
                <a:lnTo>
                  <a:pt x="33527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6" name="object 316"/>
          <p:cNvSpPr/>
          <p:nvPr/>
        </p:nvSpPr>
        <p:spPr>
          <a:xfrm>
            <a:off x="7802118" y="2636774"/>
            <a:ext cx="30860" cy="29717"/>
          </a:xfrm>
          <a:custGeom>
            <a:avLst/>
            <a:gdLst/>
            <a:ahLst/>
            <a:cxnLst/>
            <a:rect l="l" t="t" r="r" b="b"/>
            <a:pathLst>
              <a:path w="30860" h="29717">
                <a:moveTo>
                  <a:pt x="25146" y="4190"/>
                </a:moveTo>
                <a:lnTo>
                  <a:pt x="19430" y="0"/>
                </a:lnTo>
                <a:lnTo>
                  <a:pt x="12446" y="126"/>
                </a:lnTo>
                <a:lnTo>
                  <a:pt x="9651" y="1524"/>
                </a:lnTo>
                <a:lnTo>
                  <a:pt x="4063" y="4445"/>
                </a:lnTo>
                <a:lnTo>
                  <a:pt x="0" y="10160"/>
                </a:lnTo>
                <a:lnTo>
                  <a:pt x="0" y="17145"/>
                </a:lnTo>
                <a:lnTo>
                  <a:pt x="1524" y="19938"/>
                </a:lnTo>
                <a:lnTo>
                  <a:pt x="4445" y="25526"/>
                </a:lnTo>
                <a:lnTo>
                  <a:pt x="10032" y="29717"/>
                </a:lnTo>
                <a:lnTo>
                  <a:pt x="17145" y="29590"/>
                </a:lnTo>
                <a:lnTo>
                  <a:pt x="22732" y="26670"/>
                </a:lnTo>
                <a:lnTo>
                  <a:pt x="25526" y="25273"/>
                </a:lnTo>
                <a:lnTo>
                  <a:pt x="29590" y="19558"/>
                </a:lnTo>
                <a:lnTo>
                  <a:pt x="29463" y="12573"/>
                </a:lnTo>
                <a:lnTo>
                  <a:pt x="30860" y="8254"/>
                </a:lnTo>
                <a:lnTo>
                  <a:pt x="25146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7" name="object 317"/>
          <p:cNvSpPr/>
          <p:nvPr/>
        </p:nvSpPr>
        <p:spPr>
          <a:xfrm>
            <a:off x="7802118" y="2636774"/>
            <a:ext cx="30860" cy="29717"/>
          </a:xfrm>
          <a:custGeom>
            <a:avLst/>
            <a:gdLst/>
            <a:ahLst/>
            <a:cxnLst/>
            <a:rect l="l" t="t" r="r" b="b"/>
            <a:pathLst>
              <a:path w="30860" h="29717">
                <a:moveTo>
                  <a:pt x="25146" y="4190"/>
                </a:moveTo>
                <a:lnTo>
                  <a:pt x="19430" y="0"/>
                </a:lnTo>
                <a:lnTo>
                  <a:pt x="12446" y="126"/>
                </a:lnTo>
                <a:lnTo>
                  <a:pt x="9651" y="1524"/>
                </a:lnTo>
                <a:lnTo>
                  <a:pt x="4063" y="4445"/>
                </a:lnTo>
                <a:lnTo>
                  <a:pt x="0" y="10160"/>
                </a:lnTo>
                <a:lnTo>
                  <a:pt x="0" y="17145"/>
                </a:lnTo>
                <a:lnTo>
                  <a:pt x="1524" y="19938"/>
                </a:lnTo>
                <a:lnTo>
                  <a:pt x="4445" y="25526"/>
                </a:lnTo>
                <a:lnTo>
                  <a:pt x="10032" y="29717"/>
                </a:lnTo>
                <a:lnTo>
                  <a:pt x="17145" y="29590"/>
                </a:lnTo>
                <a:lnTo>
                  <a:pt x="22732" y="26670"/>
                </a:lnTo>
                <a:lnTo>
                  <a:pt x="25526" y="25273"/>
                </a:lnTo>
                <a:lnTo>
                  <a:pt x="29590" y="19558"/>
                </a:lnTo>
                <a:lnTo>
                  <a:pt x="29463" y="12573"/>
                </a:lnTo>
                <a:lnTo>
                  <a:pt x="30860" y="8254"/>
                </a:lnTo>
                <a:lnTo>
                  <a:pt x="25146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4" name="object 314"/>
          <p:cNvSpPr/>
          <p:nvPr/>
        </p:nvSpPr>
        <p:spPr>
          <a:xfrm>
            <a:off x="7932039" y="2678557"/>
            <a:ext cx="26796" cy="28066"/>
          </a:xfrm>
          <a:custGeom>
            <a:avLst/>
            <a:gdLst/>
            <a:ahLst/>
            <a:cxnLst/>
            <a:rect l="l" t="t" r="r" b="b"/>
            <a:pathLst>
              <a:path w="26796" h="28066">
                <a:moveTo>
                  <a:pt x="25272" y="8254"/>
                </a:moveTo>
                <a:lnTo>
                  <a:pt x="22351" y="2666"/>
                </a:lnTo>
                <a:lnTo>
                  <a:pt x="18160" y="1269"/>
                </a:lnTo>
                <a:lnTo>
                  <a:pt x="13842" y="0"/>
                </a:lnTo>
                <a:lnTo>
                  <a:pt x="6857" y="126"/>
                </a:lnTo>
                <a:lnTo>
                  <a:pt x="2666" y="5714"/>
                </a:lnTo>
                <a:lnTo>
                  <a:pt x="1396" y="10032"/>
                </a:lnTo>
                <a:lnTo>
                  <a:pt x="0" y="14223"/>
                </a:lnTo>
                <a:lnTo>
                  <a:pt x="126" y="21208"/>
                </a:lnTo>
                <a:lnTo>
                  <a:pt x="4317" y="22605"/>
                </a:lnTo>
                <a:lnTo>
                  <a:pt x="10032" y="26796"/>
                </a:lnTo>
                <a:lnTo>
                  <a:pt x="14350" y="28066"/>
                </a:lnTo>
                <a:lnTo>
                  <a:pt x="19938" y="25145"/>
                </a:lnTo>
                <a:lnTo>
                  <a:pt x="25400" y="22351"/>
                </a:lnTo>
                <a:lnTo>
                  <a:pt x="26796" y="18033"/>
                </a:lnTo>
                <a:lnTo>
                  <a:pt x="26669" y="11048"/>
                </a:lnTo>
                <a:lnTo>
                  <a:pt x="25272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5" name="object 315"/>
          <p:cNvSpPr/>
          <p:nvPr/>
        </p:nvSpPr>
        <p:spPr>
          <a:xfrm>
            <a:off x="7932039" y="2678557"/>
            <a:ext cx="26796" cy="28066"/>
          </a:xfrm>
          <a:custGeom>
            <a:avLst/>
            <a:gdLst/>
            <a:ahLst/>
            <a:cxnLst/>
            <a:rect l="l" t="t" r="r" b="b"/>
            <a:pathLst>
              <a:path w="26796" h="28066">
                <a:moveTo>
                  <a:pt x="25272" y="8254"/>
                </a:moveTo>
                <a:lnTo>
                  <a:pt x="22351" y="2666"/>
                </a:lnTo>
                <a:lnTo>
                  <a:pt x="18160" y="1269"/>
                </a:lnTo>
                <a:lnTo>
                  <a:pt x="13842" y="0"/>
                </a:lnTo>
                <a:lnTo>
                  <a:pt x="6857" y="126"/>
                </a:lnTo>
                <a:lnTo>
                  <a:pt x="2666" y="5714"/>
                </a:lnTo>
                <a:lnTo>
                  <a:pt x="1396" y="10032"/>
                </a:lnTo>
                <a:lnTo>
                  <a:pt x="0" y="14223"/>
                </a:lnTo>
                <a:lnTo>
                  <a:pt x="126" y="21208"/>
                </a:lnTo>
                <a:lnTo>
                  <a:pt x="4317" y="22605"/>
                </a:lnTo>
                <a:lnTo>
                  <a:pt x="10032" y="26796"/>
                </a:lnTo>
                <a:lnTo>
                  <a:pt x="14350" y="28066"/>
                </a:lnTo>
                <a:lnTo>
                  <a:pt x="19938" y="25145"/>
                </a:lnTo>
                <a:lnTo>
                  <a:pt x="25400" y="22351"/>
                </a:lnTo>
                <a:lnTo>
                  <a:pt x="26796" y="18033"/>
                </a:lnTo>
                <a:lnTo>
                  <a:pt x="26669" y="11048"/>
                </a:lnTo>
                <a:lnTo>
                  <a:pt x="25272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2" name="object 312"/>
          <p:cNvSpPr/>
          <p:nvPr/>
        </p:nvSpPr>
        <p:spPr>
          <a:xfrm>
            <a:off x="6857873" y="3201670"/>
            <a:ext cx="72898" cy="70357"/>
          </a:xfrm>
          <a:custGeom>
            <a:avLst/>
            <a:gdLst/>
            <a:ahLst/>
            <a:cxnLst/>
            <a:rect l="l" t="t" r="r" b="b"/>
            <a:pathLst>
              <a:path w="72898" h="70357">
                <a:moveTo>
                  <a:pt x="67055" y="20574"/>
                </a:moveTo>
                <a:lnTo>
                  <a:pt x="61341" y="9397"/>
                </a:lnTo>
                <a:lnTo>
                  <a:pt x="47117" y="2539"/>
                </a:lnTo>
                <a:lnTo>
                  <a:pt x="31623" y="0"/>
                </a:lnTo>
                <a:lnTo>
                  <a:pt x="19050" y="3047"/>
                </a:lnTo>
                <a:lnTo>
                  <a:pt x="9398" y="11556"/>
                </a:lnTo>
                <a:lnTo>
                  <a:pt x="2540" y="25780"/>
                </a:lnTo>
                <a:lnTo>
                  <a:pt x="0" y="41275"/>
                </a:lnTo>
                <a:lnTo>
                  <a:pt x="2921" y="53847"/>
                </a:lnTo>
                <a:lnTo>
                  <a:pt x="11556" y="63626"/>
                </a:lnTo>
                <a:lnTo>
                  <a:pt x="25653" y="70357"/>
                </a:lnTo>
                <a:lnTo>
                  <a:pt x="39750" y="70230"/>
                </a:lnTo>
                <a:lnTo>
                  <a:pt x="52324" y="67182"/>
                </a:lnTo>
                <a:lnTo>
                  <a:pt x="62102" y="58546"/>
                </a:lnTo>
                <a:lnTo>
                  <a:pt x="70357" y="47243"/>
                </a:lnTo>
                <a:lnTo>
                  <a:pt x="72898" y="31750"/>
                </a:lnTo>
                <a:lnTo>
                  <a:pt x="67055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3" name="object 313"/>
          <p:cNvSpPr/>
          <p:nvPr/>
        </p:nvSpPr>
        <p:spPr>
          <a:xfrm>
            <a:off x="6857873" y="3201670"/>
            <a:ext cx="72898" cy="70357"/>
          </a:xfrm>
          <a:custGeom>
            <a:avLst/>
            <a:gdLst/>
            <a:ahLst/>
            <a:cxnLst/>
            <a:rect l="l" t="t" r="r" b="b"/>
            <a:pathLst>
              <a:path w="72898" h="70357">
                <a:moveTo>
                  <a:pt x="67055" y="20574"/>
                </a:moveTo>
                <a:lnTo>
                  <a:pt x="61341" y="9397"/>
                </a:lnTo>
                <a:lnTo>
                  <a:pt x="47117" y="2539"/>
                </a:lnTo>
                <a:lnTo>
                  <a:pt x="31623" y="0"/>
                </a:lnTo>
                <a:lnTo>
                  <a:pt x="19050" y="3047"/>
                </a:lnTo>
                <a:lnTo>
                  <a:pt x="9398" y="11556"/>
                </a:lnTo>
                <a:lnTo>
                  <a:pt x="2540" y="25780"/>
                </a:lnTo>
                <a:lnTo>
                  <a:pt x="0" y="41275"/>
                </a:lnTo>
                <a:lnTo>
                  <a:pt x="2921" y="53847"/>
                </a:lnTo>
                <a:lnTo>
                  <a:pt x="11556" y="63626"/>
                </a:lnTo>
                <a:lnTo>
                  <a:pt x="25653" y="70357"/>
                </a:lnTo>
                <a:lnTo>
                  <a:pt x="39750" y="70230"/>
                </a:lnTo>
                <a:lnTo>
                  <a:pt x="52324" y="67182"/>
                </a:lnTo>
                <a:lnTo>
                  <a:pt x="62102" y="58546"/>
                </a:lnTo>
                <a:lnTo>
                  <a:pt x="70357" y="47243"/>
                </a:lnTo>
                <a:lnTo>
                  <a:pt x="72898" y="31750"/>
                </a:lnTo>
                <a:lnTo>
                  <a:pt x="67055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0" name="object 310"/>
          <p:cNvSpPr/>
          <p:nvPr/>
        </p:nvSpPr>
        <p:spPr>
          <a:xfrm>
            <a:off x="6844283" y="3338322"/>
            <a:ext cx="64643" cy="64515"/>
          </a:xfrm>
          <a:custGeom>
            <a:avLst/>
            <a:gdLst/>
            <a:ahLst/>
            <a:cxnLst/>
            <a:rect l="l" t="t" r="r" b="b"/>
            <a:pathLst>
              <a:path w="64643" h="64515">
                <a:moveTo>
                  <a:pt x="61595" y="17779"/>
                </a:moveTo>
                <a:lnTo>
                  <a:pt x="53086" y="8000"/>
                </a:lnTo>
                <a:lnTo>
                  <a:pt x="43052" y="2539"/>
                </a:lnTo>
                <a:lnTo>
                  <a:pt x="27559" y="0"/>
                </a:lnTo>
                <a:lnTo>
                  <a:pt x="16510" y="5714"/>
                </a:lnTo>
                <a:lnTo>
                  <a:pt x="5334" y="11556"/>
                </a:lnTo>
                <a:lnTo>
                  <a:pt x="1270" y="24256"/>
                </a:lnTo>
                <a:lnTo>
                  <a:pt x="0" y="35560"/>
                </a:lnTo>
                <a:lnTo>
                  <a:pt x="3048" y="48132"/>
                </a:lnTo>
                <a:lnTo>
                  <a:pt x="11557" y="57912"/>
                </a:lnTo>
                <a:lnTo>
                  <a:pt x="21463" y="63373"/>
                </a:lnTo>
                <a:lnTo>
                  <a:pt x="32766" y="64515"/>
                </a:lnTo>
                <a:lnTo>
                  <a:pt x="45339" y="61594"/>
                </a:lnTo>
                <a:lnTo>
                  <a:pt x="55118" y="52958"/>
                </a:lnTo>
                <a:lnTo>
                  <a:pt x="63373" y="41655"/>
                </a:lnTo>
                <a:lnTo>
                  <a:pt x="64643" y="30352"/>
                </a:lnTo>
                <a:lnTo>
                  <a:pt x="61595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1" name="object 311"/>
          <p:cNvSpPr/>
          <p:nvPr/>
        </p:nvSpPr>
        <p:spPr>
          <a:xfrm>
            <a:off x="6844283" y="3338322"/>
            <a:ext cx="64643" cy="64515"/>
          </a:xfrm>
          <a:custGeom>
            <a:avLst/>
            <a:gdLst/>
            <a:ahLst/>
            <a:cxnLst/>
            <a:rect l="l" t="t" r="r" b="b"/>
            <a:pathLst>
              <a:path w="64643" h="64515">
                <a:moveTo>
                  <a:pt x="61595" y="17779"/>
                </a:moveTo>
                <a:lnTo>
                  <a:pt x="53086" y="8000"/>
                </a:lnTo>
                <a:lnTo>
                  <a:pt x="43052" y="2539"/>
                </a:lnTo>
                <a:lnTo>
                  <a:pt x="27559" y="0"/>
                </a:lnTo>
                <a:lnTo>
                  <a:pt x="16510" y="5714"/>
                </a:lnTo>
                <a:lnTo>
                  <a:pt x="5334" y="11556"/>
                </a:lnTo>
                <a:lnTo>
                  <a:pt x="1270" y="24256"/>
                </a:lnTo>
                <a:lnTo>
                  <a:pt x="0" y="35560"/>
                </a:lnTo>
                <a:lnTo>
                  <a:pt x="3048" y="48132"/>
                </a:lnTo>
                <a:lnTo>
                  <a:pt x="11557" y="57912"/>
                </a:lnTo>
                <a:lnTo>
                  <a:pt x="21463" y="63373"/>
                </a:lnTo>
                <a:lnTo>
                  <a:pt x="32766" y="64515"/>
                </a:lnTo>
                <a:lnTo>
                  <a:pt x="45339" y="61594"/>
                </a:lnTo>
                <a:lnTo>
                  <a:pt x="55118" y="52958"/>
                </a:lnTo>
                <a:lnTo>
                  <a:pt x="63373" y="41655"/>
                </a:lnTo>
                <a:lnTo>
                  <a:pt x="64643" y="30352"/>
                </a:lnTo>
                <a:lnTo>
                  <a:pt x="61595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8" name="object 308"/>
          <p:cNvSpPr/>
          <p:nvPr/>
        </p:nvSpPr>
        <p:spPr>
          <a:xfrm>
            <a:off x="6853301" y="3475990"/>
            <a:ext cx="57530" cy="57531"/>
          </a:xfrm>
          <a:custGeom>
            <a:avLst/>
            <a:gdLst/>
            <a:ahLst/>
            <a:cxnLst/>
            <a:rect l="l" t="t" r="r" b="b"/>
            <a:pathLst>
              <a:path w="57530" h="57531">
                <a:moveTo>
                  <a:pt x="53213" y="17780"/>
                </a:moveTo>
                <a:lnTo>
                  <a:pt x="47498" y="6731"/>
                </a:lnTo>
                <a:lnTo>
                  <a:pt x="37465" y="1143"/>
                </a:lnTo>
                <a:lnTo>
                  <a:pt x="26289" y="0"/>
                </a:lnTo>
                <a:lnTo>
                  <a:pt x="15113" y="5714"/>
                </a:lnTo>
                <a:lnTo>
                  <a:pt x="6730" y="10033"/>
                </a:lnTo>
                <a:lnTo>
                  <a:pt x="1270" y="20065"/>
                </a:lnTo>
                <a:lnTo>
                  <a:pt x="0" y="31242"/>
                </a:lnTo>
                <a:lnTo>
                  <a:pt x="3048" y="43942"/>
                </a:lnTo>
                <a:lnTo>
                  <a:pt x="10159" y="50800"/>
                </a:lnTo>
                <a:lnTo>
                  <a:pt x="20066" y="56261"/>
                </a:lnTo>
                <a:lnTo>
                  <a:pt x="31369" y="57531"/>
                </a:lnTo>
                <a:lnTo>
                  <a:pt x="41148" y="56007"/>
                </a:lnTo>
                <a:lnTo>
                  <a:pt x="50800" y="47371"/>
                </a:lnTo>
                <a:lnTo>
                  <a:pt x="56388" y="37464"/>
                </a:lnTo>
                <a:lnTo>
                  <a:pt x="57530" y="26162"/>
                </a:lnTo>
                <a:lnTo>
                  <a:pt x="53213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9" name="object 309"/>
          <p:cNvSpPr/>
          <p:nvPr/>
        </p:nvSpPr>
        <p:spPr>
          <a:xfrm>
            <a:off x="6853301" y="3475990"/>
            <a:ext cx="57530" cy="57531"/>
          </a:xfrm>
          <a:custGeom>
            <a:avLst/>
            <a:gdLst/>
            <a:ahLst/>
            <a:cxnLst/>
            <a:rect l="l" t="t" r="r" b="b"/>
            <a:pathLst>
              <a:path w="57530" h="57531">
                <a:moveTo>
                  <a:pt x="53213" y="17780"/>
                </a:moveTo>
                <a:lnTo>
                  <a:pt x="47498" y="6731"/>
                </a:lnTo>
                <a:lnTo>
                  <a:pt x="37465" y="1143"/>
                </a:lnTo>
                <a:lnTo>
                  <a:pt x="26289" y="0"/>
                </a:lnTo>
                <a:lnTo>
                  <a:pt x="15113" y="5714"/>
                </a:lnTo>
                <a:lnTo>
                  <a:pt x="6730" y="10033"/>
                </a:lnTo>
                <a:lnTo>
                  <a:pt x="1270" y="20065"/>
                </a:lnTo>
                <a:lnTo>
                  <a:pt x="0" y="31242"/>
                </a:lnTo>
                <a:lnTo>
                  <a:pt x="3048" y="43942"/>
                </a:lnTo>
                <a:lnTo>
                  <a:pt x="10159" y="50800"/>
                </a:lnTo>
                <a:lnTo>
                  <a:pt x="20066" y="56261"/>
                </a:lnTo>
                <a:lnTo>
                  <a:pt x="31369" y="57531"/>
                </a:lnTo>
                <a:lnTo>
                  <a:pt x="41148" y="56007"/>
                </a:lnTo>
                <a:lnTo>
                  <a:pt x="50800" y="47371"/>
                </a:lnTo>
                <a:lnTo>
                  <a:pt x="56388" y="37464"/>
                </a:lnTo>
                <a:lnTo>
                  <a:pt x="57530" y="26162"/>
                </a:lnTo>
                <a:lnTo>
                  <a:pt x="53213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6" name="object 306"/>
          <p:cNvSpPr/>
          <p:nvPr/>
        </p:nvSpPr>
        <p:spPr>
          <a:xfrm>
            <a:off x="6883400" y="3611753"/>
            <a:ext cx="53340" cy="52070"/>
          </a:xfrm>
          <a:custGeom>
            <a:avLst/>
            <a:gdLst/>
            <a:ahLst/>
            <a:cxnLst/>
            <a:rect l="l" t="t" r="r" b="b"/>
            <a:pathLst>
              <a:path w="53340" h="52070">
                <a:moveTo>
                  <a:pt x="49022" y="13843"/>
                </a:moveTo>
                <a:lnTo>
                  <a:pt x="44703" y="5461"/>
                </a:lnTo>
                <a:lnTo>
                  <a:pt x="34671" y="0"/>
                </a:lnTo>
                <a:lnTo>
                  <a:pt x="24892" y="1524"/>
                </a:lnTo>
                <a:lnTo>
                  <a:pt x="15113" y="3048"/>
                </a:lnTo>
                <a:lnTo>
                  <a:pt x="8127" y="10160"/>
                </a:lnTo>
                <a:lnTo>
                  <a:pt x="1270" y="17399"/>
                </a:lnTo>
                <a:lnTo>
                  <a:pt x="0" y="28575"/>
                </a:lnTo>
                <a:lnTo>
                  <a:pt x="4318" y="36957"/>
                </a:lnTo>
                <a:lnTo>
                  <a:pt x="8635" y="45339"/>
                </a:lnTo>
                <a:lnTo>
                  <a:pt x="18669" y="50800"/>
                </a:lnTo>
                <a:lnTo>
                  <a:pt x="29845" y="52070"/>
                </a:lnTo>
                <a:lnTo>
                  <a:pt x="39750" y="50546"/>
                </a:lnTo>
                <a:lnTo>
                  <a:pt x="46608" y="43434"/>
                </a:lnTo>
                <a:lnTo>
                  <a:pt x="52070" y="33401"/>
                </a:lnTo>
                <a:lnTo>
                  <a:pt x="53340" y="22225"/>
                </a:lnTo>
                <a:lnTo>
                  <a:pt x="49022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7" name="object 307"/>
          <p:cNvSpPr/>
          <p:nvPr/>
        </p:nvSpPr>
        <p:spPr>
          <a:xfrm>
            <a:off x="6883400" y="3611753"/>
            <a:ext cx="53340" cy="52070"/>
          </a:xfrm>
          <a:custGeom>
            <a:avLst/>
            <a:gdLst/>
            <a:ahLst/>
            <a:cxnLst/>
            <a:rect l="l" t="t" r="r" b="b"/>
            <a:pathLst>
              <a:path w="53340" h="52070">
                <a:moveTo>
                  <a:pt x="49022" y="13843"/>
                </a:moveTo>
                <a:lnTo>
                  <a:pt x="44703" y="5461"/>
                </a:lnTo>
                <a:lnTo>
                  <a:pt x="34671" y="0"/>
                </a:lnTo>
                <a:lnTo>
                  <a:pt x="24892" y="1524"/>
                </a:lnTo>
                <a:lnTo>
                  <a:pt x="15113" y="3048"/>
                </a:lnTo>
                <a:lnTo>
                  <a:pt x="8127" y="10160"/>
                </a:lnTo>
                <a:lnTo>
                  <a:pt x="1270" y="17399"/>
                </a:lnTo>
                <a:lnTo>
                  <a:pt x="0" y="28575"/>
                </a:lnTo>
                <a:lnTo>
                  <a:pt x="4318" y="36957"/>
                </a:lnTo>
                <a:lnTo>
                  <a:pt x="8635" y="45339"/>
                </a:lnTo>
                <a:lnTo>
                  <a:pt x="18669" y="50800"/>
                </a:lnTo>
                <a:lnTo>
                  <a:pt x="29845" y="52070"/>
                </a:lnTo>
                <a:lnTo>
                  <a:pt x="39750" y="50546"/>
                </a:lnTo>
                <a:lnTo>
                  <a:pt x="46608" y="43434"/>
                </a:lnTo>
                <a:lnTo>
                  <a:pt x="52070" y="33401"/>
                </a:lnTo>
                <a:lnTo>
                  <a:pt x="53340" y="22225"/>
                </a:lnTo>
                <a:lnTo>
                  <a:pt x="49022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4" name="object 304"/>
          <p:cNvSpPr/>
          <p:nvPr/>
        </p:nvSpPr>
        <p:spPr>
          <a:xfrm>
            <a:off x="6937248" y="3739006"/>
            <a:ext cx="47878" cy="46355"/>
          </a:xfrm>
          <a:custGeom>
            <a:avLst/>
            <a:gdLst/>
            <a:ahLst/>
            <a:cxnLst/>
            <a:rect l="l" t="t" r="r" b="b"/>
            <a:pathLst>
              <a:path w="47878" h="46354">
                <a:moveTo>
                  <a:pt x="46227" y="12319"/>
                </a:moveTo>
                <a:lnTo>
                  <a:pt x="39116" y="5461"/>
                </a:lnTo>
                <a:lnTo>
                  <a:pt x="33400" y="1270"/>
                </a:lnTo>
                <a:lnTo>
                  <a:pt x="22098" y="0"/>
                </a:lnTo>
                <a:lnTo>
                  <a:pt x="12319" y="1651"/>
                </a:lnTo>
                <a:lnTo>
                  <a:pt x="8127" y="7239"/>
                </a:lnTo>
                <a:lnTo>
                  <a:pt x="2667" y="17145"/>
                </a:lnTo>
                <a:lnTo>
                  <a:pt x="0" y="25654"/>
                </a:lnTo>
                <a:lnTo>
                  <a:pt x="4318" y="34036"/>
                </a:lnTo>
                <a:lnTo>
                  <a:pt x="8635" y="42418"/>
                </a:lnTo>
                <a:lnTo>
                  <a:pt x="17145" y="45085"/>
                </a:lnTo>
                <a:lnTo>
                  <a:pt x="28448" y="46355"/>
                </a:lnTo>
                <a:lnTo>
                  <a:pt x="34035" y="43434"/>
                </a:lnTo>
                <a:lnTo>
                  <a:pt x="42418" y="39116"/>
                </a:lnTo>
                <a:lnTo>
                  <a:pt x="47878" y="29210"/>
                </a:lnTo>
                <a:lnTo>
                  <a:pt x="47751" y="22098"/>
                </a:lnTo>
                <a:lnTo>
                  <a:pt x="46227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5" name="object 305"/>
          <p:cNvSpPr/>
          <p:nvPr/>
        </p:nvSpPr>
        <p:spPr>
          <a:xfrm>
            <a:off x="6937248" y="3739006"/>
            <a:ext cx="47878" cy="46355"/>
          </a:xfrm>
          <a:custGeom>
            <a:avLst/>
            <a:gdLst/>
            <a:ahLst/>
            <a:cxnLst/>
            <a:rect l="l" t="t" r="r" b="b"/>
            <a:pathLst>
              <a:path w="47878" h="46354">
                <a:moveTo>
                  <a:pt x="46227" y="12319"/>
                </a:moveTo>
                <a:lnTo>
                  <a:pt x="39116" y="5461"/>
                </a:lnTo>
                <a:lnTo>
                  <a:pt x="33400" y="1270"/>
                </a:lnTo>
                <a:lnTo>
                  <a:pt x="22098" y="0"/>
                </a:lnTo>
                <a:lnTo>
                  <a:pt x="12319" y="1651"/>
                </a:lnTo>
                <a:lnTo>
                  <a:pt x="8127" y="7239"/>
                </a:lnTo>
                <a:lnTo>
                  <a:pt x="2667" y="17145"/>
                </a:lnTo>
                <a:lnTo>
                  <a:pt x="0" y="25654"/>
                </a:lnTo>
                <a:lnTo>
                  <a:pt x="4318" y="34036"/>
                </a:lnTo>
                <a:lnTo>
                  <a:pt x="8635" y="42418"/>
                </a:lnTo>
                <a:lnTo>
                  <a:pt x="17145" y="45085"/>
                </a:lnTo>
                <a:lnTo>
                  <a:pt x="28448" y="46355"/>
                </a:lnTo>
                <a:lnTo>
                  <a:pt x="34035" y="43434"/>
                </a:lnTo>
                <a:lnTo>
                  <a:pt x="42418" y="39116"/>
                </a:lnTo>
                <a:lnTo>
                  <a:pt x="47878" y="29210"/>
                </a:lnTo>
                <a:lnTo>
                  <a:pt x="47751" y="22098"/>
                </a:lnTo>
                <a:lnTo>
                  <a:pt x="46227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2" name="object 302"/>
          <p:cNvSpPr/>
          <p:nvPr/>
        </p:nvSpPr>
        <p:spPr>
          <a:xfrm>
            <a:off x="7013321" y="3853179"/>
            <a:ext cx="42418" cy="45084"/>
          </a:xfrm>
          <a:custGeom>
            <a:avLst/>
            <a:gdLst/>
            <a:ahLst/>
            <a:cxnLst/>
            <a:rect l="l" t="t" r="r" b="b"/>
            <a:pathLst>
              <a:path w="42418" h="45084">
                <a:moveTo>
                  <a:pt x="126" y="24257"/>
                </a:moveTo>
                <a:lnTo>
                  <a:pt x="1650" y="34036"/>
                </a:lnTo>
                <a:lnTo>
                  <a:pt x="7365" y="38227"/>
                </a:lnTo>
                <a:lnTo>
                  <a:pt x="14477" y="45085"/>
                </a:lnTo>
                <a:lnTo>
                  <a:pt x="24256" y="43561"/>
                </a:lnTo>
                <a:lnTo>
                  <a:pt x="29845" y="40640"/>
                </a:lnTo>
                <a:lnTo>
                  <a:pt x="38226" y="36322"/>
                </a:lnTo>
                <a:lnTo>
                  <a:pt x="42418" y="30607"/>
                </a:lnTo>
                <a:lnTo>
                  <a:pt x="40894" y="20828"/>
                </a:lnTo>
                <a:lnTo>
                  <a:pt x="40767" y="13843"/>
                </a:lnTo>
                <a:lnTo>
                  <a:pt x="33654" y="6858"/>
                </a:lnTo>
                <a:lnTo>
                  <a:pt x="27939" y="2794"/>
                </a:lnTo>
                <a:lnTo>
                  <a:pt x="19430" y="0"/>
                </a:lnTo>
                <a:lnTo>
                  <a:pt x="11049" y="4445"/>
                </a:lnTo>
                <a:lnTo>
                  <a:pt x="5460" y="7239"/>
                </a:lnTo>
                <a:lnTo>
                  <a:pt x="0" y="17145"/>
                </a:lnTo>
                <a:lnTo>
                  <a:pt x="126" y="242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3" name="object 303"/>
          <p:cNvSpPr/>
          <p:nvPr/>
        </p:nvSpPr>
        <p:spPr>
          <a:xfrm>
            <a:off x="7013321" y="3853179"/>
            <a:ext cx="42418" cy="45084"/>
          </a:xfrm>
          <a:custGeom>
            <a:avLst/>
            <a:gdLst/>
            <a:ahLst/>
            <a:cxnLst/>
            <a:rect l="l" t="t" r="r" b="b"/>
            <a:pathLst>
              <a:path w="42418" h="45084">
                <a:moveTo>
                  <a:pt x="126" y="24257"/>
                </a:moveTo>
                <a:lnTo>
                  <a:pt x="1650" y="34036"/>
                </a:lnTo>
                <a:lnTo>
                  <a:pt x="7365" y="38227"/>
                </a:lnTo>
                <a:lnTo>
                  <a:pt x="14477" y="45085"/>
                </a:lnTo>
                <a:lnTo>
                  <a:pt x="24256" y="43561"/>
                </a:lnTo>
                <a:lnTo>
                  <a:pt x="29845" y="40640"/>
                </a:lnTo>
                <a:lnTo>
                  <a:pt x="38226" y="36322"/>
                </a:lnTo>
                <a:lnTo>
                  <a:pt x="42418" y="30607"/>
                </a:lnTo>
                <a:lnTo>
                  <a:pt x="40894" y="20828"/>
                </a:lnTo>
                <a:lnTo>
                  <a:pt x="40767" y="13843"/>
                </a:lnTo>
                <a:lnTo>
                  <a:pt x="33654" y="6858"/>
                </a:lnTo>
                <a:lnTo>
                  <a:pt x="27939" y="2794"/>
                </a:lnTo>
                <a:lnTo>
                  <a:pt x="19430" y="0"/>
                </a:lnTo>
                <a:lnTo>
                  <a:pt x="11049" y="4445"/>
                </a:lnTo>
                <a:lnTo>
                  <a:pt x="5460" y="7239"/>
                </a:lnTo>
                <a:lnTo>
                  <a:pt x="0" y="17145"/>
                </a:lnTo>
                <a:lnTo>
                  <a:pt x="126" y="242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0" name="object 300"/>
          <p:cNvSpPr/>
          <p:nvPr/>
        </p:nvSpPr>
        <p:spPr>
          <a:xfrm>
            <a:off x="7107555" y="3958590"/>
            <a:ext cx="36575" cy="36576"/>
          </a:xfrm>
          <a:custGeom>
            <a:avLst/>
            <a:gdLst/>
            <a:ahLst/>
            <a:cxnLst/>
            <a:rect l="l" t="t" r="r" b="b"/>
            <a:pathLst>
              <a:path w="36575" h="36576">
                <a:moveTo>
                  <a:pt x="33781" y="8255"/>
                </a:moveTo>
                <a:lnTo>
                  <a:pt x="30861" y="2667"/>
                </a:lnTo>
                <a:lnTo>
                  <a:pt x="22351" y="0"/>
                </a:lnTo>
                <a:lnTo>
                  <a:pt x="15367" y="127"/>
                </a:lnTo>
                <a:lnTo>
                  <a:pt x="8254" y="254"/>
                </a:lnTo>
                <a:lnTo>
                  <a:pt x="4191" y="5968"/>
                </a:lnTo>
                <a:lnTo>
                  <a:pt x="0" y="11557"/>
                </a:lnTo>
                <a:lnTo>
                  <a:pt x="253" y="25654"/>
                </a:lnTo>
                <a:lnTo>
                  <a:pt x="5969" y="29845"/>
                </a:lnTo>
                <a:lnTo>
                  <a:pt x="11556" y="33909"/>
                </a:lnTo>
                <a:lnTo>
                  <a:pt x="20066" y="36576"/>
                </a:lnTo>
                <a:lnTo>
                  <a:pt x="25653" y="33782"/>
                </a:lnTo>
                <a:lnTo>
                  <a:pt x="31242" y="30861"/>
                </a:lnTo>
                <a:lnTo>
                  <a:pt x="33909" y="22352"/>
                </a:lnTo>
                <a:lnTo>
                  <a:pt x="36575" y="13843"/>
                </a:lnTo>
                <a:lnTo>
                  <a:pt x="33781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1" name="object 301"/>
          <p:cNvSpPr/>
          <p:nvPr/>
        </p:nvSpPr>
        <p:spPr>
          <a:xfrm>
            <a:off x="7107555" y="3958590"/>
            <a:ext cx="36575" cy="36576"/>
          </a:xfrm>
          <a:custGeom>
            <a:avLst/>
            <a:gdLst/>
            <a:ahLst/>
            <a:cxnLst/>
            <a:rect l="l" t="t" r="r" b="b"/>
            <a:pathLst>
              <a:path w="36575" h="36576">
                <a:moveTo>
                  <a:pt x="33781" y="8255"/>
                </a:moveTo>
                <a:lnTo>
                  <a:pt x="30861" y="2667"/>
                </a:lnTo>
                <a:lnTo>
                  <a:pt x="22351" y="0"/>
                </a:lnTo>
                <a:lnTo>
                  <a:pt x="15367" y="127"/>
                </a:lnTo>
                <a:lnTo>
                  <a:pt x="8254" y="254"/>
                </a:lnTo>
                <a:lnTo>
                  <a:pt x="4191" y="5968"/>
                </a:lnTo>
                <a:lnTo>
                  <a:pt x="0" y="11557"/>
                </a:lnTo>
                <a:lnTo>
                  <a:pt x="253" y="25654"/>
                </a:lnTo>
                <a:lnTo>
                  <a:pt x="5969" y="29845"/>
                </a:lnTo>
                <a:lnTo>
                  <a:pt x="11556" y="33909"/>
                </a:lnTo>
                <a:lnTo>
                  <a:pt x="20066" y="36576"/>
                </a:lnTo>
                <a:lnTo>
                  <a:pt x="25653" y="33782"/>
                </a:lnTo>
                <a:lnTo>
                  <a:pt x="31242" y="30861"/>
                </a:lnTo>
                <a:lnTo>
                  <a:pt x="33909" y="22352"/>
                </a:lnTo>
                <a:lnTo>
                  <a:pt x="36575" y="13843"/>
                </a:lnTo>
                <a:lnTo>
                  <a:pt x="33781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8" name="object 298"/>
          <p:cNvSpPr/>
          <p:nvPr/>
        </p:nvSpPr>
        <p:spPr>
          <a:xfrm>
            <a:off x="7214234" y="4041394"/>
            <a:ext cx="33909" cy="33908"/>
          </a:xfrm>
          <a:custGeom>
            <a:avLst/>
            <a:gdLst/>
            <a:ahLst/>
            <a:cxnLst/>
            <a:rect l="l" t="t" r="r" b="b"/>
            <a:pathLst>
              <a:path w="33909" h="33908">
                <a:moveTo>
                  <a:pt x="33655" y="8254"/>
                </a:moveTo>
                <a:lnTo>
                  <a:pt x="28067" y="4063"/>
                </a:lnTo>
                <a:lnTo>
                  <a:pt x="22351" y="0"/>
                </a:lnTo>
                <a:lnTo>
                  <a:pt x="15367" y="126"/>
                </a:lnTo>
                <a:lnTo>
                  <a:pt x="9779" y="3047"/>
                </a:lnTo>
                <a:lnTo>
                  <a:pt x="4191" y="5841"/>
                </a:lnTo>
                <a:lnTo>
                  <a:pt x="0" y="11556"/>
                </a:lnTo>
                <a:lnTo>
                  <a:pt x="126" y="18541"/>
                </a:lnTo>
                <a:lnTo>
                  <a:pt x="3048" y="24129"/>
                </a:lnTo>
                <a:lnTo>
                  <a:pt x="5969" y="29717"/>
                </a:lnTo>
                <a:lnTo>
                  <a:pt x="11557" y="33908"/>
                </a:lnTo>
                <a:lnTo>
                  <a:pt x="18669" y="33781"/>
                </a:lnTo>
                <a:lnTo>
                  <a:pt x="24257" y="30860"/>
                </a:lnTo>
                <a:lnTo>
                  <a:pt x="29718" y="27939"/>
                </a:lnTo>
                <a:lnTo>
                  <a:pt x="33909" y="22351"/>
                </a:lnTo>
                <a:lnTo>
                  <a:pt x="33655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9" name="object 299"/>
          <p:cNvSpPr/>
          <p:nvPr/>
        </p:nvSpPr>
        <p:spPr>
          <a:xfrm>
            <a:off x="7214234" y="4041394"/>
            <a:ext cx="33909" cy="33908"/>
          </a:xfrm>
          <a:custGeom>
            <a:avLst/>
            <a:gdLst/>
            <a:ahLst/>
            <a:cxnLst/>
            <a:rect l="l" t="t" r="r" b="b"/>
            <a:pathLst>
              <a:path w="33909" h="33908">
                <a:moveTo>
                  <a:pt x="33655" y="8254"/>
                </a:moveTo>
                <a:lnTo>
                  <a:pt x="28067" y="4063"/>
                </a:lnTo>
                <a:lnTo>
                  <a:pt x="22351" y="0"/>
                </a:lnTo>
                <a:lnTo>
                  <a:pt x="15367" y="126"/>
                </a:lnTo>
                <a:lnTo>
                  <a:pt x="9779" y="3047"/>
                </a:lnTo>
                <a:lnTo>
                  <a:pt x="4191" y="5841"/>
                </a:lnTo>
                <a:lnTo>
                  <a:pt x="0" y="11556"/>
                </a:lnTo>
                <a:lnTo>
                  <a:pt x="126" y="18541"/>
                </a:lnTo>
                <a:lnTo>
                  <a:pt x="3048" y="24129"/>
                </a:lnTo>
                <a:lnTo>
                  <a:pt x="5969" y="29717"/>
                </a:lnTo>
                <a:lnTo>
                  <a:pt x="11557" y="33908"/>
                </a:lnTo>
                <a:lnTo>
                  <a:pt x="18669" y="33781"/>
                </a:lnTo>
                <a:lnTo>
                  <a:pt x="24257" y="30860"/>
                </a:lnTo>
                <a:lnTo>
                  <a:pt x="29718" y="27939"/>
                </a:lnTo>
                <a:lnTo>
                  <a:pt x="33909" y="22351"/>
                </a:lnTo>
                <a:lnTo>
                  <a:pt x="33655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6" name="object 296"/>
          <p:cNvSpPr/>
          <p:nvPr/>
        </p:nvSpPr>
        <p:spPr>
          <a:xfrm>
            <a:off x="7334758" y="4105782"/>
            <a:ext cx="30988" cy="30987"/>
          </a:xfrm>
          <a:custGeom>
            <a:avLst/>
            <a:gdLst/>
            <a:ahLst/>
            <a:cxnLst/>
            <a:rect l="l" t="t" r="r" b="b"/>
            <a:pathLst>
              <a:path w="30988" h="30987">
                <a:moveTo>
                  <a:pt x="2921" y="21209"/>
                </a:moveTo>
                <a:lnTo>
                  <a:pt x="5842" y="26797"/>
                </a:lnTo>
                <a:lnTo>
                  <a:pt x="11430" y="30988"/>
                </a:lnTo>
                <a:lnTo>
                  <a:pt x="18542" y="30861"/>
                </a:lnTo>
                <a:lnTo>
                  <a:pt x="24130" y="27940"/>
                </a:lnTo>
                <a:lnTo>
                  <a:pt x="29718" y="25019"/>
                </a:lnTo>
                <a:lnTo>
                  <a:pt x="30988" y="20828"/>
                </a:lnTo>
                <a:lnTo>
                  <a:pt x="30734" y="6731"/>
                </a:lnTo>
                <a:lnTo>
                  <a:pt x="25146" y="2667"/>
                </a:lnTo>
                <a:lnTo>
                  <a:pt x="20827" y="1270"/>
                </a:lnTo>
                <a:lnTo>
                  <a:pt x="16637" y="0"/>
                </a:lnTo>
                <a:lnTo>
                  <a:pt x="9651" y="127"/>
                </a:lnTo>
                <a:lnTo>
                  <a:pt x="5461" y="5715"/>
                </a:lnTo>
                <a:lnTo>
                  <a:pt x="1397" y="11430"/>
                </a:lnTo>
                <a:lnTo>
                  <a:pt x="0" y="15621"/>
                </a:lnTo>
                <a:lnTo>
                  <a:pt x="2921" y="2120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7" name="object 297"/>
          <p:cNvSpPr/>
          <p:nvPr/>
        </p:nvSpPr>
        <p:spPr>
          <a:xfrm>
            <a:off x="7334758" y="4105782"/>
            <a:ext cx="30988" cy="30987"/>
          </a:xfrm>
          <a:custGeom>
            <a:avLst/>
            <a:gdLst/>
            <a:ahLst/>
            <a:cxnLst/>
            <a:rect l="l" t="t" r="r" b="b"/>
            <a:pathLst>
              <a:path w="30988" h="30987">
                <a:moveTo>
                  <a:pt x="2921" y="21209"/>
                </a:moveTo>
                <a:lnTo>
                  <a:pt x="5842" y="26797"/>
                </a:lnTo>
                <a:lnTo>
                  <a:pt x="11430" y="30988"/>
                </a:lnTo>
                <a:lnTo>
                  <a:pt x="18542" y="30861"/>
                </a:lnTo>
                <a:lnTo>
                  <a:pt x="24130" y="27940"/>
                </a:lnTo>
                <a:lnTo>
                  <a:pt x="29718" y="25019"/>
                </a:lnTo>
                <a:lnTo>
                  <a:pt x="30988" y="20828"/>
                </a:lnTo>
                <a:lnTo>
                  <a:pt x="30734" y="6731"/>
                </a:lnTo>
                <a:lnTo>
                  <a:pt x="25146" y="2667"/>
                </a:lnTo>
                <a:lnTo>
                  <a:pt x="20827" y="1270"/>
                </a:lnTo>
                <a:lnTo>
                  <a:pt x="16637" y="0"/>
                </a:lnTo>
                <a:lnTo>
                  <a:pt x="9651" y="127"/>
                </a:lnTo>
                <a:lnTo>
                  <a:pt x="5461" y="5715"/>
                </a:lnTo>
                <a:lnTo>
                  <a:pt x="1397" y="11430"/>
                </a:lnTo>
                <a:lnTo>
                  <a:pt x="0" y="15621"/>
                </a:lnTo>
                <a:lnTo>
                  <a:pt x="2921" y="2120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4" name="object 294"/>
          <p:cNvSpPr/>
          <p:nvPr/>
        </p:nvSpPr>
        <p:spPr>
          <a:xfrm>
            <a:off x="7465949" y="4146042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126" y="17017"/>
                </a:moveTo>
                <a:lnTo>
                  <a:pt x="3048" y="22605"/>
                </a:lnTo>
                <a:lnTo>
                  <a:pt x="4445" y="25399"/>
                </a:lnTo>
                <a:lnTo>
                  <a:pt x="10159" y="29590"/>
                </a:lnTo>
                <a:lnTo>
                  <a:pt x="17272" y="29463"/>
                </a:lnTo>
                <a:lnTo>
                  <a:pt x="19939" y="27939"/>
                </a:lnTo>
                <a:lnTo>
                  <a:pt x="25526" y="25145"/>
                </a:lnTo>
                <a:lnTo>
                  <a:pt x="26924" y="20827"/>
                </a:lnTo>
                <a:lnTo>
                  <a:pt x="26797" y="13842"/>
                </a:lnTo>
                <a:lnTo>
                  <a:pt x="28194" y="9651"/>
                </a:lnTo>
                <a:lnTo>
                  <a:pt x="22478" y="5460"/>
                </a:lnTo>
                <a:lnTo>
                  <a:pt x="16764" y="1396"/>
                </a:lnTo>
                <a:lnTo>
                  <a:pt x="12573" y="0"/>
                </a:lnTo>
                <a:lnTo>
                  <a:pt x="6984" y="2920"/>
                </a:lnTo>
                <a:lnTo>
                  <a:pt x="4191" y="4317"/>
                </a:lnTo>
                <a:lnTo>
                  <a:pt x="0" y="10032"/>
                </a:lnTo>
                <a:lnTo>
                  <a:pt x="126" y="170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5" name="object 295"/>
          <p:cNvSpPr/>
          <p:nvPr/>
        </p:nvSpPr>
        <p:spPr>
          <a:xfrm>
            <a:off x="7465949" y="4146042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126" y="17017"/>
                </a:moveTo>
                <a:lnTo>
                  <a:pt x="3048" y="22605"/>
                </a:lnTo>
                <a:lnTo>
                  <a:pt x="4445" y="25399"/>
                </a:lnTo>
                <a:lnTo>
                  <a:pt x="10159" y="29590"/>
                </a:lnTo>
                <a:lnTo>
                  <a:pt x="17272" y="29463"/>
                </a:lnTo>
                <a:lnTo>
                  <a:pt x="19939" y="27939"/>
                </a:lnTo>
                <a:lnTo>
                  <a:pt x="25526" y="25145"/>
                </a:lnTo>
                <a:lnTo>
                  <a:pt x="26924" y="20827"/>
                </a:lnTo>
                <a:lnTo>
                  <a:pt x="26797" y="13842"/>
                </a:lnTo>
                <a:lnTo>
                  <a:pt x="28194" y="9651"/>
                </a:lnTo>
                <a:lnTo>
                  <a:pt x="22478" y="5460"/>
                </a:lnTo>
                <a:lnTo>
                  <a:pt x="16764" y="1396"/>
                </a:lnTo>
                <a:lnTo>
                  <a:pt x="12573" y="0"/>
                </a:lnTo>
                <a:lnTo>
                  <a:pt x="6984" y="2920"/>
                </a:lnTo>
                <a:lnTo>
                  <a:pt x="4191" y="4317"/>
                </a:lnTo>
                <a:lnTo>
                  <a:pt x="0" y="10032"/>
                </a:lnTo>
                <a:lnTo>
                  <a:pt x="126" y="170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2" name="object 292"/>
          <p:cNvSpPr/>
          <p:nvPr/>
        </p:nvSpPr>
        <p:spPr>
          <a:xfrm>
            <a:off x="6965442" y="3460115"/>
            <a:ext cx="61975" cy="61849"/>
          </a:xfrm>
          <a:custGeom>
            <a:avLst/>
            <a:gdLst/>
            <a:ahLst/>
            <a:cxnLst/>
            <a:rect l="l" t="t" r="r" b="b"/>
            <a:pathLst>
              <a:path w="61975" h="61849">
                <a:moveTo>
                  <a:pt x="253" y="38481"/>
                </a:moveTo>
                <a:lnTo>
                  <a:pt x="3048" y="44069"/>
                </a:lnTo>
                <a:lnTo>
                  <a:pt x="11683" y="53721"/>
                </a:lnTo>
                <a:lnTo>
                  <a:pt x="17399" y="57912"/>
                </a:lnTo>
                <a:lnTo>
                  <a:pt x="25780" y="60579"/>
                </a:lnTo>
                <a:lnTo>
                  <a:pt x="37083" y="61849"/>
                </a:lnTo>
                <a:lnTo>
                  <a:pt x="48259" y="56007"/>
                </a:lnTo>
                <a:lnTo>
                  <a:pt x="57911" y="47498"/>
                </a:lnTo>
                <a:lnTo>
                  <a:pt x="61975" y="34671"/>
                </a:lnTo>
                <a:lnTo>
                  <a:pt x="60451" y="24892"/>
                </a:lnTo>
                <a:lnTo>
                  <a:pt x="58927" y="15112"/>
                </a:lnTo>
                <a:lnTo>
                  <a:pt x="51815" y="8127"/>
                </a:lnTo>
                <a:lnTo>
                  <a:pt x="46100" y="4063"/>
                </a:lnTo>
                <a:lnTo>
                  <a:pt x="33400" y="0"/>
                </a:lnTo>
                <a:lnTo>
                  <a:pt x="23494" y="1524"/>
                </a:lnTo>
                <a:lnTo>
                  <a:pt x="15239" y="5842"/>
                </a:lnTo>
                <a:lnTo>
                  <a:pt x="5460" y="14477"/>
                </a:lnTo>
                <a:lnTo>
                  <a:pt x="0" y="24384"/>
                </a:lnTo>
                <a:lnTo>
                  <a:pt x="253" y="384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3" name="object 293"/>
          <p:cNvSpPr/>
          <p:nvPr/>
        </p:nvSpPr>
        <p:spPr>
          <a:xfrm>
            <a:off x="6965442" y="3460115"/>
            <a:ext cx="61975" cy="61849"/>
          </a:xfrm>
          <a:custGeom>
            <a:avLst/>
            <a:gdLst/>
            <a:ahLst/>
            <a:cxnLst/>
            <a:rect l="l" t="t" r="r" b="b"/>
            <a:pathLst>
              <a:path w="61975" h="61849">
                <a:moveTo>
                  <a:pt x="253" y="38481"/>
                </a:moveTo>
                <a:lnTo>
                  <a:pt x="3048" y="44069"/>
                </a:lnTo>
                <a:lnTo>
                  <a:pt x="11683" y="53721"/>
                </a:lnTo>
                <a:lnTo>
                  <a:pt x="17399" y="57912"/>
                </a:lnTo>
                <a:lnTo>
                  <a:pt x="25780" y="60579"/>
                </a:lnTo>
                <a:lnTo>
                  <a:pt x="37083" y="61849"/>
                </a:lnTo>
                <a:lnTo>
                  <a:pt x="48259" y="56007"/>
                </a:lnTo>
                <a:lnTo>
                  <a:pt x="57911" y="47498"/>
                </a:lnTo>
                <a:lnTo>
                  <a:pt x="61975" y="34671"/>
                </a:lnTo>
                <a:lnTo>
                  <a:pt x="60451" y="24892"/>
                </a:lnTo>
                <a:lnTo>
                  <a:pt x="58927" y="15112"/>
                </a:lnTo>
                <a:lnTo>
                  <a:pt x="51815" y="8127"/>
                </a:lnTo>
                <a:lnTo>
                  <a:pt x="46100" y="4063"/>
                </a:lnTo>
                <a:lnTo>
                  <a:pt x="33400" y="0"/>
                </a:lnTo>
                <a:lnTo>
                  <a:pt x="23494" y="1524"/>
                </a:lnTo>
                <a:lnTo>
                  <a:pt x="15239" y="5842"/>
                </a:lnTo>
                <a:lnTo>
                  <a:pt x="5460" y="14477"/>
                </a:lnTo>
                <a:lnTo>
                  <a:pt x="0" y="24384"/>
                </a:lnTo>
                <a:lnTo>
                  <a:pt x="253" y="384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0" name="object 290"/>
          <p:cNvSpPr/>
          <p:nvPr/>
        </p:nvSpPr>
        <p:spPr>
          <a:xfrm>
            <a:off x="6963791" y="3349116"/>
            <a:ext cx="56133" cy="56387"/>
          </a:xfrm>
          <a:custGeom>
            <a:avLst/>
            <a:gdLst/>
            <a:ahLst/>
            <a:cxnLst/>
            <a:rect l="l" t="t" r="r" b="b"/>
            <a:pathLst>
              <a:path w="56133" h="56387">
                <a:moveTo>
                  <a:pt x="51815" y="13716"/>
                </a:moveTo>
                <a:lnTo>
                  <a:pt x="48894" y="8128"/>
                </a:lnTo>
                <a:lnTo>
                  <a:pt x="38988" y="2667"/>
                </a:lnTo>
                <a:lnTo>
                  <a:pt x="30606" y="0"/>
                </a:lnTo>
                <a:lnTo>
                  <a:pt x="23494" y="127"/>
                </a:lnTo>
                <a:lnTo>
                  <a:pt x="12318" y="5969"/>
                </a:lnTo>
                <a:lnTo>
                  <a:pt x="5460" y="13081"/>
                </a:lnTo>
                <a:lnTo>
                  <a:pt x="0" y="22987"/>
                </a:lnTo>
                <a:lnTo>
                  <a:pt x="1524" y="32766"/>
                </a:lnTo>
                <a:lnTo>
                  <a:pt x="4444" y="38354"/>
                </a:lnTo>
                <a:lnTo>
                  <a:pt x="8762" y="46736"/>
                </a:lnTo>
                <a:lnTo>
                  <a:pt x="15875" y="53721"/>
                </a:lnTo>
                <a:lnTo>
                  <a:pt x="24383" y="56387"/>
                </a:lnTo>
                <a:lnTo>
                  <a:pt x="34162" y="54737"/>
                </a:lnTo>
                <a:lnTo>
                  <a:pt x="42544" y="50419"/>
                </a:lnTo>
                <a:lnTo>
                  <a:pt x="52324" y="41910"/>
                </a:lnTo>
                <a:lnTo>
                  <a:pt x="54990" y="33400"/>
                </a:lnTo>
                <a:lnTo>
                  <a:pt x="56133" y="22098"/>
                </a:lnTo>
                <a:lnTo>
                  <a:pt x="51815" y="137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1" name="object 291"/>
          <p:cNvSpPr/>
          <p:nvPr/>
        </p:nvSpPr>
        <p:spPr>
          <a:xfrm>
            <a:off x="6963791" y="3349116"/>
            <a:ext cx="56133" cy="56387"/>
          </a:xfrm>
          <a:custGeom>
            <a:avLst/>
            <a:gdLst/>
            <a:ahLst/>
            <a:cxnLst/>
            <a:rect l="l" t="t" r="r" b="b"/>
            <a:pathLst>
              <a:path w="56133" h="56387">
                <a:moveTo>
                  <a:pt x="51815" y="13716"/>
                </a:moveTo>
                <a:lnTo>
                  <a:pt x="48894" y="8128"/>
                </a:lnTo>
                <a:lnTo>
                  <a:pt x="38988" y="2667"/>
                </a:lnTo>
                <a:lnTo>
                  <a:pt x="30606" y="0"/>
                </a:lnTo>
                <a:lnTo>
                  <a:pt x="23494" y="127"/>
                </a:lnTo>
                <a:lnTo>
                  <a:pt x="12318" y="5969"/>
                </a:lnTo>
                <a:lnTo>
                  <a:pt x="5460" y="13081"/>
                </a:lnTo>
                <a:lnTo>
                  <a:pt x="0" y="22987"/>
                </a:lnTo>
                <a:lnTo>
                  <a:pt x="1524" y="32766"/>
                </a:lnTo>
                <a:lnTo>
                  <a:pt x="4444" y="38354"/>
                </a:lnTo>
                <a:lnTo>
                  <a:pt x="8762" y="46736"/>
                </a:lnTo>
                <a:lnTo>
                  <a:pt x="15875" y="53721"/>
                </a:lnTo>
                <a:lnTo>
                  <a:pt x="24383" y="56387"/>
                </a:lnTo>
                <a:lnTo>
                  <a:pt x="34162" y="54737"/>
                </a:lnTo>
                <a:lnTo>
                  <a:pt x="42544" y="50419"/>
                </a:lnTo>
                <a:lnTo>
                  <a:pt x="52324" y="41910"/>
                </a:lnTo>
                <a:lnTo>
                  <a:pt x="54990" y="33400"/>
                </a:lnTo>
                <a:lnTo>
                  <a:pt x="56133" y="22098"/>
                </a:lnTo>
                <a:lnTo>
                  <a:pt x="51815" y="137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8" name="object 288"/>
          <p:cNvSpPr/>
          <p:nvPr/>
        </p:nvSpPr>
        <p:spPr>
          <a:xfrm>
            <a:off x="6983222" y="3237865"/>
            <a:ext cx="49149" cy="49275"/>
          </a:xfrm>
          <a:custGeom>
            <a:avLst/>
            <a:gdLst/>
            <a:ahLst/>
            <a:cxnLst/>
            <a:rect l="l" t="t" r="r" b="b"/>
            <a:pathLst>
              <a:path w="49149" h="49275">
                <a:moveTo>
                  <a:pt x="46227" y="15112"/>
                </a:moveTo>
                <a:lnTo>
                  <a:pt x="41909" y="6731"/>
                </a:lnTo>
                <a:lnTo>
                  <a:pt x="33400" y="4063"/>
                </a:lnTo>
                <a:lnTo>
                  <a:pt x="27812" y="0"/>
                </a:lnTo>
                <a:lnTo>
                  <a:pt x="17906" y="1524"/>
                </a:lnTo>
                <a:lnTo>
                  <a:pt x="9525" y="5842"/>
                </a:lnTo>
                <a:lnTo>
                  <a:pt x="2667" y="12954"/>
                </a:lnTo>
                <a:lnTo>
                  <a:pt x="0" y="21462"/>
                </a:lnTo>
                <a:lnTo>
                  <a:pt x="1524" y="31242"/>
                </a:lnTo>
                <a:lnTo>
                  <a:pt x="1650" y="38354"/>
                </a:lnTo>
                <a:lnTo>
                  <a:pt x="7238" y="42418"/>
                </a:lnTo>
                <a:lnTo>
                  <a:pt x="12953" y="46609"/>
                </a:lnTo>
                <a:lnTo>
                  <a:pt x="21462" y="49275"/>
                </a:lnTo>
                <a:lnTo>
                  <a:pt x="28448" y="49149"/>
                </a:lnTo>
                <a:lnTo>
                  <a:pt x="36829" y="44831"/>
                </a:lnTo>
                <a:lnTo>
                  <a:pt x="43814" y="37719"/>
                </a:lnTo>
                <a:lnTo>
                  <a:pt x="46481" y="29210"/>
                </a:lnTo>
                <a:lnTo>
                  <a:pt x="49149" y="20700"/>
                </a:lnTo>
                <a:lnTo>
                  <a:pt x="46227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9" name="object 289"/>
          <p:cNvSpPr/>
          <p:nvPr/>
        </p:nvSpPr>
        <p:spPr>
          <a:xfrm>
            <a:off x="6983222" y="3237865"/>
            <a:ext cx="49149" cy="49275"/>
          </a:xfrm>
          <a:custGeom>
            <a:avLst/>
            <a:gdLst/>
            <a:ahLst/>
            <a:cxnLst/>
            <a:rect l="l" t="t" r="r" b="b"/>
            <a:pathLst>
              <a:path w="49149" h="49275">
                <a:moveTo>
                  <a:pt x="46227" y="15112"/>
                </a:moveTo>
                <a:lnTo>
                  <a:pt x="41909" y="6731"/>
                </a:lnTo>
                <a:lnTo>
                  <a:pt x="33400" y="4063"/>
                </a:lnTo>
                <a:lnTo>
                  <a:pt x="27812" y="0"/>
                </a:lnTo>
                <a:lnTo>
                  <a:pt x="17906" y="1524"/>
                </a:lnTo>
                <a:lnTo>
                  <a:pt x="9525" y="5842"/>
                </a:lnTo>
                <a:lnTo>
                  <a:pt x="2667" y="12954"/>
                </a:lnTo>
                <a:lnTo>
                  <a:pt x="0" y="21462"/>
                </a:lnTo>
                <a:lnTo>
                  <a:pt x="1524" y="31242"/>
                </a:lnTo>
                <a:lnTo>
                  <a:pt x="1650" y="38354"/>
                </a:lnTo>
                <a:lnTo>
                  <a:pt x="7238" y="42418"/>
                </a:lnTo>
                <a:lnTo>
                  <a:pt x="12953" y="46609"/>
                </a:lnTo>
                <a:lnTo>
                  <a:pt x="21462" y="49275"/>
                </a:lnTo>
                <a:lnTo>
                  <a:pt x="28448" y="49149"/>
                </a:lnTo>
                <a:lnTo>
                  <a:pt x="36829" y="44831"/>
                </a:lnTo>
                <a:lnTo>
                  <a:pt x="43814" y="37719"/>
                </a:lnTo>
                <a:lnTo>
                  <a:pt x="46481" y="29210"/>
                </a:lnTo>
                <a:lnTo>
                  <a:pt x="49149" y="20700"/>
                </a:lnTo>
                <a:lnTo>
                  <a:pt x="46227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6" name="object 286"/>
          <p:cNvSpPr/>
          <p:nvPr/>
        </p:nvSpPr>
        <p:spPr>
          <a:xfrm>
            <a:off x="7018147" y="3131820"/>
            <a:ext cx="46481" cy="45084"/>
          </a:xfrm>
          <a:custGeom>
            <a:avLst/>
            <a:gdLst/>
            <a:ahLst/>
            <a:cxnLst/>
            <a:rect l="l" t="t" r="r" b="b"/>
            <a:pathLst>
              <a:path w="46481" h="45084">
                <a:moveTo>
                  <a:pt x="43433" y="12445"/>
                </a:moveTo>
                <a:lnTo>
                  <a:pt x="39116" y="4063"/>
                </a:lnTo>
                <a:lnTo>
                  <a:pt x="33400" y="0"/>
                </a:lnTo>
                <a:lnTo>
                  <a:pt x="19430" y="253"/>
                </a:lnTo>
                <a:lnTo>
                  <a:pt x="11049" y="4571"/>
                </a:lnTo>
                <a:lnTo>
                  <a:pt x="4063" y="11683"/>
                </a:lnTo>
                <a:lnTo>
                  <a:pt x="0" y="17399"/>
                </a:lnTo>
                <a:lnTo>
                  <a:pt x="1524" y="27177"/>
                </a:lnTo>
                <a:lnTo>
                  <a:pt x="4445" y="32765"/>
                </a:lnTo>
                <a:lnTo>
                  <a:pt x="7238" y="38353"/>
                </a:lnTo>
                <a:lnTo>
                  <a:pt x="12953" y="42417"/>
                </a:lnTo>
                <a:lnTo>
                  <a:pt x="21462" y="45084"/>
                </a:lnTo>
                <a:lnTo>
                  <a:pt x="28448" y="45084"/>
                </a:lnTo>
                <a:lnTo>
                  <a:pt x="36829" y="40639"/>
                </a:lnTo>
                <a:lnTo>
                  <a:pt x="43814" y="33527"/>
                </a:lnTo>
                <a:lnTo>
                  <a:pt x="46481" y="25145"/>
                </a:lnTo>
                <a:lnTo>
                  <a:pt x="46354" y="18033"/>
                </a:lnTo>
                <a:lnTo>
                  <a:pt x="43433" y="1244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7" name="object 287"/>
          <p:cNvSpPr/>
          <p:nvPr/>
        </p:nvSpPr>
        <p:spPr>
          <a:xfrm>
            <a:off x="7018147" y="3131820"/>
            <a:ext cx="46481" cy="45084"/>
          </a:xfrm>
          <a:custGeom>
            <a:avLst/>
            <a:gdLst/>
            <a:ahLst/>
            <a:cxnLst/>
            <a:rect l="l" t="t" r="r" b="b"/>
            <a:pathLst>
              <a:path w="46481" h="45084">
                <a:moveTo>
                  <a:pt x="43433" y="12445"/>
                </a:moveTo>
                <a:lnTo>
                  <a:pt x="39116" y="4063"/>
                </a:lnTo>
                <a:lnTo>
                  <a:pt x="33400" y="0"/>
                </a:lnTo>
                <a:lnTo>
                  <a:pt x="19430" y="253"/>
                </a:lnTo>
                <a:lnTo>
                  <a:pt x="11049" y="4571"/>
                </a:lnTo>
                <a:lnTo>
                  <a:pt x="4063" y="11683"/>
                </a:lnTo>
                <a:lnTo>
                  <a:pt x="0" y="17399"/>
                </a:lnTo>
                <a:lnTo>
                  <a:pt x="1524" y="27177"/>
                </a:lnTo>
                <a:lnTo>
                  <a:pt x="4445" y="32765"/>
                </a:lnTo>
                <a:lnTo>
                  <a:pt x="7238" y="38353"/>
                </a:lnTo>
                <a:lnTo>
                  <a:pt x="12953" y="42417"/>
                </a:lnTo>
                <a:lnTo>
                  <a:pt x="21462" y="45084"/>
                </a:lnTo>
                <a:lnTo>
                  <a:pt x="28448" y="45084"/>
                </a:lnTo>
                <a:lnTo>
                  <a:pt x="36829" y="40639"/>
                </a:lnTo>
                <a:lnTo>
                  <a:pt x="43814" y="33527"/>
                </a:lnTo>
                <a:lnTo>
                  <a:pt x="46481" y="25145"/>
                </a:lnTo>
                <a:lnTo>
                  <a:pt x="46354" y="18033"/>
                </a:lnTo>
                <a:lnTo>
                  <a:pt x="43433" y="1244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4" name="object 284"/>
          <p:cNvSpPr/>
          <p:nvPr/>
        </p:nvSpPr>
        <p:spPr>
          <a:xfrm>
            <a:off x="7075678" y="3034029"/>
            <a:ext cx="39497" cy="38100"/>
          </a:xfrm>
          <a:custGeom>
            <a:avLst/>
            <a:gdLst/>
            <a:ahLst/>
            <a:cxnLst/>
            <a:rect l="l" t="t" r="r" b="b"/>
            <a:pathLst>
              <a:path w="39497" h="38100">
                <a:moveTo>
                  <a:pt x="36449" y="9779"/>
                </a:moveTo>
                <a:lnTo>
                  <a:pt x="33527" y="4191"/>
                </a:lnTo>
                <a:lnTo>
                  <a:pt x="27813" y="0"/>
                </a:lnTo>
                <a:lnTo>
                  <a:pt x="20827" y="127"/>
                </a:lnTo>
                <a:lnTo>
                  <a:pt x="13843" y="254"/>
                </a:lnTo>
                <a:lnTo>
                  <a:pt x="8254" y="3175"/>
                </a:lnTo>
                <a:lnTo>
                  <a:pt x="2667" y="5969"/>
                </a:lnTo>
                <a:lnTo>
                  <a:pt x="0" y="14478"/>
                </a:lnTo>
                <a:lnTo>
                  <a:pt x="126" y="28575"/>
                </a:lnTo>
                <a:lnTo>
                  <a:pt x="5842" y="32639"/>
                </a:lnTo>
                <a:lnTo>
                  <a:pt x="11556" y="36830"/>
                </a:lnTo>
                <a:lnTo>
                  <a:pt x="15748" y="38100"/>
                </a:lnTo>
                <a:lnTo>
                  <a:pt x="22860" y="38100"/>
                </a:lnTo>
                <a:lnTo>
                  <a:pt x="31115" y="33655"/>
                </a:lnTo>
                <a:lnTo>
                  <a:pt x="35305" y="28067"/>
                </a:lnTo>
                <a:lnTo>
                  <a:pt x="39497" y="22352"/>
                </a:lnTo>
                <a:lnTo>
                  <a:pt x="39370" y="15240"/>
                </a:lnTo>
                <a:lnTo>
                  <a:pt x="36449" y="9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5" name="object 285"/>
          <p:cNvSpPr/>
          <p:nvPr/>
        </p:nvSpPr>
        <p:spPr>
          <a:xfrm>
            <a:off x="7075678" y="3034029"/>
            <a:ext cx="39497" cy="38100"/>
          </a:xfrm>
          <a:custGeom>
            <a:avLst/>
            <a:gdLst/>
            <a:ahLst/>
            <a:cxnLst/>
            <a:rect l="l" t="t" r="r" b="b"/>
            <a:pathLst>
              <a:path w="39497" h="38100">
                <a:moveTo>
                  <a:pt x="36449" y="9779"/>
                </a:moveTo>
                <a:lnTo>
                  <a:pt x="33527" y="4191"/>
                </a:lnTo>
                <a:lnTo>
                  <a:pt x="27813" y="0"/>
                </a:lnTo>
                <a:lnTo>
                  <a:pt x="20827" y="127"/>
                </a:lnTo>
                <a:lnTo>
                  <a:pt x="13843" y="254"/>
                </a:lnTo>
                <a:lnTo>
                  <a:pt x="8254" y="3175"/>
                </a:lnTo>
                <a:lnTo>
                  <a:pt x="2667" y="5969"/>
                </a:lnTo>
                <a:lnTo>
                  <a:pt x="0" y="14478"/>
                </a:lnTo>
                <a:lnTo>
                  <a:pt x="126" y="28575"/>
                </a:lnTo>
                <a:lnTo>
                  <a:pt x="5842" y="32639"/>
                </a:lnTo>
                <a:lnTo>
                  <a:pt x="11556" y="36830"/>
                </a:lnTo>
                <a:lnTo>
                  <a:pt x="15748" y="38100"/>
                </a:lnTo>
                <a:lnTo>
                  <a:pt x="22860" y="38100"/>
                </a:lnTo>
                <a:lnTo>
                  <a:pt x="31115" y="33655"/>
                </a:lnTo>
                <a:lnTo>
                  <a:pt x="35305" y="28067"/>
                </a:lnTo>
                <a:lnTo>
                  <a:pt x="39497" y="22352"/>
                </a:lnTo>
                <a:lnTo>
                  <a:pt x="39370" y="15240"/>
                </a:lnTo>
                <a:lnTo>
                  <a:pt x="36449" y="9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2" name="object 282"/>
          <p:cNvSpPr/>
          <p:nvPr/>
        </p:nvSpPr>
        <p:spPr>
          <a:xfrm>
            <a:off x="7146035" y="2944495"/>
            <a:ext cx="35179" cy="35178"/>
          </a:xfrm>
          <a:custGeom>
            <a:avLst/>
            <a:gdLst/>
            <a:ahLst/>
            <a:cxnLst/>
            <a:rect l="l" t="t" r="r" b="b"/>
            <a:pathLst>
              <a:path w="35179" h="35178">
                <a:moveTo>
                  <a:pt x="127" y="21462"/>
                </a:moveTo>
                <a:lnTo>
                  <a:pt x="1524" y="24256"/>
                </a:lnTo>
                <a:lnTo>
                  <a:pt x="4445" y="29844"/>
                </a:lnTo>
                <a:lnTo>
                  <a:pt x="10033" y="33908"/>
                </a:lnTo>
                <a:lnTo>
                  <a:pt x="17145" y="33781"/>
                </a:lnTo>
                <a:lnTo>
                  <a:pt x="21336" y="35178"/>
                </a:lnTo>
                <a:lnTo>
                  <a:pt x="29718" y="30860"/>
                </a:lnTo>
                <a:lnTo>
                  <a:pt x="33909" y="25145"/>
                </a:lnTo>
                <a:lnTo>
                  <a:pt x="35179" y="20954"/>
                </a:lnTo>
                <a:lnTo>
                  <a:pt x="35052" y="6857"/>
                </a:lnTo>
                <a:lnTo>
                  <a:pt x="30734" y="5460"/>
                </a:lnTo>
                <a:lnTo>
                  <a:pt x="25019" y="1396"/>
                </a:lnTo>
                <a:lnTo>
                  <a:pt x="20828" y="0"/>
                </a:lnTo>
                <a:lnTo>
                  <a:pt x="13843" y="126"/>
                </a:lnTo>
                <a:lnTo>
                  <a:pt x="8255" y="3047"/>
                </a:lnTo>
                <a:lnTo>
                  <a:pt x="2667" y="5968"/>
                </a:lnTo>
                <a:lnTo>
                  <a:pt x="0" y="14350"/>
                </a:lnTo>
                <a:lnTo>
                  <a:pt x="127" y="214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3" name="object 283"/>
          <p:cNvSpPr/>
          <p:nvPr/>
        </p:nvSpPr>
        <p:spPr>
          <a:xfrm>
            <a:off x="7146035" y="2944495"/>
            <a:ext cx="35179" cy="35178"/>
          </a:xfrm>
          <a:custGeom>
            <a:avLst/>
            <a:gdLst/>
            <a:ahLst/>
            <a:cxnLst/>
            <a:rect l="l" t="t" r="r" b="b"/>
            <a:pathLst>
              <a:path w="35179" h="35178">
                <a:moveTo>
                  <a:pt x="127" y="21462"/>
                </a:moveTo>
                <a:lnTo>
                  <a:pt x="1524" y="24256"/>
                </a:lnTo>
                <a:lnTo>
                  <a:pt x="4445" y="29844"/>
                </a:lnTo>
                <a:lnTo>
                  <a:pt x="10033" y="33908"/>
                </a:lnTo>
                <a:lnTo>
                  <a:pt x="17145" y="33781"/>
                </a:lnTo>
                <a:lnTo>
                  <a:pt x="21336" y="35178"/>
                </a:lnTo>
                <a:lnTo>
                  <a:pt x="29718" y="30860"/>
                </a:lnTo>
                <a:lnTo>
                  <a:pt x="33909" y="25145"/>
                </a:lnTo>
                <a:lnTo>
                  <a:pt x="35179" y="20954"/>
                </a:lnTo>
                <a:lnTo>
                  <a:pt x="35052" y="6857"/>
                </a:lnTo>
                <a:lnTo>
                  <a:pt x="30734" y="5460"/>
                </a:lnTo>
                <a:lnTo>
                  <a:pt x="25019" y="1396"/>
                </a:lnTo>
                <a:lnTo>
                  <a:pt x="20828" y="0"/>
                </a:lnTo>
                <a:lnTo>
                  <a:pt x="13843" y="126"/>
                </a:lnTo>
                <a:lnTo>
                  <a:pt x="8255" y="3047"/>
                </a:lnTo>
                <a:lnTo>
                  <a:pt x="2667" y="5968"/>
                </a:lnTo>
                <a:lnTo>
                  <a:pt x="0" y="14350"/>
                </a:lnTo>
                <a:lnTo>
                  <a:pt x="127" y="214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0" name="object 280"/>
          <p:cNvSpPr/>
          <p:nvPr/>
        </p:nvSpPr>
        <p:spPr>
          <a:xfrm>
            <a:off x="7233411" y="2868929"/>
            <a:ext cx="30988" cy="30734"/>
          </a:xfrm>
          <a:custGeom>
            <a:avLst/>
            <a:gdLst/>
            <a:ahLst/>
            <a:cxnLst/>
            <a:rect l="l" t="t" r="r" b="b"/>
            <a:pathLst>
              <a:path w="30988" h="30734">
                <a:moveTo>
                  <a:pt x="29464" y="8128"/>
                </a:moveTo>
                <a:lnTo>
                  <a:pt x="22352" y="1143"/>
                </a:lnTo>
                <a:lnTo>
                  <a:pt x="11049" y="0"/>
                </a:lnTo>
                <a:lnTo>
                  <a:pt x="5461" y="2794"/>
                </a:lnTo>
                <a:lnTo>
                  <a:pt x="4191" y="7112"/>
                </a:lnTo>
                <a:lnTo>
                  <a:pt x="0" y="12827"/>
                </a:lnTo>
                <a:lnTo>
                  <a:pt x="127" y="19812"/>
                </a:lnTo>
                <a:lnTo>
                  <a:pt x="1524" y="22606"/>
                </a:lnTo>
                <a:lnTo>
                  <a:pt x="8636" y="29464"/>
                </a:lnTo>
                <a:lnTo>
                  <a:pt x="19939" y="30734"/>
                </a:lnTo>
                <a:lnTo>
                  <a:pt x="25527" y="27812"/>
                </a:lnTo>
                <a:lnTo>
                  <a:pt x="29718" y="22225"/>
                </a:lnTo>
                <a:lnTo>
                  <a:pt x="30988" y="17907"/>
                </a:lnTo>
                <a:lnTo>
                  <a:pt x="30861" y="10922"/>
                </a:lnTo>
                <a:lnTo>
                  <a:pt x="29464" y="81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1" name="object 281"/>
          <p:cNvSpPr/>
          <p:nvPr/>
        </p:nvSpPr>
        <p:spPr>
          <a:xfrm>
            <a:off x="7233411" y="2868929"/>
            <a:ext cx="30988" cy="30734"/>
          </a:xfrm>
          <a:custGeom>
            <a:avLst/>
            <a:gdLst/>
            <a:ahLst/>
            <a:cxnLst/>
            <a:rect l="l" t="t" r="r" b="b"/>
            <a:pathLst>
              <a:path w="30988" h="30734">
                <a:moveTo>
                  <a:pt x="29464" y="8128"/>
                </a:moveTo>
                <a:lnTo>
                  <a:pt x="22352" y="1143"/>
                </a:lnTo>
                <a:lnTo>
                  <a:pt x="11049" y="0"/>
                </a:lnTo>
                <a:lnTo>
                  <a:pt x="5461" y="2794"/>
                </a:lnTo>
                <a:lnTo>
                  <a:pt x="4191" y="7112"/>
                </a:lnTo>
                <a:lnTo>
                  <a:pt x="0" y="12827"/>
                </a:lnTo>
                <a:lnTo>
                  <a:pt x="127" y="19812"/>
                </a:lnTo>
                <a:lnTo>
                  <a:pt x="1524" y="22606"/>
                </a:lnTo>
                <a:lnTo>
                  <a:pt x="8636" y="29464"/>
                </a:lnTo>
                <a:lnTo>
                  <a:pt x="19939" y="30734"/>
                </a:lnTo>
                <a:lnTo>
                  <a:pt x="25527" y="27812"/>
                </a:lnTo>
                <a:lnTo>
                  <a:pt x="29718" y="22225"/>
                </a:lnTo>
                <a:lnTo>
                  <a:pt x="30988" y="17907"/>
                </a:lnTo>
                <a:lnTo>
                  <a:pt x="30861" y="10922"/>
                </a:lnTo>
                <a:lnTo>
                  <a:pt x="29464" y="81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8" name="object 278"/>
          <p:cNvSpPr/>
          <p:nvPr/>
        </p:nvSpPr>
        <p:spPr>
          <a:xfrm>
            <a:off x="7332345" y="2806954"/>
            <a:ext cx="28194" cy="29591"/>
          </a:xfrm>
          <a:custGeom>
            <a:avLst/>
            <a:gdLst/>
            <a:ahLst/>
            <a:cxnLst/>
            <a:rect l="l" t="t" r="r" b="b"/>
            <a:pathLst>
              <a:path w="28194" h="29591">
                <a:moveTo>
                  <a:pt x="26670" y="9651"/>
                </a:moveTo>
                <a:lnTo>
                  <a:pt x="19430" y="2667"/>
                </a:lnTo>
                <a:lnTo>
                  <a:pt x="11049" y="0"/>
                </a:lnTo>
                <a:lnTo>
                  <a:pt x="5460" y="2921"/>
                </a:lnTo>
                <a:lnTo>
                  <a:pt x="1270" y="8636"/>
                </a:lnTo>
                <a:lnTo>
                  <a:pt x="0" y="12826"/>
                </a:lnTo>
                <a:lnTo>
                  <a:pt x="126" y="19812"/>
                </a:lnTo>
                <a:lnTo>
                  <a:pt x="1524" y="22606"/>
                </a:lnTo>
                <a:lnTo>
                  <a:pt x="8635" y="29591"/>
                </a:lnTo>
                <a:lnTo>
                  <a:pt x="15621" y="29463"/>
                </a:lnTo>
                <a:lnTo>
                  <a:pt x="21208" y="26543"/>
                </a:lnTo>
                <a:lnTo>
                  <a:pt x="26797" y="23622"/>
                </a:lnTo>
                <a:lnTo>
                  <a:pt x="28194" y="19431"/>
                </a:lnTo>
                <a:lnTo>
                  <a:pt x="28066" y="12446"/>
                </a:lnTo>
                <a:lnTo>
                  <a:pt x="26670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9" name="object 279"/>
          <p:cNvSpPr/>
          <p:nvPr/>
        </p:nvSpPr>
        <p:spPr>
          <a:xfrm>
            <a:off x="7332345" y="2806954"/>
            <a:ext cx="28194" cy="29591"/>
          </a:xfrm>
          <a:custGeom>
            <a:avLst/>
            <a:gdLst/>
            <a:ahLst/>
            <a:cxnLst/>
            <a:rect l="l" t="t" r="r" b="b"/>
            <a:pathLst>
              <a:path w="28194" h="29591">
                <a:moveTo>
                  <a:pt x="26670" y="9651"/>
                </a:moveTo>
                <a:lnTo>
                  <a:pt x="19430" y="2667"/>
                </a:lnTo>
                <a:lnTo>
                  <a:pt x="11049" y="0"/>
                </a:lnTo>
                <a:lnTo>
                  <a:pt x="5460" y="2921"/>
                </a:lnTo>
                <a:lnTo>
                  <a:pt x="1270" y="8636"/>
                </a:lnTo>
                <a:lnTo>
                  <a:pt x="0" y="12826"/>
                </a:lnTo>
                <a:lnTo>
                  <a:pt x="126" y="19812"/>
                </a:lnTo>
                <a:lnTo>
                  <a:pt x="1524" y="22606"/>
                </a:lnTo>
                <a:lnTo>
                  <a:pt x="8635" y="29591"/>
                </a:lnTo>
                <a:lnTo>
                  <a:pt x="15621" y="29463"/>
                </a:lnTo>
                <a:lnTo>
                  <a:pt x="21208" y="26543"/>
                </a:lnTo>
                <a:lnTo>
                  <a:pt x="26797" y="23622"/>
                </a:lnTo>
                <a:lnTo>
                  <a:pt x="28194" y="19431"/>
                </a:lnTo>
                <a:lnTo>
                  <a:pt x="28066" y="12446"/>
                </a:lnTo>
                <a:lnTo>
                  <a:pt x="26670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6" name="object 276"/>
          <p:cNvSpPr/>
          <p:nvPr/>
        </p:nvSpPr>
        <p:spPr>
          <a:xfrm>
            <a:off x="7437120" y="2765933"/>
            <a:ext cx="28194" cy="26924"/>
          </a:xfrm>
          <a:custGeom>
            <a:avLst/>
            <a:gdLst/>
            <a:ahLst/>
            <a:cxnLst/>
            <a:rect l="l" t="t" r="r" b="b"/>
            <a:pathLst>
              <a:path w="28194" h="26924">
                <a:moveTo>
                  <a:pt x="26670" y="6857"/>
                </a:moveTo>
                <a:lnTo>
                  <a:pt x="19557" y="0"/>
                </a:lnTo>
                <a:lnTo>
                  <a:pt x="12446" y="126"/>
                </a:lnTo>
                <a:lnTo>
                  <a:pt x="6857" y="3047"/>
                </a:lnTo>
                <a:lnTo>
                  <a:pt x="4063" y="4444"/>
                </a:lnTo>
                <a:lnTo>
                  <a:pt x="0" y="10159"/>
                </a:lnTo>
                <a:lnTo>
                  <a:pt x="2921" y="15747"/>
                </a:lnTo>
                <a:lnTo>
                  <a:pt x="4318" y="18541"/>
                </a:lnTo>
                <a:lnTo>
                  <a:pt x="8635" y="26924"/>
                </a:lnTo>
                <a:lnTo>
                  <a:pt x="18414" y="25272"/>
                </a:lnTo>
                <a:lnTo>
                  <a:pt x="21208" y="23875"/>
                </a:lnTo>
                <a:lnTo>
                  <a:pt x="26797" y="20954"/>
                </a:lnTo>
                <a:lnTo>
                  <a:pt x="28194" y="16763"/>
                </a:lnTo>
                <a:lnTo>
                  <a:pt x="28066" y="9651"/>
                </a:lnTo>
                <a:lnTo>
                  <a:pt x="26670" y="68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7" name="object 277"/>
          <p:cNvSpPr/>
          <p:nvPr/>
        </p:nvSpPr>
        <p:spPr>
          <a:xfrm>
            <a:off x="7437120" y="2765933"/>
            <a:ext cx="28194" cy="26924"/>
          </a:xfrm>
          <a:custGeom>
            <a:avLst/>
            <a:gdLst/>
            <a:ahLst/>
            <a:cxnLst/>
            <a:rect l="l" t="t" r="r" b="b"/>
            <a:pathLst>
              <a:path w="28194" h="26924">
                <a:moveTo>
                  <a:pt x="26670" y="6857"/>
                </a:moveTo>
                <a:lnTo>
                  <a:pt x="19557" y="0"/>
                </a:lnTo>
                <a:lnTo>
                  <a:pt x="12446" y="126"/>
                </a:lnTo>
                <a:lnTo>
                  <a:pt x="6857" y="3047"/>
                </a:lnTo>
                <a:lnTo>
                  <a:pt x="4063" y="4444"/>
                </a:lnTo>
                <a:lnTo>
                  <a:pt x="0" y="10159"/>
                </a:lnTo>
                <a:lnTo>
                  <a:pt x="2921" y="15747"/>
                </a:lnTo>
                <a:lnTo>
                  <a:pt x="4318" y="18541"/>
                </a:lnTo>
                <a:lnTo>
                  <a:pt x="8635" y="26924"/>
                </a:lnTo>
                <a:lnTo>
                  <a:pt x="18414" y="25272"/>
                </a:lnTo>
                <a:lnTo>
                  <a:pt x="21208" y="23875"/>
                </a:lnTo>
                <a:lnTo>
                  <a:pt x="26797" y="20954"/>
                </a:lnTo>
                <a:lnTo>
                  <a:pt x="28194" y="16763"/>
                </a:lnTo>
                <a:lnTo>
                  <a:pt x="28066" y="9651"/>
                </a:lnTo>
                <a:lnTo>
                  <a:pt x="26670" y="68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4" name="object 274"/>
          <p:cNvSpPr/>
          <p:nvPr/>
        </p:nvSpPr>
        <p:spPr>
          <a:xfrm>
            <a:off x="7550658" y="2743200"/>
            <a:ext cx="25273" cy="22605"/>
          </a:xfrm>
          <a:custGeom>
            <a:avLst/>
            <a:gdLst/>
            <a:ahLst/>
            <a:cxnLst/>
            <a:rect l="l" t="t" r="r" b="b"/>
            <a:pathLst>
              <a:path w="25273" h="22605">
                <a:moveTo>
                  <a:pt x="23749" y="4063"/>
                </a:moveTo>
                <a:lnTo>
                  <a:pt x="18034" y="0"/>
                </a:lnTo>
                <a:lnTo>
                  <a:pt x="11049" y="126"/>
                </a:lnTo>
                <a:lnTo>
                  <a:pt x="2667" y="4445"/>
                </a:lnTo>
                <a:lnTo>
                  <a:pt x="0" y="12953"/>
                </a:lnTo>
                <a:lnTo>
                  <a:pt x="1397" y="15748"/>
                </a:lnTo>
                <a:lnTo>
                  <a:pt x="8636" y="22605"/>
                </a:lnTo>
                <a:lnTo>
                  <a:pt x="15621" y="22478"/>
                </a:lnTo>
                <a:lnTo>
                  <a:pt x="24002" y="18161"/>
                </a:lnTo>
                <a:lnTo>
                  <a:pt x="25273" y="13970"/>
                </a:lnTo>
                <a:lnTo>
                  <a:pt x="25273" y="6858"/>
                </a:lnTo>
                <a:lnTo>
                  <a:pt x="23749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5" name="object 275"/>
          <p:cNvSpPr/>
          <p:nvPr/>
        </p:nvSpPr>
        <p:spPr>
          <a:xfrm>
            <a:off x="7550658" y="2743200"/>
            <a:ext cx="25273" cy="22605"/>
          </a:xfrm>
          <a:custGeom>
            <a:avLst/>
            <a:gdLst/>
            <a:ahLst/>
            <a:cxnLst/>
            <a:rect l="l" t="t" r="r" b="b"/>
            <a:pathLst>
              <a:path w="25273" h="22605">
                <a:moveTo>
                  <a:pt x="23749" y="4063"/>
                </a:moveTo>
                <a:lnTo>
                  <a:pt x="18034" y="0"/>
                </a:lnTo>
                <a:lnTo>
                  <a:pt x="11049" y="126"/>
                </a:lnTo>
                <a:lnTo>
                  <a:pt x="2667" y="4445"/>
                </a:lnTo>
                <a:lnTo>
                  <a:pt x="0" y="12953"/>
                </a:lnTo>
                <a:lnTo>
                  <a:pt x="1397" y="15748"/>
                </a:lnTo>
                <a:lnTo>
                  <a:pt x="8636" y="22605"/>
                </a:lnTo>
                <a:lnTo>
                  <a:pt x="15621" y="22478"/>
                </a:lnTo>
                <a:lnTo>
                  <a:pt x="24002" y="18161"/>
                </a:lnTo>
                <a:lnTo>
                  <a:pt x="25273" y="13970"/>
                </a:lnTo>
                <a:lnTo>
                  <a:pt x="25273" y="6858"/>
                </a:lnTo>
                <a:lnTo>
                  <a:pt x="23749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2" name="object 272"/>
          <p:cNvSpPr/>
          <p:nvPr/>
        </p:nvSpPr>
        <p:spPr>
          <a:xfrm>
            <a:off x="6991223" y="3572383"/>
            <a:ext cx="60451" cy="61721"/>
          </a:xfrm>
          <a:custGeom>
            <a:avLst/>
            <a:gdLst/>
            <a:ahLst/>
            <a:cxnLst/>
            <a:rect l="l" t="t" r="r" b="b"/>
            <a:pathLst>
              <a:path w="60451" h="61721">
                <a:moveTo>
                  <a:pt x="57276" y="17779"/>
                </a:moveTo>
                <a:lnTo>
                  <a:pt x="52958" y="9397"/>
                </a:lnTo>
                <a:lnTo>
                  <a:pt x="43052" y="3937"/>
                </a:lnTo>
                <a:lnTo>
                  <a:pt x="34544" y="1269"/>
                </a:lnTo>
                <a:lnTo>
                  <a:pt x="23368" y="0"/>
                </a:lnTo>
                <a:lnTo>
                  <a:pt x="12192" y="5714"/>
                </a:lnTo>
                <a:lnTo>
                  <a:pt x="5206" y="12826"/>
                </a:lnTo>
                <a:lnTo>
                  <a:pt x="1143" y="25653"/>
                </a:lnTo>
                <a:lnTo>
                  <a:pt x="0" y="36829"/>
                </a:lnTo>
                <a:lnTo>
                  <a:pt x="4318" y="45211"/>
                </a:lnTo>
                <a:lnTo>
                  <a:pt x="8635" y="53593"/>
                </a:lnTo>
                <a:lnTo>
                  <a:pt x="18542" y="59054"/>
                </a:lnTo>
                <a:lnTo>
                  <a:pt x="27050" y="61721"/>
                </a:lnTo>
                <a:lnTo>
                  <a:pt x="36829" y="60197"/>
                </a:lnTo>
                <a:lnTo>
                  <a:pt x="48005" y="54482"/>
                </a:lnTo>
                <a:lnTo>
                  <a:pt x="54991" y="47243"/>
                </a:lnTo>
                <a:lnTo>
                  <a:pt x="60451" y="37337"/>
                </a:lnTo>
                <a:lnTo>
                  <a:pt x="60198" y="23367"/>
                </a:lnTo>
                <a:lnTo>
                  <a:pt x="57276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3" name="object 273"/>
          <p:cNvSpPr/>
          <p:nvPr/>
        </p:nvSpPr>
        <p:spPr>
          <a:xfrm>
            <a:off x="6991223" y="3572383"/>
            <a:ext cx="60451" cy="61721"/>
          </a:xfrm>
          <a:custGeom>
            <a:avLst/>
            <a:gdLst/>
            <a:ahLst/>
            <a:cxnLst/>
            <a:rect l="l" t="t" r="r" b="b"/>
            <a:pathLst>
              <a:path w="60451" h="61721">
                <a:moveTo>
                  <a:pt x="57276" y="17779"/>
                </a:moveTo>
                <a:lnTo>
                  <a:pt x="52958" y="9397"/>
                </a:lnTo>
                <a:lnTo>
                  <a:pt x="43052" y="3937"/>
                </a:lnTo>
                <a:lnTo>
                  <a:pt x="34544" y="1269"/>
                </a:lnTo>
                <a:lnTo>
                  <a:pt x="23368" y="0"/>
                </a:lnTo>
                <a:lnTo>
                  <a:pt x="12192" y="5714"/>
                </a:lnTo>
                <a:lnTo>
                  <a:pt x="5206" y="12826"/>
                </a:lnTo>
                <a:lnTo>
                  <a:pt x="1143" y="25653"/>
                </a:lnTo>
                <a:lnTo>
                  <a:pt x="0" y="36829"/>
                </a:lnTo>
                <a:lnTo>
                  <a:pt x="4318" y="45211"/>
                </a:lnTo>
                <a:lnTo>
                  <a:pt x="8635" y="53593"/>
                </a:lnTo>
                <a:lnTo>
                  <a:pt x="18542" y="59054"/>
                </a:lnTo>
                <a:lnTo>
                  <a:pt x="27050" y="61721"/>
                </a:lnTo>
                <a:lnTo>
                  <a:pt x="36829" y="60197"/>
                </a:lnTo>
                <a:lnTo>
                  <a:pt x="48005" y="54482"/>
                </a:lnTo>
                <a:lnTo>
                  <a:pt x="54991" y="47243"/>
                </a:lnTo>
                <a:lnTo>
                  <a:pt x="60451" y="37337"/>
                </a:lnTo>
                <a:lnTo>
                  <a:pt x="60198" y="23367"/>
                </a:lnTo>
                <a:lnTo>
                  <a:pt x="57276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0" name="object 270"/>
          <p:cNvSpPr/>
          <p:nvPr/>
        </p:nvSpPr>
        <p:spPr>
          <a:xfrm>
            <a:off x="7037578" y="3682619"/>
            <a:ext cx="54737" cy="53467"/>
          </a:xfrm>
          <a:custGeom>
            <a:avLst/>
            <a:gdLst/>
            <a:ahLst/>
            <a:cxnLst/>
            <a:rect l="l" t="t" r="r" b="b"/>
            <a:pathLst>
              <a:path w="54737" h="53467">
                <a:moveTo>
                  <a:pt x="51943" y="13715"/>
                </a:moveTo>
                <a:lnTo>
                  <a:pt x="47498" y="5333"/>
                </a:lnTo>
                <a:lnTo>
                  <a:pt x="39116" y="2666"/>
                </a:lnTo>
                <a:lnTo>
                  <a:pt x="30606" y="0"/>
                </a:lnTo>
                <a:lnTo>
                  <a:pt x="23622" y="126"/>
                </a:lnTo>
                <a:lnTo>
                  <a:pt x="10922" y="3047"/>
                </a:lnTo>
                <a:lnTo>
                  <a:pt x="4064" y="10159"/>
                </a:lnTo>
                <a:lnTo>
                  <a:pt x="0" y="22986"/>
                </a:lnTo>
                <a:lnTo>
                  <a:pt x="1524" y="32765"/>
                </a:lnTo>
                <a:lnTo>
                  <a:pt x="4445" y="38353"/>
                </a:lnTo>
                <a:lnTo>
                  <a:pt x="8763" y="46735"/>
                </a:lnTo>
                <a:lnTo>
                  <a:pt x="14477" y="50799"/>
                </a:lnTo>
                <a:lnTo>
                  <a:pt x="22987" y="53466"/>
                </a:lnTo>
                <a:lnTo>
                  <a:pt x="32766" y="51942"/>
                </a:lnTo>
                <a:lnTo>
                  <a:pt x="42545" y="50418"/>
                </a:lnTo>
                <a:lnTo>
                  <a:pt x="52324" y="41782"/>
                </a:lnTo>
                <a:lnTo>
                  <a:pt x="53594" y="30606"/>
                </a:lnTo>
                <a:lnTo>
                  <a:pt x="54737" y="19303"/>
                </a:lnTo>
                <a:lnTo>
                  <a:pt x="51943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1" name="object 271"/>
          <p:cNvSpPr/>
          <p:nvPr/>
        </p:nvSpPr>
        <p:spPr>
          <a:xfrm>
            <a:off x="7037578" y="3682619"/>
            <a:ext cx="54737" cy="53467"/>
          </a:xfrm>
          <a:custGeom>
            <a:avLst/>
            <a:gdLst/>
            <a:ahLst/>
            <a:cxnLst/>
            <a:rect l="l" t="t" r="r" b="b"/>
            <a:pathLst>
              <a:path w="54737" h="53467">
                <a:moveTo>
                  <a:pt x="51943" y="13715"/>
                </a:moveTo>
                <a:lnTo>
                  <a:pt x="47498" y="5333"/>
                </a:lnTo>
                <a:lnTo>
                  <a:pt x="39116" y="2666"/>
                </a:lnTo>
                <a:lnTo>
                  <a:pt x="30606" y="0"/>
                </a:lnTo>
                <a:lnTo>
                  <a:pt x="23622" y="126"/>
                </a:lnTo>
                <a:lnTo>
                  <a:pt x="10922" y="3047"/>
                </a:lnTo>
                <a:lnTo>
                  <a:pt x="4064" y="10159"/>
                </a:lnTo>
                <a:lnTo>
                  <a:pt x="0" y="22986"/>
                </a:lnTo>
                <a:lnTo>
                  <a:pt x="1524" y="32765"/>
                </a:lnTo>
                <a:lnTo>
                  <a:pt x="4445" y="38353"/>
                </a:lnTo>
                <a:lnTo>
                  <a:pt x="8763" y="46735"/>
                </a:lnTo>
                <a:lnTo>
                  <a:pt x="14477" y="50799"/>
                </a:lnTo>
                <a:lnTo>
                  <a:pt x="22987" y="53466"/>
                </a:lnTo>
                <a:lnTo>
                  <a:pt x="32766" y="51942"/>
                </a:lnTo>
                <a:lnTo>
                  <a:pt x="42545" y="50418"/>
                </a:lnTo>
                <a:lnTo>
                  <a:pt x="52324" y="41782"/>
                </a:lnTo>
                <a:lnTo>
                  <a:pt x="53594" y="30606"/>
                </a:lnTo>
                <a:lnTo>
                  <a:pt x="54737" y="19303"/>
                </a:lnTo>
                <a:lnTo>
                  <a:pt x="51943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8" name="object 268"/>
          <p:cNvSpPr/>
          <p:nvPr/>
        </p:nvSpPr>
        <p:spPr>
          <a:xfrm>
            <a:off x="7100824" y="3781552"/>
            <a:ext cx="50800" cy="49275"/>
          </a:xfrm>
          <a:custGeom>
            <a:avLst/>
            <a:gdLst/>
            <a:ahLst/>
            <a:cxnLst/>
            <a:rect l="l" t="t" r="r" b="b"/>
            <a:pathLst>
              <a:path w="50800" h="49275">
                <a:moveTo>
                  <a:pt x="46354" y="12318"/>
                </a:moveTo>
                <a:lnTo>
                  <a:pt x="43433" y="6731"/>
                </a:lnTo>
                <a:lnTo>
                  <a:pt x="37719" y="2667"/>
                </a:lnTo>
                <a:lnTo>
                  <a:pt x="29209" y="0"/>
                </a:lnTo>
                <a:lnTo>
                  <a:pt x="19430" y="1524"/>
                </a:lnTo>
                <a:lnTo>
                  <a:pt x="11049" y="5842"/>
                </a:lnTo>
                <a:lnTo>
                  <a:pt x="4191" y="12954"/>
                </a:lnTo>
                <a:lnTo>
                  <a:pt x="0" y="18668"/>
                </a:lnTo>
                <a:lnTo>
                  <a:pt x="1524" y="28448"/>
                </a:lnTo>
                <a:lnTo>
                  <a:pt x="4445" y="34036"/>
                </a:lnTo>
                <a:lnTo>
                  <a:pt x="8762" y="42418"/>
                </a:lnTo>
                <a:lnTo>
                  <a:pt x="14477" y="46609"/>
                </a:lnTo>
                <a:lnTo>
                  <a:pt x="22986" y="49275"/>
                </a:lnTo>
                <a:lnTo>
                  <a:pt x="29972" y="49149"/>
                </a:lnTo>
                <a:lnTo>
                  <a:pt x="41148" y="43306"/>
                </a:lnTo>
                <a:lnTo>
                  <a:pt x="45339" y="37718"/>
                </a:lnTo>
                <a:lnTo>
                  <a:pt x="50800" y="27686"/>
                </a:lnTo>
                <a:lnTo>
                  <a:pt x="49275" y="17906"/>
                </a:lnTo>
                <a:lnTo>
                  <a:pt x="46354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9" name="object 269"/>
          <p:cNvSpPr/>
          <p:nvPr/>
        </p:nvSpPr>
        <p:spPr>
          <a:xfrm>
            <a:off x="7100824" y="3781552"/>
            <a:ext cx="50800" cy="49275"/>
          </a:xfrm>
          <a:custGeom>
            <a:avLst/>
            <a:gdLst/>
            <a:ahLst/>
            <a:cxnLst/>
            <a:rect l="l" t="t" r="r" b="b"/>
            <a:pathLst>
              <a:path w="50800" h="49275">
                <a:moveTo>
                  <a:pt x="46354" y="12318"/>
                </a:moveTo>
                <a:lnTo>
                  <a:pt x="43433" y="6731"/>
                </a:lnTo>
                <a:lnTo>
                  <a:pt x="37719" y="2667"/>
                </a:lnTo>
                <a:lnTo>
                  <a:pt x="29209" y="0"/>
                </a:lnTo>
                <a:lnTo>
                  <a:pt x="19430" y="1524"/>
                </a:lnTo>
                <a:lnTo>
                  <a:pt x="11049" y="5842"/>
                </a:lnTo>
                <a:lnTo>
                  <a:pt x="4191" y="12954"/>
                </a:lnTo>
                <a:lnTo>
                  <a:pt x="0" y="18668"/>
                </a:lnTo>
                <a:lnTo>
                  <a:pt x="1524" y="28448"/>
                </a:lnTo>
                <a:lnTo>
                  <a:pt x="4445" y="34036"/>
                </a:lnTo>
                <a:lnTo>
                  <a:pt x="8762" y="42418"/>
                </a:lnTo>
                <a:lnTo>
                  <a:pt x="14477" y="46609"/>
                </a:lnTo>
                <a:lnTo>
                  <a:pt x="22986" y="49275"/>
                </a:lnTo>
                <a:lnTo>
                  <a:pt x="29972" y="49149"/>
                </a:lnTo>
                <a:lnTo>
                  <a:pt x="41148" y="43306"/>
                </a:lnTo>
                <a:lnTo>
                  <a:pt x="45339" y="37718"/>
                </a:lnTo>
                <a:lnTo>
                  <a:pt x="50800" y="27686"/>
                </a:lnTo>
                <a:lnTo>
                  <a:pt x="49275" y="17906"/>
                </a:lnTo>
                <a:lnTo>
                  <a:pt x="46354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6" name="object 266"/>
          <p:cNvSpPr/>
          <p:nvPr/>
        </p:nvSpPr>
        <p:spPr>
          <a:xfrm>
            <a:off x="7180833" y="3868801"/>
            <a:ext cx="44958" cy="42544"/>
          </a:xfrm>
          <a:custGeom>
            <a:avLst/>
            <a:gdLst/>
            <a:ahLst/>
            <a:cxnLst/>
            <a:rect l="l" t="t" r="r" b="b"/>
            <a:pathLst>
              <a:path w="44958" h="42545">
                <a:moveTo>
                  <a:pt x="43561" y="12446"/>
                </a:moveTo>
                <a:lnTo>
                  <a:pt x="39116" y="4191"/>
                </a:lnTo>
                <a:lnTo>
                  <a:pt x="33527" y="0"/>
                </a:lnTo>
                <a:lnTo>
                  <a:pt x="26416" y="126"/>
                </a:lnTo>
                <a:lnTo>
                  <a:pt x="19431" y="254"/>
                </a:lnTo>
                <a:lnTo>
                  <a:pt x="11049" y="4572"/>
                </a:lnTo>
                <a:lnTo>
                  <a:pt x="2667" y="8890"/>
                </a:lnTo>
                <a:lnTo>
                  <a:pt x="0" y="17399"/>
                </a:lnTo>
                <a:lnTo>
                  <a:pt x="1524" y="27178"/>
                </a:lnTo>
                <a:lnTo>
                  <a:pt x="4445" y="32766"/>
                </a:lnTo>
                <a:lnTo>
                  <a:pt x="7366" y="38354"/>
                </a:lnTo>
                <a:lnTo>
                  <a:pt x="13081" y="42544"/>
                </a:lnTo>
                <a:lnTo>
                  <a:pt x="27050" y="42291"/>
                </a:lnTo>
                <a:lnTo>
                  <a:pt x="36957" y="40767"/>
                </a:lnTo>
                <a:lnTo>
                  <a:pt x="41021" y="35051"/>
                </a:lnTo>
                <a:lnTo>
                  <a:pt x="43688" y="26543"/>
                </a:lnTo>
                <a:lnTo>
                  <a:pt x="44958" y="15240"/>
                </a:lnTo>
                <a:lnTo>
                  <a:pt x="43561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7" name="object 267"/>
          <p:cNvSpPr/>
          <p:nvPr/>
        </p:nvSpPr>
        <p:spPr>
          <a:xfrm>
            <a:off x="7180833" y="3868801"/>
            <a:ext cx="44958" cy="42544"/>
          </a:xfrm>
          <a:custGeom>
            <a:avLst/>
            <a:gdLst/>
            <a:ahLst/>
            <a:cxnLst/>
            <a:rect l="l" t="t" r="r" b="b"/>
            <a:pathLst>
              <a:path w="44958" h="42545">
                <a:moveTo>
                  <a:pt x="43561" y="12446"/>
                </a:moveTo>
                <a:lnTo>
                  <a:pt x="39116" y="4191"/>
                </a:lnTo>
                <a:lnTo>
                  <a:pt x="33527" y="0"/>
                </a:lnTo>
                <a:lnTo>
                  <a:pt x="26416" y="126"/>
                </a:lnTo>
                <a:lnTo>
                  <a:pt x="19431" y="254"/>
                </a:lnTo>
                <a:lnTo>
                  <a:pt x="11049" y="4572"/>
                </a:lnTo>
                <a:lnTo>
                  <a:pt x="2667" y="8890"/>
                </a:lnTo>
                <a:lnTo>
                  <a:pt x="0" y="17399"/>
                </a:lnTo>
                <a:lnTo>
                  <a:pt x="1524" y="27178"/>
                </a:lnTo>
                <a:lnTo>
                  <a:pt x="4445" y="32766"/>
                </a:lnTo>
                <a:lnTo>
                  <a:pt x="7366" y="38354"/>
                </a:lnTo>
                <a:lnTo>
                  <a:pt x="13081" y="42544"/>
                </a:lnTo>
                <a:lnTo>
                  <a:pt x="27050" y="42291"/>
                </a:lnTo>
                <a:lnTo>
                  <a:pt x="36957" y="40767"/>
                </a:lnTo>
                <a:lnTo>
                  <a:pt x="41021" y="35051"/>
                </a:lnTo>
                <a:lnTo>
                  <a:pt x="43688" y="26543"/>
                </a:lnTo>
                <a:lnTo>
                  <a:pt x="44958" y="15240"/>
                </a:lnTo>
                <a:lnTo>
                  <a:pt x="43561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4" name="object 264"/>
          <p:cNvSpPr/>
          <p:nvPr/>
        </p:nvSpPr>
        <p:spPr>
          <a:xfrm>
            <a:off x="7274686" y="3939286"/>
            <a:ext cx="39243" cy="40766"/>
          </a:xfrm>
          <a:custGeom>
            <a:avLst/>
            <a:gdLst/>
            <a:ahLst/>
            <a:cxnLst/>
            <a:rect l="l" t="t" r="r" b="b"/>
            <a:pathLst>
              <a:path w="39243" h="40766">
                <a:moveTo>
                  <a:pt x="3048" y="31241"/>
                </a:moveTo>
                <a:lnTo>
                  <a:pt x="5842" y="36830"/>
                </a:lnTo>
                <a:lnTo>
                  <a:pt x="10160" y="38100"/>
                </a:lnTo>
                <a:lnTo>
                  <a:pt x="18669" y="40766"/>
                </a:lnTo>
                <a:lnTo>
                  <a:pt x="25654" y="40766"/>
                </a:lnTo>
                <a:lnTo>
                  <a:pt x="31242" y="37845"/>
                </a:lnTo>
                <a:lnTo>
                  <a:pt x="35306" y="32131"/>
                </a:lnTo>
                <a:lnTo>
                  <a:pt x="37973" y="23621"/>
                </a:lnTo>
                <a:lnTo>
                  <a:pt x="37973" y="16637"/>
                </a:lnTo>
                <a:lnTo>
                  <a:pt x="39243" y="12445"/>
                </a:lnTo>
                <a:lnTo>
                  <a:pt x="33528" y="8255"/>
                </a:lnTo>
                <a:lnTo>
                  <a:pt x="27940" y="4063"/>
                </a:lnTo>
                <a:lnTo>
                  <a:pt x="22225" y="0"/>
                </a:lnTo>
                <a:lnTo>
                  <a:pt x="15240" y="126"/>
                </a:lnTo>
                <a:lnTo>
                  <a:pt x="6858" y="4444"/>
                </a:lnTo>
                <a:lnTo>
                  <a:pt x="2667" y="10159"/>
                </a:lnTo>
                <a:lnTo>
                  <a:pt x="0" y="18541"/>
                </a:lnTo>
                <a:lnTo>
                  <a:pt x="127" y="25653"/>
                </a:lnTo>
                <a:lnTo>
                  <a:pt x="3048" y="3124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5" name="object 265"/>
          <p:cNvSpPr/>
          <p:nvPr/>
        </p:nvSpPr>
        <p:spPr>
          <a:xfrm>
            <a:off x="7274686" y="3939286"/>
            <a:ext cx="39243" cy="40766"/>
          </a:xfrm>
          <a:custGeom>
            <a:avLst/>
            <a:gdLst/>
            <a:ahLst/>
            <a:cxnLst/>
            <a:rect l="l" t="t" r="r" b="b"/>
            <a:pathLst>
              <a:path w="39243" h="40766">
                <a:moveTo>
                  <a:pt x="3048" y="31241"/>
                </a:moveTo>
                <a:lnTo>
                  <a:pt x="5842" y="36830"/>
                </a:lnTo>
                <a:lnTo>
                  <a:pt x="10160" y="38100"/>
                </a:lnTo>
                <a:lnTo>
                  <a:pt x="18669" y="40766"/>
                </a:lnTo>
                <a:lnTo>
                  <a:pt x="25654" y="40766"/>
                </a:lnTo>
                <a:lnTo>
                  <a:pt x="31242" y="37845"/>
                </a:lnTo>
                <a:lnTo>
                  <a:pt x="35306" y="32131"/>
                </a:lnTo>
                <a:lnTo>
                  <a:pt x="37973" y="23621"/>
                </a:lnTo>
                <a:lnTo>
                  <a:pt x="37973" y="16637"/>
                </a:lnTo>
                <a:lnTo>
                  <a:pt x="39243" y="12445"/>
                </a:lnTo>
                <a:lnTo>
                  <a:pt x="33528" y="8255"/>
                </a:lnTo>
                <a:lnTo>
                  <a:pt x="27940" y="4063"/>
                </a:lnTo>
                <a:lnTo>
                  <a:pt x="22225" y="0"/>
                </a:lnTo>
                <a:lnTo>
                  <a:pt x="15240" y="126"/>
                </a:lnTo>
                <a:lnTo>
                  <a:pt x="6858" y="4444"/>
                </a:lnTo>
                <a:lnTo>
                  <a:pt x="2667" y="10159"/>
                </a:lnTo>
                <a:lnTo>
                  <a:pt x="0" y="18541"/>
                </a:lnTo>
                <a:lnTo>
                  <a:pt x="127" y="25653"/>
                </a:lnTo>
                <a:lnTo>
                  <a:pt x="3048" y="3124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2" name="object 262"/>
          <p:cNvSpPr/>
          <p:nvPr/>
        </p:nvSpPr>
        <p:spPr>
          <a:xfrm>
            <a:off x="7378192" y="3995420"/>
            <a:ext cx="36575" cy="35179"/>
          </a:xfrm>
          <a:custGeom>
            <a:avLst/>
            <a:gdLst/>
            <a:ahLst/>
            <a:cxnLst/>
            <a:rect l="l" t="t" r="r" b="b"/>
            <a:pathLst>
              <a:path w="36575" h="35178">
                <a:moveTo>
                  <a:pt x="33527" y="8254"/>
                </a:moveTo>
                <a:lnTo>
                  <a:pt x="32130" y="5460"/>
                </a:lnTo>
                <a:lnTo>
                  <a:pt x="26415" y="1269"/>
                </a:lnTo>
                <a:lnTo>
                  <a:pt x="19430" y="1396"/>
                </a:lnTo>
                <a:lnTo>
                  <a:pt x="15112" y="0"/>
                </a:lnTo>
                <a:lnTo>
                  <a:pt x="6730" y="4444"/>
                </a:lnTo>
                <a:lnTo>
                  <a:pt x="1142" y="7238"/>
                </a:lnTo>
                <a:lnTo>
                  <a:pt x="1269" y="14350"/>
                </a:lnTo>
                <a:lnTo>
                  <a:pt x="1397" y="21335"/>
                </a:lnTo>
                <a:lnTo>
                  <a:pt x="0" y="25526"/>
                </a:lnTo>
                <a:lnTo>
                  <a:pt x="5714" y="29717"/>
                </a:lnTo>
                <a:lnTo>
                  <a:pt x="11429" y="33908"/>
                </a:lnTo>
                <a:lnTo>
                  <a:pt x="15621" y="35178"/>
                </a:lnTo>
                <a:lnTo>
                  <a:pt x="22732" y="35051"/>
                </a:lnTo>
                <a:lnTo>
                  <a:pt x="28321" y="32257"/>
                </a:lnTo>
                <a:lnTo>
                  <a:pt x="32384" y="26542"/>
                </a:lnTo>
                <a:lnTo>
                  <a:pt x="36575" y="20827"/>
                </a:lnTo>
                <a:lnTo>
                  <a:pt x="36449" y="13842"/>
                </a:lnTo>
                <a:lnTo>
                  <a:pt x="33527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3" name="object 263"/>
          <p:cNvSpPr/>
          <p:nvPr/>
        </p:nvSpPr>
        <p:spPr>
          <a:xfrm>
            <a:off x="7378192" y="3995420"/>
            <a:ext cx="36575" cy="35179"/>
          </a:xfrm>
          <a:custGeom>
            <a:avLst/>
            <a:gdLst/>
            <a:ahLst/>
            <a:cxnLst/>
            <a:rect l="l" t="t" r="r" b="b"/>
            <a:pathLst>
              <a:path w="36575" h="35178">
                <a:moveTo>
                  <a:pt x="33527" y="8254"/>
                </a:moveTo>
                <a:lnTo>
                  <a:pt x="32130" y="5460"/>
                </a:lnTo>
                <a:lnTo>
                  <a:pt x="26415" y="1269"/>
                </a:lnTo>
                <a:lnTo>
                  <a:pt x="19430" y="1396"/>
                </a:lnTo>
                <a:lnTo>
                  <a:pt x="15112" y="0"/>
                </a:lnTo>
                <a:lnTo>
                  <a:pt x="6730" y="4444"/>
                </a:lnTo>
                <a:lnTo>
                  <a:pt x="1142" y="7238"/>
                </a:lnTo>
                <a:lnTo>
                  <a:pt x="1269" y="14350"/>
                </a:lnTo>
                <a:lnTo>
                  <a:pt x="1397" y="21335"/>
                </a:lnTo>
                <a:lnTo>
                  <a:pt x="0" y="25526"/>
                </a:lnTo>
                <a:lnTo>
                  <a:pt x="5714" y="29717"/>
                </a:lnTo>
                <a:lnTo>
                  <a:pt x="11429" y="33908"/>
                </a:lnTo>
                <a:lnTo>
                  <a:pt x="15621" y="35178"/>
                </a:lnTo>
                <a:lnTo>
                  <a:pt x="22732" y="35051"/>
                </a:lnTo>
                <a:lnTo>
                  <a:pt x="28321" y="32257"/>
                </a:lnTo>
                <a:lnTo>
                  <a:pt x="32384" y="26542"/>
                </a:lnTo>
                <a:lnTo>
                  <a:pt x="36575" y="20827"/>
                </a:lnTo>
                <a:lnTo>
                  <a:pt x="36449" y="13842"/>
                </a:lnTo>
                <a:lnTo>
                  <a:pt x="33527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0" name="object 260"/>
          <p:cNvSpPr/>
          <p:nvPr/>
        </p:nvSpPr>
        <p:spPr>
          <a:xfrm>
            <a:off x="7489698" y="4031869"/>
            <a:ext cx="32257" cy="30733"/>
          </a:xfrm>
          <a:custGeom>
            <a:avLst/>
            <a:gdLst/>
            <a:ahLst/>
            <a:cxnLst/>
            <a:rect l="l" t="t" r="r" b="b"/>
            <a:pathLst>
              <a:path w="32257" h="30733">
                <a:moveTo>
                  <a:pt x="29463" y="8127"/>
                </a:moveTo>
                <a:lnTo>
                  <a:pt x="22225" y="1269"/>
                </a:lnTo>
                <a:lnTo>
                  <a:pt x="11049" y="0"/>
                </a:lnTo>
                <a:lnTo>
                  <a:pt x="5460" y="2920"/>
                </a:lnTo>
                <a:lnTo>
                  <a:pt x="1270" y="8508"/>
                </a:lnTo>
                <a:lnTo>
                  <a:pt x="0" y="12826"/>
                </a:lnTo>
                <a:lnTo>
                  <a:pt x="0" y="19811"/>
                </a:lnTo>
                <a:lnTo>
                  <a:pt x="1524" y="22605"/>
                </a:lnTo>
                <a:lnTo>
                  <a:pt x="8635" y="29463"/>
                </a:lnTo>
                <a:lnTo>
                  <a:pt x="19938" y="30733"/>
                </a:lnTo>
                <a:lnTo>
                  <a:pt x="25526" y="27812"/>
                </a:lnTo>
                <a:lnTo>
                  <a:pt x="31115" y="25018"/>
                </a:lnTo>
                <a:lnTo>
                  <a:pt x="30987" y="17906"/>
                </a:lnTo>
                <a:lnTo>
                  <a:pt x="32257" y="13715"/>
                </a:lnTo>
                <a:lnTo>
                  <a:pt x="29463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1" name="object 261"/>
          <p:cNvSpPr/>
          <p:nvPr/>
        </p:nvSpPr>
        <p:spPr>
          <a:xfrm>
            <a:off x="7489698" y="4031869"/>
            <a:ext cx="32257" cy="30733"/>
          </a:xfrm>
          <a:custGeom>
            <a:avLst/>
            <a:gdLst/>
            <a:ahLst/>
            <a:cxnLst/>
            <a:rect l="l" t="t" r="r" b="b"/>
            <a:pathLst>
              <a:path w="32257" h="30733">
                <a:moveTo>
                  <a:pt x="29463" y="8127"/>
                </a:moveTo>
                <a:lnTo>
                  <a:pt x="22225" y="1269"/>
                </a:lnTo>
                <a:lnTo>
                  <a:pt x="11049" y="0"/>
                </a:lnTo>
                <a:lnTo>
                  <a:pt x="5460" y="2920"/>
                </a:lnTo>
                <a:lnTo>
                  <a:pt x="1270" y="8508"/>
                </a:lnTo>
                <a:lnTo>
                  <a:pt x="0" y="12826"/>
                </a:lnTo>
                <a:lnTo>
                  <a:pt x="0" y="19811"/>
                </a:lnTo>
                <a:lnTo>
                  <a:pt x="1524" y="22605"/>
                </a:lnTo>
                <a:lnTo>
                  <a:pt x="8635" y="29463"/>
                </a:lnTo>
                <a:lnTo>
                  <a:pt x="19938" y="30733"/>
                </a:lnTo>
                <a:lnTo>
                  <a:pt x="25526" y="27812"/>
                </a:lnTo>
                <a:lnTo>
                  <a:pt x="31115" y="25018"/>
                </a:lnTo>
                <a:lnTo>
                  <a:pt x="30987" y="17906"/>
                </a:lnTo>
                <a:lnTo>
                  <a:pt x="32257" y="13715"/>
                </a:lnTo>
                <a:lnTo>
                  <a:pt x="29463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8" name="object 258"/>
          <p:cNvSpPr/>
          <p:nvPr/>
        </p:nvSpPr>
        <p:spPr>
          <a:xfrm>
            <a:off x="7603744" y="4048252"/>
            <a:ext cx="30987" cy="29591"/>
          </a:xfrm>
          <a:custGeom>
            <a:avLst/>
            <a:gdLst/>
            <a:ahLst/>
            <a:cxnLst/>
            <a:rect l="l" t="t" r="r" b="b"/>
            <a:pathLst>
              <a:path w="30987" h="29591">
                <a:moveTo>
                  <a:pt x="30987" y="16764"/>
                </a:moveTo>
                <a:lnTo>
                  <a:pt x="28066" y="11175"/>
                </a:lnTo>
                <a:lnTo>
                  <a:pt x="26670" y="8381"/>
                </a:lnTo>
                <a:lnTo>
                  <a:pt x="22351" y="0"/>
                </a:lnTo>
                <a:lnTo>
                  <a:pt x="12446" y="1524"/>
                </a:lnTo>
                <a:lnTo>
                  <a:pt x="6857" y="4445"/>
                </a:lnTo>
                <a:lnTo>
                  <a:pt x="4190" y="5842"/>
                </a:lnTo>
                <a:lnTo>
                  <a:pt x="0" y="11556"/>
                </a:lnTo>
                <a:lnTo>
                  <a:pt x="126" y="18668"/>
                </a:lnTo>
                <a:lnTo>
                  <a:pt x="1524" y="21336"/>
                </a:lnTo>
                <a:lnTo>
                  <a:pt x="8635" y="28321"/>
                </a:lnTo>
                <a:lnTo>
                  <a:pt x="19938" y="29591"/>
                </a:lnTo>
                <a:lnTo>
                  <a:pt x="22732" y="28067"/>
                </a:lnTo>
                <a:lnTo>
                  <a:pt x="26924" y="22479"/>
                </a:lnTo>
                <a:lnTo>
                  <a:pt x="30987" y="167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9" name="object 259"/>
          <p:cNvSpPr/>
          <p:nvPr/>
        </p:nvSpPr>
        <p:spPr>
          <a:xfrm>
            <a:off x="7603744" y="4048252"/>
            <a:ext cx="30987" cy="29591"/>
          </a:xfrm>
          <a:custGeom>
            <a:avLst/>
            <a:gdLst/>
            <a:ahLst/>
            <a:cxnLst/>
            <a:rect l="l" t="t" r="r" b="b"/>
            <a:pathLst>
              <a:path w="30987" h="29591">
                <a:moveTo>
                  <a:pt x="30987" y="16764"/>
                </a:moveTo>
                <a:lnTo>
                  <a:pt x="28066" y="11175"/>
                </a:lnTo>
                <a:lnTo>
                  <a:pt x="26670" y="8381"/>
                </a:lnTo>
                <a:lnTo>
                  <a:pt x="22351" y="0"/>
                </a:lnTo>
                <a:lnTo>
                  <a:pt x="12446" y="1524"/>
                </a:lnTo>
                <a:lnTo>
                  <a:pt x="6857" y="4445"/>
                </a:lnTo>
                <a:lnTo>
                  <a:pt x="4190" y="5842"/>
                </a:lnTo>
                <a:lnTo>
                  <a:pt x="0" y="11556"/>
                </a:lnTo>
                <a:lnTo>
                  <a:pt x="126" y="18668"/>
                </a:lnTo>
                <a:lnTo>
                  <a:pt x="1524" y="21336"/>
                </a:lnTo>
                <a:lnTo>
                  <a:pt x="8635" y="28321"/>
                </a:lnTo>
                <a:lnTo>
                  <a:pt x="19938" y="29591"/>
                </a:lnTo>
                <a:lnTo>
                  <a:pt x="22732" y="28067"/>
                </a:lnTo>
                <a:lnTo>
                  <a:pt x="26924" y="22479"/>
                </a:lnTo>
                <a:lnTo>
                  <a:pt x="30987" y="167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6" name="object 256"/>
          <p:cNvSpPr/>
          <p:nvPr/>
        </p:nvSpPr>
        <p:spPr>
          <a:xfrm>
            <a:off x="7720457" y="4046601"/>
            <a:ext cx="26670" cy="25273"/>
          </a:xfrm>
          <a:custGeom>
            <a:avLst/>
            <a:gdLst/>
            <a:ahLst/>
            <a:cxnLst/>
            <a:rect l="l" t="t" r="r" b="b"/>
            <a:pathLst>
              <a:path w="26670" h="25273">
                <a:moveTo>
                  <a:pt x="25146" y="6857"/>
                </a:moveTo>
                <a:lnTo>
                  <a:pt x="18034" y="0"/>
                </a:lnTo>
                <a:lnTo>
                  <a:pt x="11049" y="126"/>
                </a:lnTo>
                <a:lnTo>
                  <a:pt x="3937" y="254"/>
                </a:lnTo>
                <a:lnTo>
                  <a:pt x="2667" y="4444"/>
                </a:lnTo>
                <a:lnTo>
                  <a:pt x="1270" y="8636"/>
                </a:lnTo>
                <a:lnTo>
                  <a:pt x="0" y="12954"/>
                </a:lnTo>
                <a:lnTo>
                  <a:pt x="2794" y="18542"/>
                </a:lnTo>
                <a:lnTo>
                  <a:pt x="8509" y="22606"/>
                </a:lnTo>
                <a:lnTo>
                  <a:pt x="17018" y="25273"/>
                </a:lnTo>
                <a:lnTo>
                  <a:pt x="19812" y="23875"/>
                </a:lnTo>
                <a:lnTo>
                  <a:pt x="23875" y="18161"/>
                </a:lnTo>
                <a:lnTo>
                  <a:pt x="25273" y="13969"/>
                </a:lnTo>
                <a:lnTo>
                  <a:pt x="26670" y="9651"/>
                </a:lnTo>
                <a:lnTo>
                  <a:pt x="25146" y="68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7" name="object 257"/>
          <p:cNvSpPr/>
          <p:nvPr/>
        </p:nvSpPr>
        <p:spPr>
          <a:xfrm>
            <a:off x="7720457" y="4046601"/>
            <a:ext cx="26670" cy="25273"/>
          </a:xfrm>
          <a:custGeom>
            <a:avLst/>
            <a:gdLst/>
            <a:ahLst/>
            <a:cxnLst/>
            <a:rect l="l" t="t" r="r" b="b"/>
            <a:pathLst>
              <a:path w="26670" h="25273">
                <a:moveTo>
                  <a:pt x="25146" y="6857"/>
                </a:moveTo>
                <a:lnTo>
                  <a:pt x="18034" y="0"/>
                </a:lnTo>
                <a:lnTo>
                  <a:pt x="11049" y="126"/>
                </a:lnTo>
                <a:lnTo>
                  <a:pt x="3937" y="254"/>
                </a:lnTo>
                <a:lnTo>
                  <a:pt x="2667" y="4444"/>
                </a:lnTo>
                <a:lnTo>
                  <a:pt x="1270" y="8636"/>
                </a:lnTo>
                <a:lnTo>
                  <a:pt x="0" y="12954"/>
                </a:lnTo>
                <a:lnTo>
                  <a:pt x="2794" y="18542"/>
                </a:lnTo>
                <a:lnTo>
                  <a:pt x="8509" y="22606"/>
                </a:lnTo>
                <a:lnTo>
                  <a:pt x="17018" y="25273"/>
                </a:lnTo>
                <a:lnTo>
                  <a:pt x="19812" y="23875"/>
                </a:lnTo>
                <a:lnTo>
                  <a:pt x="23875" y="18161"/>
                </a:lnTo>
                <a:lnTo>
                  <a:pt x="25273" y="13969"/>
                </a:lnTo>
                <a:lnTo>
                  <a:pt x="26670" y="9651"/>
                </a:lnTo>
                <a:lnTo>
                  <a:pt x="25146" y="68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4" name="object 254"/>
          <p:cNvSpPr/>
          <p:nvPr/>
        </p:nvSpPr>
        <p:spPr>
          <a:xfrm>
            <a:off x="7832471" y="4021201"/>
            <a:ext cx="25273" cy="25146"/>
          </a:xfrm>
          <a:custGeom>
            <a:avLst/>
            <a:gdLst/>
            <a:ahLst/>
            <a:cxnLst/>
            <a:rect l="l" t="t" r="r" b="b"/>
            <a:pathLst>
              <a:path w="25273" h="25146">
                <a:moveTo>
                  <a:pt x="23875" y="6731"/>
                </a:moveTo>
                <a:lnTo>
                  <a:pt x="18160" y="2667"/>
                </a:lnTo>
                <a:lnTo>
                  <a:pt x="9651" y="0"/>
                </a:lnTo>
                <a:lnTo>
                  <a:pt x="2794" y="7112"/>
                </a:lnTo>
                <a:lnTo>
                  <a:pt x="0" y="15493"/>
                </a:lnTo>
                <a:lnTo>
                  <a:pt x="1524" y="18287"/>
                </a:lnTo>
                <a:lnTo>
                  <a:pt x="7238" y="22479"/>
                </a:lnTo>
                <a:lnTo>
                  <a:pt x="15621" y="25146"/>
                </a:lnTo>
                <a:lnTo>
                  <a:pt x="22605" y="18034"/>
                </a:lnTo>
                <a:lnTo>
                  <a:pt x="25273" y="9525"/>
                </a:lnTo>
                <a:lnTo>
                  <a:pt x="23875" y="67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5" name="object 255"/>
          <p:cNvSpPr/>
          <p:nvPr/>
        </p:nvSpPr>
        <p:spPr>
          <a:xfrm>
            <a:off x="7832471" y="4021201"/>
            <a:ext cx="25273" cy="25146"/>
          </a:xfrm>
          <a:custGeom>
            <a:avLst/>
            <a:gdLst/>
            <a:ahLst/>
            <a:cxnLst/>
            <a:rect l="l" t="t" r="r" b="b"/>
            <a:pathLst>
              <a:path w="25273" h="25146">
                <a:moveTo>
                  <a:pt x="23875" y="6731"/>
                </a:moveTo>
                <a:lnTo>
                  <a:pt x="18160" y="2667"/>
                </a:lnTo>
                <a:lnTo>
                  <a:pt x="9651" y="0"/>
                </a:lnTo>
                <a:lnTo>
                  <a:pt x="2794" y="7112"/>
                </a:lnTo>
                <a:lnTo>
                  <a:pt x="0" y="15493"/>
                </a:lnTo>
                <a:lnTo>
                  <a:pt x="1524" y="18287"/>
                </a:lnTo>
                <a:lnTo>
                  <a:pt x="7238" y="22479"/>
                </a:lnTo>
                <a:lnTo>
                  <a:pt x="15621" y="25146"/>
                </a:lnTo>
                <a:lnTo>
                  <a:pt x="22605" y="18034"/>
                </a:lnTo>
                <a:lnTo>
                  <a:pt x="25273" y="9525"/>
                </a:lnTo>
                <a:lnTo>
                  <a:pt x="23875" y="67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2" name="object 252"/>
          <p:cNvSpPr/>
          <p:nvPr/>
        </p:nvSpPr>
        <p:spPr>
          <a:xfrm>
            <a:off x="7180072" y="3721354"/>
            <a:ext cx="50800" cy="50672"/>
          </a:xfrm>
          <a:custGeom>
            <a:avLst/>
            <a:gdLst/>
            <a:ahLst/>
            <a:cxnLst/>
            <a:rect l="l" t="t" r="r" b="b"/>
            <a:pathLst>
              <a:path w="50800" h="50673">
                <a:moveTo>
                  <a:pt x="126" y="27051"/>
                </a:moveTo>
                <a:lnTo>
                  <a:pt x="1650" y="36830"/>
                </a:lnTo>
                <a:lnTo>
                  <a:pt x="4572" y="42418"/>
                </a:lnTo>
                <a:lnTo>
                  <a:pt x="14477" y="47879"/>
                </a:lnTo>
                <a:lnTo>
                  <a:pt x="22986" y="50673"/>
                </a:lnTo>
                <a:lnTo>
                  <a:pt x="32766" y="49022"/>
                </a:lnTo>
                <a:lnTo>
                  <a:pt x="41148" y="44704"/>
                </a:lnTo>
                <a:lnTo>
                  <a:pt x="48132" y="37592"/>
                </a:lnTo>
                <a:lnTo>
                  <a:pt x="50800" y="29083"/>
                </a:lnTo>
                <a:lnTo>
                  <a:pt x="50673" y="22098"/>
                </a:lnTo>
                <a:lnTo>
                  <a:pt x="49149" y="12319"/>
                </a:lnTo>
                <a:lnTo>
                  <a:pt x="43433" y="8128"/>
                </a:lnTo>
                <a:lnTo>
                  <a:pt x="36322" y="1270"/>
                </a:lnTo>
                <a:lnTo>
                  <a:pt x="25019" y="0"/>
                </a:lnTo>
                <a:lnTo>
                  <a:pt x="15239" y="1524"/>
                </a:lnTo>
                <a:lnTo>
                  <a:pt x="6857" y="5842"/>
                </a:lnTo>
                <a:lnTo>
                  <a:pt x="2667" y="11557"/>
                </a:lnTo>
                <a:lnTo>
                  <a:pt x="0" y="20066"/>
                </a:lnTo>
                <a:lnTo>
                  <a:pt x="126" y="270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3" name="object 253"/>
          <p:cNvSpPr/>
          <p:nvPr/>
        </p:nvSpPr>
        <p:spPr>
          <a:xfrm>
            <a:off x="7180072" y="3721354"/>
            <a:ext cx="50800" cy="50672"/>
          </a:xfrm>
          <a:custGeom>
            <a:avLst/>
            <a:gdLst/>
            <a:ahLst/>
            <a:cxnLst/>
            <a:rect l="l" t="t" r="r" b="b"/>
            <a:pathLst>
              <a:path w="50800" h="50673">
                <a:moveTo>
                  <a:pt x="126" y="27051"/>
                </a:moveTo>
                <a:lnTo>
                  <a:pt x="1650" y="36830"/>
                </a:lnTo>
                <a:lnTo>
                  <a:pt x="4572" y="42418"/>
                </a:lnTo>
                <a:lnTo>
                  <a:pt x="14477" y="47879"/>
                </a:lnTo>
                <a:lnTo>
                  <a:pt x="22986" y="50673"/>
                </a:lnTo>
                <a:lnTo>
                  <a:pt x="32766" y="49022"/>
                </a:lnTo>
                <a:lnTo>
                  <a:pt x="41148" y="44704"/>
                </a:lnTo>
                <a:lnTo>
                  <a:pt x="48132" y="37592"/>
                </a:lnTo>
                <a:lnTo>
                  <a:pt x="50800" y="29083"/>
                </a:lnTo>
                <a:lnTo>
                  <a:pt x="50673" y="22098"/>
                </a:lnTo>
                <a:lnTo>
                  <a:pt x="49149" y="12319"/>
                </a:lnTo>
                <a:lnTo>
                  <a:pt x="43433" y="8128"/>
                </a:lnTo>
                <a:lnTo>
                  <a:pt x="36322" y="1270"/>
                </a:lnTo>
                <a:lnTo>
                  <a:pt x="25019" y="0"/>
                </a:lnTo>
                <a:lnTo>
                  <a:pt x="15239" y="1524"/>
                </a:lnTo>
                <a:lnTo>
                  <a:pt x="6857" y="5842"/>
                </a:lnTo>
                <a:lnTo>
                  <a:pt x="2667" y="11557"/>
                </a:lnTo>
                <a:lnTo>
                  <a:pt x="0" y="20066"/>
                </a:lnTo>
                <a:lnTo>
                  <a:pt x="126" y="270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0" name="object 250"/>
          <p:cNvSpPr/>
          <p:nvPr/>
        </p:nvSpPr>
        <p:spPr>
          <a:xfrm>
            <a:off x="7131050" y="3641852"/>
            <a:ext cx="45084" cy="43815"/>
          </a:xfrm>
          <a:custGeom>
            <a:avLst/>
            <a:gdLst/>
            <a:ahLst/>
            <a:cxnLst/>
            <a:rect l="l" t="t" r="r" b="b"/>
            <a:pathLst>
              <a:path w="45084" h="43815">
                <a:moveTo>
                  <a:pt x="42164" y="11049"/>
                </a:moveTo>
                <a:lnTo>
                  <a:pt x="39243" y="5461"/>
                </a:lnTo>
                <a:lnTo>
                  <a:pt x="29336" y="0"/>
                </a:lnTo>
                <a:lnTo>
                  <a:pt x="22225" y="127"/>
                </a:lnTo>
                <a:lnTo>
                  <a:pt x="15240" y="254"/>
                </a:lnTo>
                <a:lnTo>
                  <a:pt x="6857" y="4572"/>
                </a:lnTo>
                <a:lnTo>
                  <a:pt x="0" y="11684"/>
                </a:lnTo>
                <a:lnTo>
                  <a:pt x="253" y="32766"/>
                </a:lnTo>
                <a:lnTo>
                  <a:pt x="3175" y="38354"/>
                </a:lnTo>
                <a:lnTo>
                  <a:pt x="13080" y="43815"/>
                </a:lnTo>
                <a:lnTo>
                  <a:pt x="20066" y="43687"/>
                </a:lnTo>
                <a:lnTo>
                  <a:pt x="29972" y="42164"/>
                </a:lnTo>
                <a:lnTo>
                  <a:pt x="38353" y="37846"/>
                </a:lnTo>
                <a:lnTo>
                  <a:pt x="42418" y="32131"/>
                </a:lnTo>
                <a:lnTo>
                  <a:pt x="45084" y="23749"/>
                </a:lnTo>
                <a:lnTo>
                  <a:pt x="44957" y="16637"/>
                </a:lnTo>
                <a:lnTo>
                  <a:pt x="42164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1" name="object 251"/>
          <p:cNvSpPr/>
          <p:nvPr/>
        </p:nvSpPr>
        <p:spPr>
          <a:xfrm>
            <a:off x="7131050" y="3641852"/>
            <a:ext cx="45084" cy="43815"/>
          </a:xfrm>
          <a:custGeom>
            <a:avLst/>
            <a:gdLst/>
            <a:ahLst/>
            <a:cxnLst/>
            <a:rect l="l" t="t" r="r" b="b"/>
            <a:pathLst>
              <a:path w="45084" h="43815">
                <a:moveTo>
                  <a:pt x="42164" y="11049"/>
                </a:moveTo>
                <a:lnTo>
                  <a:pt x="39243" y="5461"/>
                </a:lnTo>
                <a:lnTo>
                  <a:pt x="29336" y="0"/>
                </a:lnTo>
                <a:lnTo>
                  <a:pt x="22225" y="127"/>
                </a:lnTo>
                <a:lnTo>
                  <a:pt x="15240" y="254"/>
                </a:lnTo>
                <a:lnTo>
                  <a:pt x="6857" y="4572"/>
                </a:lnTo>
                <a:lnTo>
                  <a:pt x="0" y="11684"/>
                </a:lnTo>
                <a:lnTo>
                  <a:pt x="253" y="32766"/>
                </a:lnTo>
                <a:lnTo>
                  <a:pt x="3175" y="38354"/>
                </a:lnTo>
                <a:lnTo>
                  <a:pt x="13080" y="43815"/>
                </a:lnTo>
                <a:lnTo>
                  <a:pt x="20066" y="43687"/>
                </a:lnTo>
                <a:lnTo>
                  <a:pt x="29972" y="42164"/>
                </a:lnTo>
                <a:lnTo>
                  <a:pt x="38353" y="37846"/>
                </a:lnTo>
                <a:lnTo>
                  <a:pt x="42418" y="32131"/>
                </a:lnTo>
                <a:lnTo>
                  <a:pt x="45084" y="23749"/>
                </a:lnTo>
                <a:lnTo>
                  <a:pt x="44957" y="16637"/>
                </a:lnTo>
                <a:lnTo>
                  <a:pt x="42164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8" name="object 248"/>
          <p:cNvSpPr/>
          <p:nvPr/>
        </p:nvSpPr>
        <p:spPr>
          <a:xfrm>
            <a:off x="7094601" y="3551174"/>
            <a:ext cx="42291" cy="43561"/>
          </a:xfrm>
          <a:custGeom>
            <a:avLst/>
            <a:gdLst/>
            <a:ahLst/>
            <a:cxnLst/>
            <a:rect l="l" t="t" r="r" b="b"/>
            <a:pathLst>
              <a:path w="42291" h="43561">
                <a:moveTo>
                  <a:pt x="39243" y="12318"/>
                </a:moveTo>
                <a:lnTo>
                  <a:pt x="36449" y="6858"/>
                </a:lnTo>
                <a:lnTo>
                  <a:pt x="30733" y="2666"/>
                </a:lnTo>
                <a:lnTo>
                  <a:pt x="22225" y="0"/>
                </a:lnTo>
                <a:lnTo>
                  <a:pt x="12446" y="1524"/>
                </a:lnTo>
                <a:lnTo>
                  <a:pt x="8254" y="7238"/>
                </a:lnTo>
                <a:lnTo>
                  <a:pt x="4191" y="12953"/>
                </a:lnTo>
                <a:lnTo>
                  <a:pt x="0" y="18541"/>
                </a:lnTo>
                <a:lnTo>
                  <a:pt x="126" y="25653"/>
                </a:lnTo>
                <a:lnTo>
                  <a:pt x="3048" y="31241"/>
                </a:lnTo>
                <a:lnTo>
                  <a:pt x="5969" y="36829"/>
                </a:lnTo>
                <a:lnTo>
                  <a:pt x="11556" y="40893"/>
                </a:lnTo>
                <a:lnTo>
                  <a:pt x="20066" y="43561"/>
                </a:lnTo>
                <a:lnTo>
                  <a:pt x="27050" y="43434"/>
                </a:lnTo>
                <a:lnTo>
                  <a:pt x="35432" y="39115"/>
                </a:lnTo>
                <a:lnTo>
                  <a:pt x="39624" y="33400"/>
                </a:lnTo>
                <a:lnTo>
                  <a:pt x="42291" y="25018"/>
                </a:lnTo>
                <a:lnTo>
                  <a:pt x="42164" y="17906"/>
                </a:lnTo>
                <a:lnTo>
                  <a:pt x="39243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9" name="object 249"/>
          <p:cNvSpPr/>
          <p:nvPr/>
        </p:nvSpPr>
        <p:spPr>
          <a:xfrm>
            <a:off x="7094601" y="3551174"/>
            <a:ext cx="42291" cy="43561"/>
          </a:xfrm>
          <a:custGeom>
            <a:avLst/>
            <a:gdLst/>
            <a:ahLst/>
            <a:cxnLst/>
            <a:rect l="l" t="t" r="r" b="b"/>
            <a:pathLst>
              <a:path w="42291" h="43561">
                <a:moveTo>
                  <a:pt x="39243" y="12318"/>
                </a:moveTo>
                <a:lnTo>
                  <a:pt x="36449" y="6858"/>
                </a:lnTo>
                <a:lnTo>
                  <a:pt x="30733" y="2666"/>
                </a:lnTo>
                <a:lnTo>
                  <a:pt x="22225" y="0"/>
                </a:lnTo>
                <a:lnTo>
                  <a:pt x="12446" y="1524"/>
                </a:lnTo>
                <a:lnTo>
                  <a:pt x="8254" y="7238"/>
                </a:lnTo>
                <a:lnTo>
                  <a:pt x="4191" y="12953"/>
                </a:lnTo>
                <a:lnTo>
                  <a:pt x="0" y="18541"/>
                </a:lnTo>
                <a:lnTo>
                  <a:pt x="126" y="25653"/>
                </a:lnTo>
                <a:lnTo>
                  <a:pt x="3048" y="31241"/>
                </a:lnTo>
                <a:lnTo>
                  <a:pt x="5969" y="36829"/>
                </a:lnTo>
                <a:lnTo>
                  <a:pt x="11556" y="40893"/>
                </a:lnTo>
                <a:lnTo>
                  <a:pt x="20066" y="43561"/>
                </a:lnTo>
                <a:lnTo>
                  <a:pt x="27050" y="43434"/>
                </a:lnTo>
                <a:lnTo>
                  <a:pt x="35432" y="39115"/>
                </a:lnTo>
                <a:lnTo>
                  <a:pt x="39624" y="33400"/>
                </a:lnTo>
                <a:lnTo>
                  <a:pt x="42291" y="25018"/>
                </a:lnTo>
                <a:lnTo>
                  <a:pt x="42164" y="17906"/>
                </a:lnTo>
                <a:lnTo>
                  <a:pt x="39243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6" name="object 246"/>
          <p:cNvSpPr/>
          <p:nvPr/>
        </p:nvSpPr>
        <p:spPr>
          <a:xfrm>
            <a:off x="7076440" y="3459988"/>
            <a:ext cx="36575" cy="36702"/>
          </a:xfrm>
          <a:custGeom>
            <a:avLst/>
            <a:gdLst/>
            <a:ahLst/>
            <a:cxnLst/>
            <a:rect l="l" t="t" r="r" b="b"/>
            <a:pathLst>
              <a:path w="36575" h="36702">
                <a:moveTo>
                  <a:pt x="33527" y="9778"/>
                </a:moveTo>
                <a:lnTo>
                  <a:pt x="32130" y="6985"/>
                </a:lnTo>
                <a:lnTo>
                  <a:pt x="25018" y="0"/>
                </a:lnTo>
                <a:lnTo>
                  <a:pt x="10921" y="253"/>
                </a:lnTo>
                <a:lnTo>
                  <a:pt x="5333" y="3175"/>
                </a:lnTo>
                <a:lnTo>
                  <a:pt x="1269" y="8762"/>
                </a:lnTo>
                <a:lnTo>
                  <a:pt x="1269" y="15875"/>
                </a:lnTo>
                <a:lnTo>
                  <a:pt x="0" y="20065"/>
                </a:lnTo>
                <a:lnTo>
                  <a:pt x="126" y="27050"/>
                </a:lnTo>
                <a:lnTo>
                  <a:pt x="5714" y="31241"/>
                </a:lnTo>
                <a:lnTo>
                  <a:pt x="11429" y="35306"/>
                </a:lnTo>
                <a:lnTo>
                  <a:pt x="15748" y="36702"/>
                </a:lnTo>
                <a:lnTo>
                  <a:pt x="25526" y="35178"/>
                </a:lnTo>
                <a:lnTo>
                  <a:pt x="31114" y="32258"/>
                </a:lnTo>
                <a:lnTo>
                  <a:pt x="35178" y="26542"/>
                </a:lnTo>
                <a:lnTo>
                  <a:pt x="36575" y="22351"/>
                </a:lnTo>
                <a:lnTo>
                  <a:pt x="36449" y="15366"/>
                </a:lnTo>
                <a:lnTo>
                  <a:pt x="33527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7" name="object 247"/>
          <p:cNvSpPr/>
          <p:nvPr/>
        </p:nvSpPr>
        <p:spPr>
          <a:xfrm>
            <a:off x="7076440" y="3459988"/>
            <a:ext cx="36575" cy="36702"/>
          </a:xfrm>
          <a:custGeom>
            <a:avLst/>
            <a:gdLst/>
            <a:ahLst/>
            <a:cxnLst/>
            <a:rect l="l" t="t" r="r" b="b"/>
            <a:pathLst>
              <a:path w="36575" h="36702">
                <a:moveTo>
                  <a:pt x="33527" y="9778"/>
                </a:moveTo>
                <a:lnTo>
                  <a:pt x="32130" y="6985"/>
                </a:lnTo>
                <a:lnTo>
                  <a:pt x="25018" y="0"/>
                </a:lnTo>
                <a:lnTo>
                  <a:pt x="10921" y="253"/>
                </a:lnTo>
                <a:lnTo>
                  <a:pt x="5333" y="3175"/>
                </a:lnTo>
                <a:lnTo>
                  <a:pt x="1269" y="8762"/>
                </a:lnTo>
                <a:lnTo>
                  <a:pt x="1269" y="15875"/>
                </a:lnTo>
                <a:lnTo>
                  <a:pt x="0" y="20065"/>
                </a:lnTo>
                <a:lnTo>
                  <a:pt x="126" y="27050"/>
                </a:lnTo>
                <a:lnTo>
                  <a:pt x="5714" y="31241"/>
                </a:lnTo>
                <a:lnTo>
                  <a:pt x="11429" y="35306"/>
                </a:lnTo>
                <a:lnTo>
                  <a:pt x="15748" y="36702"/>
                </a:lnTo>
                <a:lnTo>
                  <a:pt x="25526" y="35178"/>
                </a:lnTo>
                <a:lnTo>
                  <a:pt x="31114" y="32258"/>
                </a:lnTo>
                <a:lnTo>
                  <a:pt x="35178" y="26542"/>
                </a:lnTo>
                <a:lnTo>
                  <a:pt x="36575" y="22351"/>
                </a:lnTo>
                <a:lnTo>
                  <a:pt x="36449" y="15366"/>
                </a:lnTo>
                <a:lnTo>
                  <a:pt x="33527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4" name="object 244"/>
          <p:cNvSpPr/>
          <p:nvPr/>
        </p:nvSpPr>
        <p:spPr>
          <a:xfrm>
            <a:off x="7073519" y="3363214"/>
            <a:ext cx="33781" cy="35051"/>
          </a:xfrm>
          <a:custGeom>
            <a:avLst/>
            <a:gdLst/>
            <a:ahLst/>
            <a:cxnLst/>
            <a:rect l="l" t="t" r="r" b="b"/>
            <a:pathLst>
              <a:path w="33781" h="35051">
                <a:moveTo>
                  <a:pt x="32257" y="9525"/>
                </a:moveTo>
                <a:lnTo>
                  <a:pt x="30733" y="6731"/>
                </a:lnTo>
                <a:lnTo>
                  <a:pt x="25146" y="2666"/>
                </a:lnTo>
                <a:lnTo>
                  <a:pt x="16636" y="0"/>
                </a:lnTo>
                <a:lnTo>
                  <a:pt x="11049" y="2921"/>
                </a:lnTo>
                <a:lnTo>
                  <a:pt x="5460" y="5714"/>
                </a:lnTo>
                <a:lnTo>
                  <a:pt x="1397" y="11430"/>
                </a:lnTo>
                <a:lnTo>
                  <a:pt x="0" y="15621"/>
                </a:lnTo>
                <a:lnTo>
                  <a:pt x="1524" y="25526"/>
                </a:lnTo>
                <a:lnTo>
                  <a:pt x="4445" y="31114"/>
                </a:lnTo>
                <a:lnTo>
                  <a:pt x="8635" y="32385"/>
                </a:lnTo>
                <a:lnTo>
                  <a:pt x="17145" y="35051"/>
                </a:lnTo>
                <a:lnTo>
                  <a:pt x="22732" y="32258"/>
                </a:lnTo>
                <a:lnTo>
                  <a:pt x="28321" y="29337"/>
                </a:lnTo>
                <a:lnTo>
                  <a:pt x="31114" y="27812"/>
                </a:lnTo>
                <a:lnTo>
                  <a:pt x="33781" y="19431"/>
                </a:lnTo>
                <a:lnTo>
                  <a:pt x="32257" y="95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5" name="object 245"/>
          <p:cNvSpPr/>
          <p:nvPr/>
        </p:nvSpPr>
        <p:spPr>
          <a:xfrm>
            <a:off x="7073519" y="3363214"/>
            <a:ext cx="33781" cy="35051"/>
          </a:xfrm>
          <a:custGeom>
            <a:avLst/>
            <a:gdLst/>
            <a:ahLst/>
            <a:cxnLst/>
            <a:rect l="l" t="t" r="r" b="b"/>
            <a:pathLst>
              <a:path w="33781" h="35051">
                <a:moveTo>
                  <a:pt x="32257" y="9525"/>
                </a:moveTo>
                <a:lnTo>
                  <a:pt x="30733" y="6731"/>
                </a:lnTo>
                <a:lnTo>
                  <a:pt x="25146" y="2666"/>
                </a:lnTo>
                <a:lnTo>
                  <a:pt x="16636" y="0"/>
                </a:lnTo>
                <a:lnTo>
                  <a:pt x="11049" y="2921"/>
                </a:lnTo>
                <a:lnTo>
                  <a:pt x="5460" y="5714"/>
                </a:lnTo>
                <a:lnTo>
                  <a:pt x="1397" y="11430"/>
                </a:lnTo>
                <a:lnTo>
                  <a:pt x="0" y="15621"/>
                </a:lnTo>
                <a:lnTo>
                  <a:pt x="1524" y="25526"/>
                </a:lnTo>
                <a:lnTo>
                  <a:pt x="4445" y="31114"/>
                </a:lnTo>
                <a:lnTo>
                  <a:pt x="8635" y="32385"/>
                </a:lnTo>
                <a:lnTo>
                  <a:pt x="17145" y="35051"/>
                </a:lnTo>
                <a:lnTo>
                  <a:pt x="22732" y="32258"/>
                </a:lnTo>
                <a:lnTo>
                  <a:pt x="28321" y="29337"/>
                </a:lnTo>
                <a:lnTo>
                  <a:pt x="31114" y="27812"/>
                </a:lnTo>
                <a:lnTo>
                  <a:pt x="33781" y="19431"/>
                </a:lnTo>
                <a:lnTo>
                  <a:pt x="32257" y="95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2" name="object 242"/>
          <p:cNvSpPr/>
          <p:nvPr/>
        </p:nvSpPr>
        <p:spPr>
          <a:xfrm>
            <a:off x="7087616" y="3267329"/>
            <a:ext cx="30987" cy="32512"/>
          </a:xfrm>
          <a:custGeom>
            <a:avLst/>
            <a:gdLst/>
            <a:ahLst/>
            <a:cxnLst/>
            <a:rect l="l" t="t" r="r" b="b"/>
            <a:pathLst>
              <a:path w="30987" h="32512">
                <a:moveTo>
                  <a:pt x="5460" y="5842"/>
                </a:moveTo>
                <a:lnTo>
                  <a:pt x="0" y="15748"/>
                </a:lnTo>
                <a:lnTo>
                  <a:pt x="1524" y="25526"/>
                </a:lnTo>
                <a:lnTo>
                  <a:pt x="5714" y="26924"/>
                </a:lnTo>
                <a:lnTo>
                  <a:pt x="8635" y="32512"/>
                </a:lnTo>
                <a:lnTo>
                  <a:pt x="22732" y="32258"/>
                </a:lnTo>
                <a:lnTo>
                  <a:pt x="24002" y="28067"/>
                </a:lnTo>
                <a:lnTo>
                  <a:pt x="30987" y="20955"/>
                </a:lnTo>
                <a:lnTo>
                  <a:pt x="29336" y="11049"/>
                </a:lnTo>
                <a:lnTo>
                  <a:pt x="26542" y="5587"/>
                </a:lnTo>
                <a:lnTo>
                  <a:pt x="22225" y="4191"/>
                </a:lnTo>
                <a:lnTo>
                  <a:pt x="16636" y="0"/>
                </a:lnTo>
                <a:lnTo>
                  <a:pt x="11049" y="2921"/>
                </a:lnTo>
                <a:lnTo>
                  <a:pt x="5460" y="5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3" name="object 243"/>
          <p:cNvSpPr/>
          <p:nvPr/>
        </p:nvSpPr>
        <p:spPr>
          <a:xfrm>
            <a:off x="7087616" y="3267329"/>
            <a:ext cx="30987" cy="32512"/>
          </a:xfrm>
          <a:custGeom>
            <a:avLst/>
            <a:gdLst/>
            <a:ahLst/>
            <a:cxnLst/>
            <a:rect l="l" t="t" r="r" b="b"/>
            <a:pathLst>
              <a:path w="30987" h="32512">
                <a:moveTo>
                  <a:pt x="5460" y="5842"/>
                </a:moveTo>
                <a:lnTo>
                  <a:pt x="0" y="15748"/>
                </a:lnTo>
                <a:lnTo>
                  <a:pt x="1524" y="25526"/>
                </a:lnTo>
                <a:lnTo>
                  <a:pt x="5714" y="26924"/>
                </a:lnTo>
                <a:lnTo>
                  <a:pt x="8635" y="32512"/>
                </a:lnTo>
                <a:lnTo>
                  <a:pt x="22732" y="32258"/>
                </a:lnTo>
                <a:lnTo>
                  <a:pt x="24002" y="28067"/>
                </a:lnTo>
                <a:lnTo>
                  <a:pt x="30987" y="20955"/>
                </a:lnTo>
                <a:lnTo>
                  <a:pt x="29336" y="11049"/>
                </a:lnTo>
                <a:lnTo>
                  <a:pt x="26542" y="5587"/>
                </a:lnTo>
                <a:lnTo>
                  <a:pt x="22225" y="4191"/>
                </a:lnTo>
                <a:lnTo>
                  <a:pt x="16636" y="0"/>
                </a:lnTo>
                <a:lnTo>
                  <a:pt x="11049" y="2921"/>
                </a:lnTo>
                <a:lnTo>
                  <a:pt x="5460" y="5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0" name="object 240"/>
          <p:cNvSpPr/>
          <p:nvPr/>
        </p:nvSpPr>
        <p:spPr>
          <a:xfrm>
            <a:off x="7119874" y="3177032"/>
            <a:ext cx="26797" cy="29463"/>
          </a:xfrm>
          <a:custGeom>
            <a:avLst/>
            <a:gdLst/>
            <a:ahLst/>
            <a:cxnLst/>
            <a:rect l="l" t="t" r="r" b="b"/>
            <a:pathLst>
              <a:path w="26797" h="29463">
                <a:moveTo>
                  <a:pt x="4191" y="5714"/>
                </a:moveTo>
                <a:lnTo>
                  <a:pt x="0" y="11429"/>
                </a:lnTo>
                <a:lnTo>
                  <a:pt x="1524" y="21208"/>
                </a:lnTo>
                <a:lnTo>
                  <a:pt x="3048" y="24002"/>
                </a:lnTo>
                <a:lnTo>
                  <a:pt x="8635" y="28193"/>
                </a:lnTo>
                <a:lnTo>
                  <a:pt x="12953" y="29463"/>
                </a:lnTo>
                <a:lnTo>
                  <a:pt x="18542" y="26542"/>
                </a:lnTo>
                <a:lnTo>
                  <a:pt x="21335" y="25145"/>
                </a:lnTo>
                <a:lnTo>
                  <a:pt x="26797" y="15239"/>
                </a:lnTo>
                <a:lnTo>
                  <a:pt x="26670" y="8127"/>
                </a:lnTo>
                <a:lnTo>
                  <a:pt x="22478" y="6857"/>
                </a:lnTo>
                <a:lnTo>
                  <a:pt x="19557" y="1269"/>
                </a:lnTo>
                <a:lnTo>
                  <a:pt x="12573" y="1396"/>
                </a:lnTo>
                <a:lnTo>
                  <a:pt x="8254" y="0"/>
                </a:lnTo>
                <a:lnTo>
                  <a:pt x="4191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1" name="object 241"/>
          <p:cNvSpPr/>
          <p:nvPr/>
        </p:nvSpPr>
        <p:spPr>
          <a:xfrm>
            <a:off x="7119874" y="3177032"/>
            <a:ext cx="26797" cy="29463"/>
          </a:xfrm>
          <a:custGeom>
            <a:avLst/>
            <a:gdLst/>
            <a:ahLst/>
            <a:cxnLst/>
            <a:rect l="l" t="t" r="r" b="b"/>
            <a:pathLst>
              <a:path w="26797" h="29463">
                <a:moveTo>
                  <a:pt x="4191" y="5714"/>
                </a:moveTo>
                <a:lnTo>
                  <a:pt x="0" y="11429"/>
                </a:lnTo>
                <a:lnTo>
                  <a:pt x="1524" y="21208"/>
                </a:lnTo>
                <a:lnTo>
                  <a:pt x="3048" y="24002"/>
                </a:lnTo>
                <a:lnTo>
                  <a:pt x="8635" y="28193"/>
                </a:lnTo>
                <a:lnTo>
                  <a:pt x="12953" y="29463"/>
                </a:lnTo>
                <a:lnTo>
                  <a:pt x="18542" y="26542"/>
                </a:lnTo>
                <a:lnTo>
                  <a:pt x="21335" y="25145"/>
                </a:lnTo>
                <a:lnTo>
                  <a:pt x="26797" y="15239"/>
                </a:lnTo>
                <a:lnTo>
                  <a:pt x="26670" y="8127"/>
                </a:lnTo>
                <a:lnTo>
                  <a:pt x="22478" y="6857"/>
                </a:lnTo>
                <a:lnTo>
                  <a:pt x="19557" y="1269"/>
                </a:lnTo>
                <a:lnTo>
                  <a:pt x="12573" y="1396"/>
                </a:lnTo>
                <a:lnTo>
                  <a:pt x="8254" y="0"/>
                </a:lnTo>
                <a:lnTo>
                  <a:pt x="4191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8" name="object 238"/>
          <p:cNvSpPr/>
          <p:nvPr/>
        </p:nvSpPr>
        <p:spPr>
          <a:xfrm>
            <a:off x="7165085" y="3093466"/>
            <a:ext cx="25273" cy="23749"/>
          </a:xfrm>
          <a:custGeom>
            <a:avLst/>
            <a:gdLst/>
            <a:ahLst/>
            <a:cxnLst/>
            <a:rect l="l" t="t" r="r" b="b"/>
            <a:pathLst>
              <a:path w="25273" h="23749">
                <a:moveTo>
                  <a:pt x="22352" y="6858"/>
                </a:moveTo>
                <a:lnTo>
                  <a:pt x="20955" y="4063"/>
                </a:lnTo>
                <a:lnTo>
                  <a:pt x="19431" y="1270"/>
                </a:lnTo>
                <a:lnTo>
                  <a:pt x="12446" y="1270"/>
                </a:lnTo>
                <a:lnTo>
                  <a:pt x="8255" y="0"/>
                </a:lnTo>
                <a:lnTo>
                  <a:pt x="2667" y="2921"/>
                </a:lnTo>
                <a:lnTo>
                  <a:pt x="0" y="11303"/>
                </a:lnTo>
                <a:lnTo>
                  <a:pt x="2794" y="16891"/>
                </a:lnTo>
                <a:lnTo>
                  <a:pt x="4318" y="19685"/>
                </a:lnTo>
                <a:lnTo>
                  <a:pt x="5715" y="22479"/>
                </a:lnTo>
                <a:lnTo>
                  <a:pt x="12827" y="22351"/>
                </a:lnTo>
                <a:lnTo>
                  <a:pt x="17018" y="23749"/>
                </a:lnTo>
                <a:lnTo>
                  <a:pt x="22606" y="20828"/>
                </a:lnTo>
                <a:lnTo>
                  <a:pt x="25273" y="12446"/>
                </a:lnTo>
                <a:lnTo>
                  <a:pt x="22352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9" name="object 239"/>
          <p:cNvSpPr/>
          <p:nvPr/>
        </p:nvSpPr>
        <p:spPr>
          <a:xfrm>
            <a:off x="7165085" y="3093466"/>
            <a:ext cx="25273" cy="23749"/>
          </a:xfrm>
          <a:custGeom>
            <a:avLst/>
            <a:gdLst/>
            <a:ahLst/>
            <a:cxnLst/>
            <a:rect l="l" t="t" r="r" b="b"/>
            <a:pathLst>
              <a:path w="25273" h="23749">
                <a:moveTo>
                  <a:pt x="22352" y="6858"/>
                </a:moveTo>
                <a:lnTo>
                  <a:pt x="20955" y="4063"/>
                </a:lnTo>
                <a:lnTo>
                  <a:pt x="19431" y="1270"/>
                </a:lnTo>
                <a:lnTo>
                  <a:pt x="12446" y="1270"/>
                </a:lnTo>
                <a:lnTo>
                  <a:pt x="8255" y="0"/>
                </a:lnTo>
                <a:lnTo>
                  <a:pt x="2667" y="2921"/>
                </a:lnTo>
                <a:lnTo>
                  <a:pt x="0" y="11303"/>
                </a:lnTo>
                <a:lnTo>
                  <a:pt x="2794" y="16891"/>
                </a:lnTo>
                <a:lnTo>
                  <a:pt x="4318" y="19685"/>
                </a:lnTo>
                <a:lnTo>
                  <a:pt x="5715" y="22479"/>
                </a:lnTo>
                <a:lnTo>
                  <a:pt x="12827" y="22351"/>
                </a:lnTo>
                <a:lnTo>
                  <a:pt x="17018" y="23749"/>
                </a:lnTo>
                <a:lnTo>
                  <a:pt x="22606" y="20828"/>
                </a:lnTo>
                <a:lnTo>
                  <a:pt x="25273" y="12446"/>
                </a:lnTo>
                <a:lnTo>
                  <a:pt x="22352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6" name="object 236"/>
          <p:cNvSpPr/>
          <p:nvPr/>
        </p:nvSpPr>
        <p:spPr>
          <a:xfrm>
            <a:off x="7227189" y="3018028"/>
            <a:ext cx="19684" cy="21082"/>
          </a:xfrm>
          <a:custGeom>
            <a:avLst/>
            <a:gdLst/>
            <a:ahLst/>
            <a:cxnLst/>
            <a:rect l="l" t="t" r="r" b="b"/>
            <a:pathLst>
              <a:path w="19684" h="21082">
                <a:moveTo>
                  <a:pt x="19557" y="5461"/>
                </a:moveTo>
                <a:lnTo>
                  <a:pt x="18160" y="2667"/>
                </a:lnTo>
                <a:lnTo>
                  <a:pt x="9651" y="0"/>
                </a:lnTo>
                <a:lnTo>
                  <a:pt x="4063" y="2921"/>
                </a:lnTo>
                <a:lnTo>
                  <a:pt x="0" y="8509"/>
                </a:lnTo>
                <a:lnTo>
                  <a:pt x="0" y="15621"/>
                </a:lnTo>
                <a:lnTo>
                  <a:pt x="1524" y="18414"/>
                </a:lnTo>
                <a:lnTo>
                  <a:pt x="9905" y="21082"/>
                </a:lnTo>
                <a:lnTo>
                  <a:pt x="18287" y="16763"/>
                </a:lnTo>
                <a:lnTo>
                  <a:pt x="19684" y="12446"/>
                </a:lnTo>
                <a:lnTo>
                  <a:pt x="1955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7" name="object 237"/>
          <p:cNvSpPr/>
          <p:nvPr/>
        </p:nvSpPr>
        <p:spPr>
          <a:xfrm>
            <a:off x="7227189" y="3018028"/>
            <a:ext cx="19684" cy="21082"/>
          </a:xfrm>
          <a:custGeom>
            <a:avLst/>
            <a:gdLst/>
            <a:ahLst/>
            <a:cxnLst/>
            <a:rect l="l" t="t" r="r" b="b"/>
            <a:pathLst>
              <a:path w="19684" h="21082">
                <a:moveTo>
                  <a:pt x="19557" y="5461"/>
                </a:moveTo>
                <a:lnTo>
                  <a:pt x="18160" y="2667"/>
                </a:lnTo>
                <a:lnTo>
                  <a:pt x="9651" y="0"/>
                </a:lnTo>
                <a:lnTo>
                  <a:pt x="4063" y="2921"/>
                </a:lnTo>
                <a:lnTo>
                  <a:pt x="0" y="8509"/>
                </a:lnTo>
                <a:lnTo>
                  <a:pt x="0" y="15621"/>
                </a:lnTo>
                <a:lnTo>
                  <a:pt x="1524" y="18414"/>
                </a:lnTo>
                <a:lnTo>
                  <a:pt x="9905" y="21082"/>
                </a:lnTo>
                <a:lnTo>
                  <a:pt x="18287" y="16763"/>
                </a:lnTo>
                <a:lnTo>
                  <a:pt x="19684" y="12446"/>
                </a:lnTo>
                <a:lnTo>
                  <a:pt x="1955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4" name="object 234"/>
          <p:cNvSpPr/>
          <p:nvPr/>
        </p:nvSpPr>
        <p:spPr>
          <a:xfrm>
            <a:off x="7299198" y="2952241"/>
            <a:ext cx="19811" cy="21082"/>
          </a:xfrm>
          <a:custGeom>
            <a:avLst/>
            <a:gdLst/>
            <a:ahLst/>
            <a:cxnLst/>
            <a:rect l="l" t="t" r="r" b="b"/>
            <a:pathLst>
              <a:path w="19811" h="21082">
                <a:moveTo>
                  <a:pt x="19684" y="5461"/>
                </a:moveTo>
                <a:lnTo>
                  <a:pt x="18287" y="2667"/>
                </a:lnTo>
                <a:lnTo>
                  <a:pt x="9778" y="0"/>
                </a:lnTo>
                <a:lnTo>
                  <a:pt x="4191" y="2921"/>
                </a:lnTo>
                <a:lnTo>
                  <a:pt x="0" y="8636"/>
                </a:lnTo>
                <a:lnTo>
                  <a:pt x="126" y="15621"/>
                </a:lnTo>
                <a:lnTo>
                  <a:pt x="1650" y="18415"/>
                </a:lnTo>
                <a:lnTo>
                  <a:pt x="10032" y="21082"/>
                </a:lnTo>
                <a:lnTo>
                  <a:pt x="15621" y="18161"/>
                </a:lnTo>
                <a:lnTo>
                  <a:pt x="19811" y="12573"/>
                </a:lnTo>
                <a:lnTo>
                  <a:pt x="19684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5" name="object 235"/>
          <p:cNvSpPr/>
          <p:nvPr/>
        </p:nvSpPr>
        <p:spPr>
          <a:xfrm>
            <a:off x="7299198" y="2952241"/>
            <a:ext cx="19811" cy="21082"/>
          </a:xfrm>
          <a:custGeom>
            <a:avLst/>
            <a:gdLst/>
            <a:ahLst/>
            <a:cxnLst/>
            <a:rect l="l" t="t" r="r" b="b"/>
            <a:pathLst>
              <a:path w="19811" h="21082">
                <a:moveTo>
                  <a:pt x="19684" y="5461"/>
                </a:moveTo>
                <a:lnTo>
                  <a:pt x="18287" y="2667"/>
                </a:lnTo>
                <a:lnTo>
                  <a:pt x="9778" y="0"/>
                </a:lnTo>
                <a:lnTo>
                  <a:pt x="4191" y="2921"/>
                </a:lnTo>
                <a:lnTo>
                  <a:pt x="0" y="8636"/>
                </a:lnTo>
                <a:lnTo>
                  <a:pt x="126" y="15621"/>
                </a:lnTo>
                <a:lnTo>
                  <a:pt x="1650" y="18415"/>
                </a:lnTo>
                <a:lnTo>
                  <a:pt x="10032" y="21082"/>
                </a:lnTo>
                <a:lnTo>
                  <a:pt x="15621" y="18161"/>
                </a:lnTo>
                <a:lnTo>
                  <a:pt x="19811" y="12573"/>
                </a:lnTo>
                <a:lnTo>
                  <a:pt x="19684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2" name="object 232"/>
          <p:cNvSpPr/>
          <p:nvPr/>
        </p:nvSpPr>
        <p:spPr>
          <a:xfrm>
            <a:off x="7245858" y="3793490"/>
            <a:ext cx="50673" cy="50673"/>
          </a:xfrm>
          <a:custGeom>
            <a:avLst/>
            <a:gdLst/>
            <a:ahLst/>
            <a:cxnLst/>
            <a:rect l="l" t="t" r="r" b="b"/>
            <a:pathLst>
              <a:path w="50673" h="50673">
                <a:moveTo>
                  <a:pt x="126" y="27051"/>
                </a:moveTo>
                <a:lnTo>
                  <a:pt x="1650" y="36830"/>
                </a:lnTo>
                <a:lnTo>
                  <a:pt x="4572" y="42418"/>
                </a:lnTo>
                <a:lnTo>
                  <a:pt x="14477" y="47879"/>
                </a:lnTo>
                <a:lnTo>
                  <a:pt x="22987" y="50673"/>
                </a:lnTo>
                <a:lnTo>
                  <a:pt x="32766" y="49022"/>
                </a:lnTo>
                <a:lnTo>
                  <a:pt x="41148" y="44704"/>
                </a:lnTo>
                <a:lnTo>
                  <a:pt x="48006" y="37592"/>
                </a:lnTo>
                <a:lnTo>
                  <a:pt x="50673" y="29083"/>
                </a:lnTo>
                <a:lnTo>
                  <a:pt x="49149" y="19304"/>
                </a:lnTo>
                <a:lnTo>
                  <a:pt x="49022" y="12318"/>
                </a:lnTo>
                <a:lnTo>
                  <a:pt x="43434" y="8128"/>
                </a:lnTo>
                <a:lnTo>
                  <a:pt x="36195" y="1270"/>
                </a:lnTo>
                <a:lnTo>
                  <a:pt x="25019" y="0"/>
                </a:lnTo>
                <a:lnTo>
                  <a:pt x="15113" y="1524"/>
                </a:lnTo>
                <a:lnTo>
                  <a:pt x="6858" y="5842"/>
                </a:lnTo>
                <a:lnTo>
                  <a:pt x="2667" y="11557"/>
                </a:lnTo>
                <a:lnTo>
                  <a:pt x="0" y="20066"/>
                </a:lnTo>
                <a:lnTo>
                  <a:pt x="126" y="270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3" name="object 233"/>
          <p:cNvSpPr/>
          <p:nvPr/>
        </p:nvSpPr>
        <p:spPr>
          <a:xfrm>
            <a:off x="7245858" y="3793490"/>
            <a:ext cx="50673" cy="50673"/>
          </a:xfrm>
          <a:custGeom>
            <a:avLst/>
            <a:gdLst/>
            <a:ahLst/>
            <a:cxnLst/>
            <a:rect l="l" t="t" r="r" b="b"/>
            <a:pathLst>
              <a:path w="50673" h="50673">
                <a:moveTo>
                  <a:pt x="126" y="27051"/>
                </a:moveTo>
                <a:lnTo>
                  <a:pt x="1650" y="36830"/>
                </a:lnTo>
                <a:lnTo>
                  <a:pt x="4572" y="42418"/>
                </a:lnTo>
                <a:lnTo>
                  <a:pt x="14477" y="47879"/>
                </a:lnTo>
                <a:lnTo>
                  <a:pt x="22987" y="50673"/>
                </a:lnTo>
                <a:lnTo>
                  <a:pt x="32766" y="49022"/>
                </a:lnTo>
                <a:lnTo>
                  <a:pt x="41148" y="44704"/>
                </a:lnTo>
                <a:lnTo>
                  <a:pt x="48006" y="37592"/>
                </a:lnTo>
                <a:lnTo>
                  <a:pt x="50673" y="29083"/>
                </a:lnTo>
                <a:lnTo>
                  <a:pt x="49149" y="19304"/>
                </a:lnTo>
                <a:lnTo>
                  <a:pt x="49022" y="12318"/>
                </a:lnTo>
                <a:lnTo>
                  <a:pt x="43434" y="8128"/>
                </a:lnTo>
                <a:lnTo>
                  <a:pt x="36195" y="1270"/>
                </a:lnTo>
                <a:lnTo>
                  <a:pt x="25019" y="0"/>
                </a:lnTo>
                <a:lnTo>
                  <a:pt x="15113" y="1524"/>
                </a:lnTo>
                <a:lnTo>
                  <a:pt x="6858" y="5842"/>
                </a:lnTo>
                <a:lnTo>
                  <a:pt x="2667" y="11557"/>
                </a:lnTo>
                <a:lnTo>
                  <a:pt x="0" y="20066"/>
                </a:lnTo>
                <a:lnTo>
                  <a:pt x="126" y="270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0" name="object 230"/>
          <p:cNvSpPr/>
          <p:nvPr/>
        </p:nvSpPr>
        <p:spPr>
          <a:xfrm>
            <a:off x="7322693" y="3852799"/>
            <a:ext cx="46608" cy="46355"/>
          </a:xfrm>
          <a:custGeom>
            <a:avLst/>
            <a:gdLst/>
            <a:ahLst/>
            <a:cxnLst/>
            <a:rect l="l" t="t" r="r" b="b"/>
            <a:pathLst>
              <a:path w="46608" h="46354">
                <a:moveTo>
                  <a:pt x="4445" y="35432"/>
                </a:moveTo>
                <a:lnTo>
                  <a:pt x="7238" y="41020"/>
                </a:lnTo>
                <a:lnTo>
                  <a:pt x="15748" y="43687"/>
                </a:lnTo>
                <a:lnTo>
                  <a:pt x="24256" y="46355"/>
                </a:lnTo>
                <a:lnTo>
                  <a:pt x="31241" y="46227"/>
                </a:lnTo>
                <a:lnTo>
                  <a:pt x="39624" y="41909"/>
                </a:lnTo>
                <a:lnTo>
                  <a:pt x="46608" y="34798"/>
                </a:lnTo>
                <a:lnTo>
                  <a:pt x="46354" y="20700"/>
                </a:lnTo>
                <a:lnTo>
                  <a:pt x="46227" y="13715"/>
                </a:lnTo>
                <a:lnTo>
                  <a:pt x="43306" y="8127"/>
                </a:lnTo>
                <a:lnTo>
                  <a:pt x="33400" y="2667"/>
                </a:lnTo>
                <a:lnTo>
                  <a:pt x="24891" y="0"/>
                </a:lnTo>
                <a:lnTo>
                  <a:pt x="16509" y="4318"/>
                </a:lnTo>
                <a:lnTo>
                  <a:pt x="11049" y="7238"/>
                </a:lnTo>
                <a:lnTo>
                  <a:pt x="4063" y="14350"/>
                </a:lnTo>
                <a:lnTo>
                  <a:pt x="2666" y="18542"/>
                </a:lnTo>
                <a:lnTo>
                  <a:pt x="0" y="27050"/>
                </a:lnTo>
                <a:lnTo>
                  <a:pt x="4445" y="3543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1" name="object 231"/>
          <p:cNvSpPr/>
          <p:nvPr/>
        </p:nvSpPr>
        <p:spPr>
          <a:xfrm>
            <a:off x="7322693" y="3852799"/>
            <a:ext cx="46608" cy="46355"/>
          </a:xfrm>
          <a:custGeom>
            <a:avLst/>
            <a:gdLst/>
            <a:ahLst/>
            <a:cxnLst/>
            <a:rect l="l" t="t" r="r" b="b"/>
            <a:pathLst>
              <a:path w="46608" h="46354">
                <a:moveTo>
                  <a:pt x="4445" y="35432"/>
                </a:moveTo>
                <a:lnTo>
                  <a:pt x="7238" y="41020"/>
                </a:lnTo>
                <a:lnTo>
                  <a:pt x="15748" y="43687"/>
                </a:lnTo>
                <a:lnTo>
                  <a:pt x="24256" y="46355"/>
                </a:lnTo>
                <a:lnTo>
                  <a:pt x="31241" y="46227"/>
                </a:lnTo>
                <a:lnTo>
                  <a:pt x="39624" y="41909"/>
                </a:lnTo>
                <a:lnTo>
                  <a:pt x="46608" y="34798"/>
                </a:lnTo>
                <a:lnTo>
                  <a:pt x="46354" y="20700"/>
                </a:lnTo>
                <a:lnTo>
                  <a:pt x="46227" y="13715"/>
                </a:lnTo>
                <a:lnTo>
                  <a:pt x="43306" y="8127"/>
                </a:lnTo>
                <a:lnTo>
                  <a:pt x="33400" y="2667"/>
                </a:lnTo>
                <a:lnTo>
                  <a:pt x="24891" y="0"/>
                </a:lnTo>
                <a:lnTo>
                  <a:pt x="16509" y="4318"/>
                </a:lnTo>
                <a:lnTo>
                  <a:pt x="11049" y="7238"/>
                </a:lnTo>
                <a:lnTo>
                  <a:pt x="4063" y="14350"/>
                </a:lnTo>
                <a:lnTo>
                  <a:pt x="2666" y="18542"/>
                </a:lnTo>
                <a:lnTo>
                  <a:pt x="0" y="27050"/>
                </a:lnTo>
                <a:lnTo>
                  <a:pt x="4445" y="3543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0" name="object 180"/>
          <p:cNvSpPr/>
          <p:nvPr/>
        </p:nvSpPr>
        <p:spPr>
          <a:xfrm>
            <a:off x="7413244" y="3899280"/>
            <a:ext cx="42290" cy="43561"/>
          </a:xfrm>
          <a:custGeom>
            <a:avLst/>
            <a:gdLst/>
            <a:ahLst/>
            <a:cxnLst/>
            <a:rect l="l" t="t" r="r" b="b"/>
            <a:pathLst>
              <a:path w="42290" h="43561">
                <a:moveTo>
                  <a:pt x="39242" y="12319"/>
                </a:moveTo>
                <a:lnTo>
                  <a:pt x="37846" y="9652"/>
                </a:lnTo>
                <a:lnTo>
                  <a:pt x="27939" y="4064"/>
                </a:lnTo>
                <a:lnTo>
                  <a:pt x="22225" y="0"/>
                </a:lnTo>
                <a:lnTo>
                  <a:pt x="13842" y="4318"/>
                </a:lnTo>
                <a:lnTo>
                  <a:pt x="5460" y="8636"/>
                </a:lnTo>
                <a:lnTo>
                  <a:pt x="1397" y="14351"/>
                </a:lnTo>
                <a:lnTo>
                  <a:pt x="0" y="18542"/>
                </a:lnTo>
                <a:lnTo>
                  <a:pt x="126" y="25654"/>
                </a:lnTo>
                <a:lnTo>
                  <a:pt x="3048" y="31242"/>
                </a:lnTo>
                <a:lnTo>
                  <a:pt x="5969" y="36830"/>
                </a:lnTo>
                <a:lnTo>
                  <a:pt x="11556" y="40894"/>
                </a:lnTo>
                <a:lnTo>
                  <a:pt x="20065" y="43561"/>
                </a:lnTo>
                <a:lnTo>
                  <a:pt x="27050" y="43434"/>
                </a:lnTo>
                <a:lnTo>
                  <a:pt x="35432" y="39116"/>
                </a:lnTo>
                <a:lnTo>
                  <a:pt x="39624" y="33401"/>
                </a:lnTo>
                <a:lnTo>
                  <a:pt x="42290" y="25019"/>
                </a:lnTo>
                <a:lnTo>
                  <a:pt x="42163" y="17907"/>
                </a:lnTo>
                <a:lnTo>
                  <a:pt x="39242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1" name="object 181"/>
          <p:cNvSpPr/>
          <p:nvPr/>
        </p:nvSpPr>
        <p:spPr>
          <a:xfrm>
            <a:off x="7413244" y="3899280"/>
            <a:ext cx="42290" cy="43561"/>
          </a:xfrm>
          <a:custGeom>
            <a:avLst/>
            <a:gdLst/>
            <a:ahLst/>
            <a:cxnLst/>
            <a:rect l="l" t="t" r="r" b="b"/>
            <a:pathLst>
              <a:path w="42290" h="43561">
                <a:moveTo>
                  <a:pt x="39242" y="12319"/>
                </a:moveTo>
                <a:lnTo>
                  <a:pt x="37846" y="9652"/>
                </a:lnTo>
                <a:lnTo>
                  <a:pt x="27939" y="4064"/>
                </a:lnTo>
                <a:lnTo>
                  <a:pt x="22225" y="0"/>
                </a:lnTo>
                <a:lnTo>
                  <a:pt x="13842" y="4318"/>
                </a:lnTo>
                <a:lnTo>
                  <a:pt x="5460" y="8636"/>
                </a:lnTo>
                <a:lnTo>
                  <a:pt x="1397" y="14351"/>
                </a:lnTo>
                <a:lnTo>
                  <a:pt x="0" y="18542"/>
                </a:lnTo>
                <a:lnTo>
                  <a:pt x="126" y="25654"/>
                </a:lnTo>
                <a:lnTo>
                  <a:pt x="3048" y="31242"/>
                </a:lnTo>
                <a:lnTo>
                  <a:pt x="5969" y="36830"/>
                </a:lnTo>
                <a:lnTo>
                  <a:pt x="11556" y="40894"/>
                </a:lnTo>
                <a:lnTo>
                  <a:pt x="20065" y="43561"/>
                </a:lnTo>
                <a:lnTo>
                  <a:pt x="27050" y="43434"/>
                </a:lnTo>
                <a:lnTo>
                  <a:pt x="35432" y="39116"/>
                </a:lnTo>
                <a:lnTo>
                  <a:pt x="39624" y="33401"/>
                </a:lnTo>
                <a:lnTo>
                  <a:pt x="42290" y="25019"/>
                </a:lnTo>
                <a:lnTo>
                  <a:pt x="42163" y="17907"/>
                </a:lnTo>
                <a:lnTo>
                  <a:pt x="39242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2" name="object 182"/>
          <p:cNvSpPr/>
          <p:nvPr/>
        </p:nvSpPr>
        <p:spPr>
          <a:xfrm>
            <a:off x="7443089" y="3822827"/>
            <a:ext cx="45084" cy="44958"/>
          </a:xfrm>
          <a:custGeom>
            <a:avLst/>
            <a:gdLst/>
            <a:ahLst/>
            <a:cxnLst/>
            <a:rect l="l" t="t" r="r" b="b"/>
            <a:pathLst>
              <a:path w="45084" h="44958">
                <a:moveTo>
                  <a:pt x="43433" y="11049"/>
                </a:moveTo>
                <a:lnTo>
                  <a:pt x="36321" y="4064"/>
                </a:lnTo>
                <a:lnTo>
                  <a:pt x="30606" y="0"/>
                </a:lnTo>
                <a:lnTo>
                  <a:pt x="20827" y="1524"/>
                </a:lnTo>
                <a:lnTo>
                  <a:pt x="13715" y="1650"/>
                </a:lnTo>
                <a:lnTo>
                  <a:pt x="6857" y="8762"/>
                </a:lnTo>
                <a:lnTo>
                  <a:pt x="2666" y="14478"/>
                </a:lnTo>
                <a:lnTo>
                  <a:pt x="0" y="22860"/>
                </a:lnTo>
                <a:lnTo>
                  <a:pt x="4317" y="31242"/>
                </a:lnTo>
                <a:lnTo>
                  <a:pt x="8762" y="39624"/>
                </a:lnTo>
                <a:lnTo>
                  <a:pt x="17144" y="42291"/>
                </a:lnTo>
                <a:lnTo>
                  <a:pt x="25653" y="44958"/>
                </a:lnTo>
                <a:lnTo>
                  <a:pt x="34035" y="40640"/>
                </a:lnTo>
                <a:lnTo>
                  <a:pt x="39624" y="37718"/>
                </a:lnTo>
                <a:lnTo>
                  <a:pt x="45084" y="27812"/>
                </a:lnTo>
                <a:lnTo>
                  <a:pt x="44957" y="20828"/>
                </a:lnTo>
                <a:lnTo>
                  <a:pt x="43433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3" name="object 183"/>
          <p:cNvSpPr/>
          <p:nvPr/>
        </p:nvSpPr>
        <p:spPr>
          <a:xfrm>
            <a:off x="7443089" y="3822827"/>
            <a:ext cx="45084" cy="44958"/>
          </a:xfrm>
          <a:custGeom>
            <a:avLst/>
            <a:gdLst/>
            <a:ahLst/>
            <a:cxnLst/>
            <a:rect l="l" t="t" r="r" b="b"/>
            <a:pathLst>
              <a:path w="45084" h="44958">
                <a:moveTo>
                  <a:pt x="43433" y="11049"/>
                </a:moveTo>
                <a:lnTo>
                  <a:pt x="36321" y="4064"/>
                </a:lnTo>
                <a:lnTo>
                  <a:pt x="30606" y="0"/>
                </a:lnTo>
                <a:lnTo>
                  <a:pt x="20827" y="1524"/>
                </a:lnTo>
                <a:lnTo>
                  <a:pt x="13715" y="1650"/>
                </a:lnTo>
                <a:lnTo>
                  <a:pt x="6857" y="8762"/>
                </a:lnTo>
                <a:lnTo>
                  <a:pt x="2666" y="14478"/>
                </a:lnTo>
                <a:lnTo>
                  <a:pt x="0" y="22860"/>
                </a:lnTo>
                <a:lnTo>
                  <a:pt x="4317" y="31242"/>
                </a:lnTo>
                <a:lnTo>
                  <a:pt x="8762" y="39624"/>
                </a:lnTo>
                <a:lnTo>
                  <a:pt x="17144" y="42291"/>
                </a:lnTo>
                <a:lnTo>
                  <a:pt x="25653" y="44958"/>
                </a:lnTo>
                <a:lnTo>
                  <a:pt x="34035" y="40640"/>
                </a:lnTo>
                <a:lnTo>
                  <a:pt x="39624" y="37718"/>
                </a:lnTo>
                <a:lnTo>
                  <a:pt x="45084" y="27812"/>
                </a:lnTo>
                <a:lnTo>
                  <a:pt x="44957" y="20828"/>
                </a:lnTo>
                <a:lnTo>
                  <a:pt x="43433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4" name="object 184"/>
          <p:cNvSpPr/>
          <p:nvPr/>
        </p:nvSpPr>
        <p:spPr>
          <a:xfrm>
            <a:off x="7373620" y="378739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7846" y="11048"/>
                </a:moveTo>
                <a:lnTo>
                  <a:pt x="30733" y="4063"/>
                </a:lnTo>
                <a:lnTo>
                  <a:pt x="25019" y="0"/>
                </a:lnTo>
                <a:lnTo>
                  <a:pt x="11049" y="126"/>
                </a:lnTo>
                <a:lnTo>
                  <a:pt x="4063" y="7238"/>
                </a:lnTo>
                <a:lnTo>
                  <a:pt x="0" y="12953"/>
                </a:lnTo>
                <a:lnTo>
                  <a:pt x="0" y="20065"/>
                </a:lnTo>
                <a:lnTo>
                  <a:pt x="1650" y="29844"/>
                </a:lnTo>
                <a:lnTo>
                  <a:pt x="7238" y="33908"/>
                </a:lnTo>
                <a:lnTo>
                  <a:pt x="12953" y="38099"/>
                </a:lnTo>
                <a:lnTo>
                  <a:pt x="19938" y="37972"/>
                </a:lnTo>
                <a:lnTo>
                  <a:pt x="29845" y="36448"/>
                </a:lnTo>
                <a:lnTo>
                  <a:pt x="33908" y="30733"/>
                </a:lnTo>
                <a:lnTo>
                  <a:pt x="38100" y="25018"/>
                </a:lnTo>
                <a:lnTo>
                  <a:pt x="37846" y="11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5" name="object 185"/>
          <p:cNvSpPr/>
          <p:nvPr/>
        </p:nvSpPr>
        <p:spPr>
          <a:xfrm>
            <a:off x="7373620" y="378739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7846" y="11048"/>
                </a:moveTo>
                <a:lnTo>
                  <a:pt x="30733" y="4063"/>
                </a:lnTo>
                <a:lnTo>
                  <a:pt x="25019" y="0"/>
                </a:lnTo>
                <a:lnTo>
                  <a:pt x="11049" y="126"/>
                </a:lnTo>
                <a:lnTo>
                  <a:pt x="4063" y="7238"/>
                </a:lnTo>
                <a:lnTo>
                  <a:pt x="0" y="12953"/>
                </a:lnTo>
                <a:lnTo>
                  <a:pt x="0" y="20065"/>
                </a:lnTo>
                <a:lnTo>
                  <a:pt x="1650" y="29844"/>
                </a:lnTo>
                <a:lnTo>
                  <a:pt x="7238" y="33908"/>
                </a:lnTo>
                <a:lnTo>
                  <a:pt x="12953" y="38099"/>
                </a:lnTo>
                <a:lnTo>
                  <a:pt x="19938" y="37972"/>
                </a:lnTo>
                <a:lnTo>
                  <a:pt x="29845" y="36448"/>
                </a:lnTo>
                <a:lnTo>
                  <a:pt x="33908" y="30733"/>
                </a:lnTo>
                <a:lnTo>
                  <a:pt x="38100" y="25018"/>
                </a:lnTo>
                <a:lnTo>
                  <a:pt x="37846" y="11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6" name="object 186"/>
          <p:cNvSpPr/>
          <p:nvPr/>
        </p:nvSpPr>
        <p:spPr>
          <a:xfrm>
            <a:off x="7523480" y="3847083"/>
            <a:ext cx="43688" cy="45085"/>
          </a:xfrm>
          <a:custGeom>
            <a:avLst/>
            <a:gdLst/>
            <a:ahLst/>
            <a:cxnLst/>
            <a:rect l="l" t="t" r="r" b="b"/>
            <a:pathLst>
              <a:path w="43688" h="45085">
                <a:moveTo>
                  <a:pt x="40767" y="13716"/>
                </a:moveTo>
                <a:lnTo>
                  <a:pt x="36449" y="5334"/>
                </a:lnTo>
                <a:lnTo>
                  <a:pt x="27940" y="2667"/>
                </a:lnTo>
                <a:lnTo>
                  <a:pt x="19430" y="0"/>
                </a:lnTo>
                <a:lnTo>
                  <a:pt x="11049" y="4318"/>
                </a:lnTo>
                <a:lnTo>
                  <a:pt x="5461" y="7239"/>
                </a:lnTo>
                <a:lnTo>
                  <a:pt x="0" y="17145"/>
                </a:lnTo>
                <a:lnTo>
                  <a:pt x="126" y="24130"/>
                </a:lnTo>
                <a:lnTo>
                  <a:pt x="1650" y="34036"/>
                </a:lnTo>
                <a:lnTo>
                  <a:pt x="7366" y="38100"/>
                </a:lnTo>
                <a:lnTo>
                  <a:pt x="14477" y="45085"/>
                </a:lnTo>
                <a:lnTo>
                  <a:pt x="24384" y="43434"/>
                </a:lnTo>
                <a:lnTo>
                  <a:pt x="31369" y="43434"/>
                </a:lnTo>
                <a:lnTo>
                  <a:pt x="38226" y="36195"/>
                </a:lnTo>
                <a:lnTo>
                  <a:pt x="42418" y="30607"/>
                </a:lnTo>
                <a:lnTo>
                  <a:pt x="43688" y="19304"/>
                </a:lnTo>
                <a:lnTo>
                  <a:pt x="40767" y="137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7" name="object 187"/>
          <p:cNvSpPr/>
          <p:nvPr/>
        </p:nvSpPr>
        <p:spPr>
          <a:xfrm>
            <a:off x="7523480" y="3847083"/>
            <a:ext cx="43688" cy="45085"/>
          </a:xfrm>
          <a:custGeom>
            <a:avLst/>
            <a:gdLst/>
            <a:ahLst/>
            <a:cxnLst/>
            <a:rect l="l" t="t" r="r" b="b"/>
            <a:pathLst>
              <a:path w="43688" h="45085">
                <a:moveTo>
                  <a:pt x="40767" y="13716"/>
                </a:moveTo>
                <a:lnTo>
                  <a:pt x="36449" y="5334"/>
                </a:lnTo>
                <a:lnTo>
                  <a:pt x="27940" y="2667"/>
                </a:lnTo>
                <a:lnTo>
                  <a:pt x="19430" y="0"/>
                </a:lnTo>
                <a:lnTo>
                  <a:pt x="11049" y="4318"/>
                </a:lnTo>
                <a:lnTo>
                  <a:pt x="5461" y="7239"/>
                </a:lnTo>
                <a:lnTo>
                  <a:pt x="0" y="17145"/>
                </a:lnTo>
                <a:lnTo>
                  <a:pt x="126" y="24130"/>
                </a:lnTo>
                <a:lnTo>
                  <a:pt x="1650" y="34036"/>
                </a:lnTo>
                <a:lnTo>
                  <a:pt x="7366" y="38100"/>
                </a:lnTo>
                <a:lnTo>
                  <a:pt x="14477" y="45085"/>
                </a:lnTo>
                <a:lnTo>
                  <a:pt x="24384" y="43434"/>
                </a:lnTo>
                <a:lnTo>
                  <a:pt x="31369" y="43434"/>
                </a:lnTo>
                <a:lnTo>
                  <a:pt x="38226" y="36195"/>
                </a:lnTo>
                <a:lnTo>
                  <a:pt x="42418" y="30607"/>
                </a:lnTo>
                <a:lnTo>
                  <a:pt x="43688" y="19304"/>
                </a:lnTo>
                <a:lnTo>
                  <a:pt x="40767" y="137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8" name="object 188"/>
          <p:cNvSpPr/>
          <p:nvPr/>
        </p:nvSpPr>
        <p:spPr>
          <a:xfrm>
            <a:off x="7606665" y="3861180"/>
            <a:ext cx="40766" cy="40893"/>
          </a:xfrm>
          <a:custGeom>
            <a:avLst/>
            <a:gdLst/>
            <a:ahLst/>
            <a:cxnLst/>
            <a:rect l="l" t="t" r="r" b="b"/>
            <a:pathLst>
              <a:path w="40766" h="40894">
                <a:moveTo>
                  <a:pt x="37845" y="11049"/>
                </a:moveTo>
                <a:lnTo>
                  <a:pt x="33527" y="2667"/>
                </a:lnTo>
                <a:lnTo>
                  <a:pt x="25018" y="0"/>
                </a:lnTo>
                <a:lnTo>
                  <a:pt x="18033" y="127"/>
                </a:lnTo>
                <a:lnTo>
                  <a:pt x="12445" y="3048"/>
                </a:lnTo>
                <a:lnTo>
                  <a:pt x="4063" y="7366"/>
                </a:lnTo>
                <a:lnTo>
                  <a:pt x="0" y="13081"/>
                </a:lnTo>
                <a:lnTo>
                  <a:pt x="0" y="20066"/>
                </a:lnTo>
                <a:lnTo>
                  <a:pt x="4444" y="28448"/>
                </a:lnTo>
                <a:lnTo>
                  <a:pt x="7238" y="34036"/>
                </a:lnTo>
                <a:lnTo>
                  <a:pt x="12953" y="38100"/>
                </a:lnTo>
                <a:lnTo>
                  <a:pt x="21462" y="40894"/>
                </a:lnTo>
                <a:lnTo>
                  <a:pt x="29844" y="36449"/>
                </a:lnTo>
                <a:lnTo>
                  <a:pt x="35432" y="33655"/>
                </a:lnTo>
                <a:lnTo>
                  <a:pt x="38100" y="25146"/>
                </a:lnTo>
                <a:lnTo>
                  <a:pt x="40766" y="16637"/>
                </a:lnTo>
                <a:lnTo>
                  <a:pt x="37845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9" name="object 189"/>
          <p:cNvSpPr/>
          <p:nvPr/>
        </p:nvSpPr>
        <p:spPr>
          <a:xfrm>
            <a:off x="7606665" y="3861180"/>
            <a:ext cx="40766" cy="40893"/>
          </a:xfrm>
          <a:custGeom>
            <a:avLst/>
            <a:gdLst/>
            <a:ahLst/>
            <a:cxnLst/>
            <a:rect l="l" t="t" r="r" b="b"/>
            <a:pathLst>
              <a:path w="40766" h="40894">
                <a:moveTo>
                  <a:pt x="37845" y="11049"/>
                </a:moveTo>
                <a:lnTo>
                  <a:pt x="33527" y="2667"/>
                </a:lnTo>
                <a:lnTo>
                  <a:pt x="25018" y="0"/>
                </a:lnTo>
                <a:lnTo>
                  <a:pt x="18033" y="127"/>
                </a:lnTo>
                <a:lnTo>
                  <a:pt x="12445" y="3048"/>
                </a:lnTo>
                <a:lnTo>
                  <a:pt x="4063" y="7366"/>
                </a:lnTo>
                <a:lnTo>
                  <a:pt x="0" y="13081"/>
                </a:lnTo>
                <a:lnTo>
                  <a:pt x="0" y="20066"/>
                </a:lnTo>
                <a:lnTo>
                  <a:pt x="4444" y="28448"/>
                </a:lnTo>
                <a:lnTo>
                  <a:pt x="7238" y="34036"/>
                </a:lnTo>
                <a:lnTo>
                  <a:pt x="12953" y="38100"/>
                </a:lnTo>
                <a:lnTo>
                  <a:pt x="21462" y="40894"/>
                </a:lnTo>
                <a:lnTo>
                  <a:pt x="29844" y="36449"/>
                </a:lnTo>
                <a:lnTo>
                  <a:pt x="35432" y="33655"/>
                </a:lnTo>
                <a:lnTo>
                  <a:pt x="38100" y="25146"/>
                </a:lnTo>
                <a:lnTo>
                  <a:pt x="40766" y="16637"/>
                </a:lnTo>
                <a:lnTo>
                  <a:pt x="37845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0" name="object 190"/>
          <p:cNvSpPr/>
          <p:nvPr/>
        </p:nvSpPr>
        <p:spPr>
          <a:xfrm>
            <a:off x="7690993" y="3859911"/>
            <a:ext cx="36575" cy="33908"/>
          </a:xfrm>
          <a:custGeom>
            <a:avLst/>
            <a:gdLst/>
            <a:ahLst/>
            <a:cxnLst/>
            <a:rect l="l" t="t" r="r" b="b"/>
            <a:pathLst>
              <a:path w="36575" h="33909">
                <a:moveTo>
                  <a:pt x="33654" y="9778"/>
                </a:moveTo>
                <a:lnTo>
                  <a:pt x="30733" y="4190"/>
                </a:lnTo>
                <a:lnTo>
                  <a:pt x="25018" y="0"/>
                </a:lnTo>
                <a:lnTo>
                  <a:pt x="11049" y="253"/>
                </a:lnTo>
                <a:lnTo>
                  <a:pt x="6857" y="5968"/>
                </a:lnTo>
                <a:lnTo>
                  <a:pt x="2793" y="11683"/>
                </a:lnTo>
                <a:lnTo>
                  <a:pt x="0" y="20065"/>
                </a:lnTo>
                <a:lnTo>
                  <a:pt x="2921" y="25653"/>
                </a:lnTo>
                <a:lnTo>
                  <a:pt x="5841" y="31241"/>
                </a:lnTo>
                <a:lnTo>
                  <a:pt x="14350" y="33908"/>
                </a:lnTo>
                <a:lnTo>
                  <a:pt x="28321" y="33781"/>
                </a:lnTo>
                <a:lnTo>
                  <a:pt x="32511" y="28066"/>
                </a:lnTo>
                <a:lnTo>
                  <a:pt x="36575" y="22351"/>
                </a:lnTo>
                <a:lnTo>
                  <a:pt x="36575" y="15366"/>
                </a:lnTo>
                <a:lnTo>
                  <a:pt x="33654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1" name="object 191"/>
          <p:cNvSpPr/>
          <p:nvPr/>
        </p:nvSpPr>
        <p:spPr>
          <a:xfrm>
            <a:off x="7690993" y="3859911"/>
            <a:ext cx="36575" cy="33908"/>
          </a:xfrm>
          <a:custGeom>
            <a:avLst/>
            <a:gdLst/>
            <a:ahLst/>
            <a:cxnLst/>
            <a:rect l="l" t="t" r="r" b="b"/>
            <a:pathLst>
              <a:path w="36575" h="33909">
                <a:moveTo>
                  <a:pt x="33654" y="9778"/>
                </a:moveTo>
                <a:lnTo>
                  <a:pt x="30733" y="4190"/>
                </a:lnTo>
                <a:lnTo>
                  <a:pt x="25018" y="0"/>
                </a:lnTo>
                <a:lnTo>
                  <a:pt x="11049" y="253"/>
                </a:lnTo>
                <a:lnTo>
                  <a:pt x="6857" y="5968"/>
                </a:lnTo>
                <a:lnTo>
                  <a:pt x="2793" y="11683"/>
                </a:lnTo>
                <a:lnTo>
                  <a:pt x="0" y="20065"/>
                </a:lnTo>
                <a:lnTo>
                  <a:pt x="2921" y="25653"/>
                </a:lnTo>
                <a:lnTo>
                  <a:pt x="5841" y="31241"/>
                </a:lnTo>
                <a:lnTo>
                  <a:pt x="14350" y="33908"/>
                </a:lnTo>
                <a:lnTo>
                  <a:pt x="28321" y="33781"/>
                </a:lnTo>
                <a:lnTo>
                  <a:pt x="32511" y="28066"/>
                </a:lnTo>
                <a:lnTo>
                  <a:pt x="36575" y="22351"/>
                </a:lnTo>
                <a:lnTo>
                  <a:pt x="36575" y="15366"/>
                </a:lnTo>
                <a:lnTo>
                  <a:pt x="33654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2" name="object 192"/>
          <p:cNvSpPr/>
          <p:nvPr/>
        </p:nvSpPr>
        <p:spPr>
          <a:xfrm>
            <a:off x="7682865" y="3788410"/>
            <a:ext cx="35178" cy="38100"/>
          </a:xfrm>
          <a:custGeom>
            <a:avLst/>
            <a:gdLst/>
            <a:ahLst/>
            <a:cxnLst/>
            <a:rect l="l" t="t" r="r" b="b"/>
            <a:pathLst>
              <a:path w="35178" h="38100">
                <a:moveTo>
                  <a:pt x="33654" y="11048"/>
                </a:moveTo>
                <a:lnTo>
                  <a:pt x="30733" y="5460"/>
                </a:lnTo>
                <a:lnTo>
                  <a:pt x="25145" y="1396"/>
                </a:lnTo>
                <a:lnTo>
                  <a:pt x="20827" y="0"/>
                </a:lnTo>
                <a:lnTo>
                  <a:pt x="13842" y="126"/>
                </a:lnTo>
                <a:lnTo>
                  <a:pt x="8254" y="3047"/>
                </a:lnTo>
                <a:lnTo>
                  <a:pt x="1396" y="10159"/>
                </a:lnTo>
                <a:lnTo>
                  <a:pt x="0" y="14350"/>
                </a:lnTo>
                <a:lnTo>
                  <a:pt x="126" y="21462"/>
                </a:lnTo>
                <a:lnTo>
                  <a:pt x="3048" y="27050"/>
                </a:lnTo>
                <a:lnTo>
                  <a:pt x="5841" y="32638"/>
                </a:lnTo>
                <a:lnTo>
                  <a:pt x="10159" y="33908"/>
                </a:lnTo>
                <a:lnTo>
                  <a:pt x="15875" y="38100"/>
                </a:lnTo>
                <a:lnTo>
                  <a:pt x="21335" y="35178"/>
                </a:lnTo>
                <a:lnTo>
                  <a:pt x="28448" y="35051"/>
                </a:lnTo>
                <a:lnTo>
                  <a:pt x="32511" y="29337"/>
                </a:lnTo>
                <a:lnTo>
                  <a:pt x="35178" y="20954"/>
                </a:lnTo>
                <a:lnTo>
                  <a:pt x="35178" y="13842"/>
                </a:lnTo>
                <a:lnTo>
                  <a:pt x="33654" y="11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3" name="object 193"/>
          <p:cNvSpPr/>
          <p:nvPr/>
        </p:nvSpPr>
        <p:spPr>
          <a:xfrm>
            <a:off x="7682865" y="3788410"/>
            <a:ext cx="35178" cy="38100"/>
          </a:xfrm>
          <a:custGeom>
            <a:avLst/>
            <a:gdLst/>
            <a:ahLst/>
            <a:cxnLst/>
            <a:rect l="l" t="t" r="r" b="b"/>
            <a:pathLst>
              <a:path w="35178" h="38100">
                <a:moveTo>
                  <a:pt x="33654" y="11048"/>
                </a:moveTo>
                <a:lnTo>
                  <a:pt x="30733" y="5460"/>
                </a:lnTo>
                <a:lnTo>
                  <a:pt x="25145" y="1396"/>
                </a:lnTo>
                <a:lnTo>
                  <a:pt x="20827" y="0"/>
                </a:lnTo>
                <a:lnTo>
                  <a:pt x="13842" y="126"/>
                </a:lnTo>
                <a:lnTo>
                  <a:pt x="8254" y="3047"/>
                </a:lnTo>
                <a:lnTo>
                  <a:pt x="1396" y="10159"/>
                </a:lnTo>
                <a:lnTo>
                  <a:pt x="0" y="14350"/>
                </a:lnTo>
                <a:lnTo>
                  <a:pt x="126" y="21462"/>
                </a:lnTo>
                <a:lnTo>
                  <a:pt x="3048" y="27050"/>
                </a:lnTo>
                <a:lnTo>
                  <a:pt x="5841" y="32638"/>
                </a:lnTo>
                <a:lnTo>
                  <a:pt x="10159" y="33908"/>
                </a:lnTo>
                <a:lnTo>
                  <a:pt x="15875" y="38100"/>
                </a:lnTo>
                <a:lnTo>
                  <a:pt x="21335" y="35178"/>
                </a:lnTo>
                <a:lnTo>
                  <a:pt x="28448" y="35051"/>
                </a:lnTo>
                <a:lnTo>
                  <a:pt x="32511" y="29337"/>
                </a:lnTo>
                <a:lnTo>
                  <a:pt x="35178" y="20954"/>
                </a:lnTo>
                <a:lnTo>
                  <a:pt x="35178" y="13842"/>
                </a:lnTo>
                <a:lnTo>
                  <a:pt x="33654" y="11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4" name="object 194"/>
          <p:cNvSpPr/>
          <p:nvPr/>
        </p:nvSpPr>
        <p:spPr>
          <a:xfrm>
            <a:off x="7614031" y="3792347"/>
            <a:ext cx="32512" cy="35178"/>
          </a:xfrm>
          <a:custGeom>
            <a:avLst/>
            <a:gdLst/>
            <a:ahLst/>
            <a:cxnLst/>
            <a:rect l="l" t="t" r="r" b="b"/>
            <a:pathLst>
              <a:path w="32512" h="35178">
                <a:moveTo>
                  <a:pt x="32258" y="8254"/>
                </a:moveTo>
                <a:lnTo>
                  <a:pt x="22351" y="2666"/>
                </a:lnTo>
                <a:lnTo>
                  <a:pt x="18034" y="1396"/>
                </a:lnTo>
                <a:lnTo>
                  <a:pt x="13843" y="0"/>
                </a:lnTo>
                <a:lnTo>
                  <a:pt x="5461" y="4444"/>
                </a:lnTo>
                <a:lnTo>
                  <a:pt x="4191" y="8635"/>
                </a:lnTo>
                <a:lnTo>
                  <a:pt x="0" y="14350"/>
                </a:lnTo>
                <a:lnTo>
                  <a:pt x="126" y="21335"/>
                </a:lnTo>
                <a:lnTo>
                  <a:pt x="1524" y="24129"/>
                </a:lnTo>
                <a:lnTo>
                  <a:pt x="8636" y="30987"/>
                </a:lnTo>
                <a:lnTo>
                  <a:pt x="14350" y="35178"/>
                </a:lnTo>
                <a:lnTo>
                  <a:pt x="19939" y="32257"/>
                </a:lnTo>
                <a:lnTo>
                  <a:pt x="26924" y="32130"/>
                </a:lnTo>
                <a:lnTo>
                  <a:pt x="31115" y="26542"/>
                </a:lnTo>
                <a:lnTo>
                  <a:pt x="32512" y="22225"/>
                </a:lnTo>
                <a:lnTo>
                  <a:pt x="32258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5" name="object 195"/>
          <p:cNvSpPr/>
          <p:nvPr/>
        </p:nvSpPr>
        <p:spPr>
          <a:xfrm>
            <a:off x="7614031" y="3792347"/>
            <a:ext cx="32512" cy="35178"/>
          </a:xfrm>
          <a:custGeom>
            <a:avLst/>
            <a:gdLst/>
            <a:ahLst/>
            <a:cxnLst/>
            <a:rect l="l" t="t" r="r" b="b"/>
            <a:pathLst>
              <a:path w="32512" h="35178">
                <a:moveTo>
                  <a:pt x="32258" y="8254"/>
                </a:moveTo>
                <a:lnTo>
                  <a:pt x="22351" y="2666"/>
                </a:lnTo>
                <a:lnTo>
                  <a:pt x="18034" y="1396"/>
                </a:lnTo>
                <a:lnTo>
                  <a:pt x="13843" y="0"/>
                </a:lnTo>
                <a:lnTo>
                  <a:pt x="5461" y="4444"/>
                </a:lnTo>
                <a:lnTo>
                  <a:pt x="4191" y="8635"/>
                </a:lnTo>
                <a:lnTo>
                  <a:pt x="0" y="14350"/>
                </a:lnTo>
                <a:lnTo>
                  <a:pt x="126" y="21335"/>
                </a:lnTo>
                <a:lnTo>
                  <a:pt x="1524" y="24129"/>
                </a:lnTo>
                <a:lnTo>
                  <a:pt x="8636" y="30987"/>
                </a:lnTo>
                <a:lnTo>
                  <a:pt x="14350" y="35178"/>
                </a:lnTo>
                <a:lnTo>
                  <a:pt x="19939" y="32257"/>
                </a:lnTo>
                <a:lnTo>
                  <a:pt x="26924" y="32130"/>
                </a:lnTo>
                <a:lnTo>
                  <a:pt x="31115" y="26542"/>
                </a:lnTo>
                <a:lnTo>
                  <a:pt x="32512" y="22225"/>
                </a:lnTo>
                <a:lnTo>
                  <a:pt x="32258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6" name="object 196"/>
          <p:cNvSpPr/>
          <p:nvPr/>
        </p:nvSpPr>
        <p:spPr>
          <a:xfrm>
            <a:off x="7545070" y="3784854"/>
            <a:ext cx="32257" cy="29590"/>
          </a:xfrm>
          <a:custGeom>
            <a:avLst/>
            <a:gdLst/>
            <a:ahLst/>
            <a:cxnLst/>
            <a:rect l="l" t="t" r="r" b="b"/>
            <a:pathLst>
              <a:path w="32257" h="29590">
                <a:moveTo>
                  <a:pt x="29336" y="6858"/>
                </a:moveTo>
                <a:lnTo>
                  <a:pt x="22225" y="0"/>
                </a:lnTo>
                <a:lnTo>
                  <a:pt x="12446" y="1524"/>
                </a:lnTo>
                <a:lnTo>
                  <a:pt x="6857" y="4445"/>
                </a:lnTo>
                <a:lnTo>
                  <a:pt x="1270" y="7366"/>
                </a:lnTo>
                <a:lnTo>
                  <a:pt x="0" y="11557"/>
                </a:lnTo>
                <a:lnTo>
                  <a:pt x="0" y="18542"/>
                </a:lnTo>
                <a:lnTo>
                  <a:pt x="1524" y="21336"/>
                </a:lnTo>
                <a:lnTo>
                  <a:pt x="8635" y="28321"/>
                </a:lnTo>
                <a:lnTo>
                  <a:pt x="19938" y="29591"/>
                </a:lnTo>
                <a:lnTo>
                  <a:pt x="25526" y="26670"/>
                </a:lnTo>
                <a:lnTo>
                  <a:pt x="28194" y="25273"/>
                </a:lnTo>
                <a:lnTo>
                  <a:pt x="30987" y="16764"/>
                </a:lnTo>
                <a:lnTo>
                  <a:pt x="32257" y="12446"/>
                </a:lnTo>
                <a:lnTo>
                  <a:pt x="29336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7" name="object 197"/>
          <p:cNvSpPr/>
          <p:nvPr/>
        </p:nvSpPr>
        <p:spPr>
          <a:xfrm>
            <a:off x="7545070" y="3784854"/>
            <a:ext cx="32257" cy="29590"/>
          </a:xfrm>
          <a:custGeom>
            <a:avLst/>
            <a:gdLst/>
            <a:ahLst/>
            <a:cxnLst/>
            <a:rect l="l" t="t" r="r" b="b"/>
            <a:pathLst>
              <a:path w="32257" h="29590">
                <a:moveTo>
                  <a:pt x="29336" y="6858"/>
                </a:moveTo>
                <a:lnTo>
                  <a:pt x="22225" y="0"/>
                </a:lnTo>
                <a:lnTo>
                  <a:pt x="12446" y="1524"/>
                </a:lnTo>
                <a:lnTo>
                  <a:pt x="6857" y="4445"/>
                </a:lnTo>
                <a:lnTo>
                  <a:pt x="1270" y="7366"/>
                </a:lnTo>
                <a:lnTo>
                  <a:pt x="0" y="11557"/>
                </a:lnTo>
                <a:lnTo>
                  <a:pt x="0" y="18542"/>
                </a:lnTo>
                <a:lnTo>
                  <a:pt x="1524" y="21336"/>
                </a:lnTo>
                <a:lnTo>
                  <a:pt x="8635" y="28321"/>
                </a:lnTo>
                <a:lnTo>
                  <a:pt x="19938" y="29591"/>
                </a:lnTo>
                <a:lnTo>
                  <a:pt x="25526" y="26670"/>
                </a:lnTo>
                <a:lnTo>
                  <a:pt x="28194" y="25273"/>
                </a:lnTo>
                <a:lnTo>
                  <a:pt x="30987" y="16764"/>
                </a:lnTo>
                <a:lnTo>
                  <a:pt x="32257" y="12446"/>
                </a:lnTo>
                <a:lnTo>
                  <a:pt x="29336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8" name="object 198"/>
          <p:cNvSpPr/>
          <p:nvPr/>
        </p:nvSpPr>
        <p:spPr>
          <a:xfrm>
            <a:off x="7480046" y="3764915"/>
            <a:ext cx="26670" cy="28067"/>
          </a:xfrm>
          <a:custGeom>
            <a:avLst/>
            <a:gdLst/>
            <a:ahLst/>
            <a:cxnLst/>
            <a:rect l="l" t="t" r="r" b="b"/>
            <a:pathLst>
              <a:path w="26670" h="28066">
                <a:moveTo>
                  <a:pt x="25273" y="9652"/>
                </a:moveTo>
                <a:lnTo>
                  <a:pt x="18160" y="2667"/>
                </a:lnTo>
                <a:lnTo>
                  <a:pt x="9651" y="0"/>
                </a:lnTo>
                <a:lnTo>
                  <a:pt x="4063" y="2921"/>
                </a:lnTo>
                <a:lnTo>
                  <a:pt x="2794" y="7112"/>
                </a:lnTo>
                <a:lnTo>
                  <a:pt x="1397" y="11430"/>
                </a:lnTo>
                <a:lnTo>
                  <a:pt x="0" y="15621"/>
                </a:lnTo>
                <a:lnTo>
                  <a:pt x="2921" y="21209"/>
                </a:lnTo>
                <a:lnTo>
                  <a:pt x="8635" y="25273"/>
                </a:lnTo>
                <a:lnTo>
                  <a:pt x="17145" y="28067"/>
                </a:lnTo>
                <a:lnTo>
                  <a:pt x="22732" y="25146"/>
                </a:lnTo>
                <a:lnTo>
                  <a:pt x="24002" y="20828"/>
                </a:lnTo>
                <a:lnTo>
                  <a:pt x="25400" y="16637"/>
                </a:lnTo>
                <a:lnTo>
                  <a:pt x="26670" y="12446"/>
                </a:lnTo>
                <a:lnTo>
                  <a:pt x="25273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9" name="object 199"/>
          <p:cNvSpPr/>
          <p:nvPr/>
        </p:nvSpPr>
        <p:spPr>
          <a:xfrm>
            <a:off x="7480046" y="3764915"/>
            <a:ext cx="26670" cy="28067"/>
          </a:xfrm>
          <a:custGeom>
            <a:avLst/>
            <a:gdLst/>
            <a:ahLst/>
            <a:cxnLst/>
            <a:rect l="l" t="t" r="r" b="b"/>
            <a:pathLst>
              <a:path w="26670" h="28066">
                <a:moveTo>
                  <a:pt x="25273" y="9652"/>
                </a:moveTo>
                <a:lnTo>
                  <a:pt x="18160" y="2667"/>
                </a:lnTo>
                <a:lnTo>
                  <a:pt x="9651" y="0"/>
                </a:lnTo>
                <a:lnTo>
                  <a:pt x="4063" y="2921"/>
                </a:lnTo>
                <a:lnTo>
                  <a:pt x="2794" y="7112"/>
                </a:lnTo>
                <a:lnTo>
                  <a:pt x="1397" y="11430"/>
                </a:lnTo>
                <a:lnTo>
                  <a:pt x="0" y="15621"/>
                </a:lnTo>
                <a:lnTo>
                  <a:pt x="2921" y="21209"/>
                </a:lnTo>
                <a:lnTo>
                  <a:pt x="8635" y="25273"/>
                </a:lnTo>
                <a:lnTo>
                  <a:pt x="17145" y="28067"/>
                </a:lnTo>
                <a:lnTo>
                  <a:pt x="22732" y="25146"/>
                </a:lnTo>
                <a:lnTo>
                  <a:pt x="24002" y="20828"/>
                </a:lnTo>
                <a:lnTo>
                  <a:pt x="25400" y="16637"/>
                </a:lnTo>
                <a:lnTo>
                  <a:pt x="26670" y="12446"/>
                </a:lnTo>
                <a:lnTo>
                  <a:pt x="25273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0" name="object 200"/>
          <p:cNvSpPr/>
          <p:nvPr/>
        </p:nvSpPr>
        <p:spPr>
          <a:xfrm>
            <a:off x="7773670" y="3843274"/>
            <a:ext cx="33781" cy="33781"/>
          </a:xfrm>
          <a:custGeom>
            <a:avLst/>
            <a:gdLst/>
            <a:ahLst/>
            <a:cxnLst/>
            <a:rect l="l" t="t" r="r" b="b"/>
            <a:pathLst>
              <a:path w="33781" h="33781">
                <a:moveTo>
                  <a:pt x="30860" y="9778"/>
                </a:moveTo>
                <a:lnTo>
                  <a:pt x="27939" y="4190"/>
                </a:lnTo>
                <a:lnTo>
                  <a:pt x="22225" y="0"/>
                </a:lnTo>
                <a:lnTo>
                  <a:pt x="15239" y="126"/>
                </a:lnTo>
                <a:lnTo>
                  <a:pt x="9651" y="3048"/>
                </a:lnTo>
                <a:lnTo>
                  <a:pt x="4063" y="5968"/>
                </a:lnTo>
                <a:lnTo>
                  <a:pt x="2666" y="10159"/>
                </a:lnTo>
                <a:lnTo>
                  <a:pt x="0" y="18668"/>
                </a:lnTo>
                <a:lnTo>
                  <a:pt x="2921" y="24256"/>
                </a:lnTo>
                <a:lnTo>
                  <a:pt x="5841" y="29844"/>
                </a:lnTo>
                <a:lnTo>
                  <a:pt x="12826" y="29718"/>
                </a:lnTo>
                <a:lnTo>
                  <a:pt x="18541" y="33781"/>
                </a:lnTo>
                <a:lnTo>
                  <a:pt x="24129" y="30987"/>
                </a:lnTo>
                <a:lnTo>
                  <a:pt x="29718" y="28067"/>
                </a:lnTo>
                <a:lnTo>
                  <a:pt x="32384" y="19557"/>
                </a:lnTo>
                <a:lnTo>
                  <a:pt x="33781" y="15367"/>
                </a:lnTo>
                <a:lnTo>
                  <a:pt x="30860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1" name="object 201"/>
          <p:cNvSpPr/>
          <p:nvPr/>
        </p:nvSpPr>
        <p:spPr>
          <a:xfrm>
            <a:off x="7773670" y="3843274"/>
            <a:ext cx="33781" cy="33781"/>
          </a:xfrm>
          <a:custGeom>
            <a:avLst/>
            <a:gdLst/>
            <a:ahLst/>
            <a:cxnLst/>
            <a:rect l="l" t="t" r="r" b="b"/>
            <a:pathLst>
              <a:path w="33781" h="33781">
                <a:moveTo>
                  <a:pt x="30860" y="9778"/>
                </a:moveTo>
                <a:lnTo>
                  <a:pt x="27939" y="4190"/>
                </a:lnTo>
                <a:lnTo>
                  <a:pt x="22225" y="0"/>
                </a:lnTo>
                <a:lnTo>
                  <a:pt x="15239" y="126"/>
                </a:lnTo>
                <a:lnTo>
                  <a:pt x="9651" y="3048"/>
                </a:lnTo>
                <a:lnTo>
                  <a:pt x="4063" y="5968"/>
                </a:lnTo>
                <a:lnTo>
                  <a:pt x="2666" y="10159"/>
                </a:lnTo>
                <a:lnTo>
                  <a:pt x="0" y="18668"/>
                </a:lnTo>
                <a:lnTo>
                  <a:pt x="2921" y="24256"/>
                </a:lnTo>
                <a:lnTo>
                  <a:pt x="5841" y="29844"/>
                </a:lnTo>
                <a:lnTo>
                  <a:pt x="12826" y="29718"/>
                </a:lnTo>
                <a:lnTo>
                  <a:pt x="18541" y="33781"/>
                </a:lnTo>
                <a:lnTo>
                  <a:pt x="24129" y="30987"/>
                </a:lnTo>
                <a:lnTo>
                  <a:pt x="29718" y="28067"/>
                </a:lnTo>
                <a:lnTo>
                  <a:pt x="32384" y="19557"/>
                </a:lnTo>
                <a:lnTo>
                  <a:pt x="33781" y="15367"/>
                </a:lnTo>
                <a:lnTo>
                  <a:pt x="30860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2" name="object 202"/>
          <p:cNvSpPr/>
          <p:nvPr/>
        </p:nvSpPr>
        <p:spPr>
          <a:xfrm>
            <a:off x="7750175" y="3773424"/>
            <a:ext cx="37973" cy="35306"/>
          </a:xfrm>
          <a:custGeom>
            <a:avLst/>
            <a:gdLst/>
            <a:ahLst/>
            <a:cxnLst/>
            <a:rect l="l" t="t" r="r" b="b"/>
            <a:pathLst>
              <a:path w="37973" h="35305">
                <a:moveTo>
                  <a:pt x="36449" y="10921"/>
                </a:moveTo>
                <a:lnTo>
                  <a:pt x="33527" y="5461"/>
                </a:lnTo>
                <a:lnTo>
                  <a:pt x="27813" y="1269"/>
                </a:lnTo>
                <a:lnTo>
                  <a:pt x="20827" y="1396"/>
                </a:lnTo>
                <a:lnTo>
                  <a:pt x="16636" y="0"/>
                </a:lnTo>
                <a:lnTo>
                  <a:pt x="8254" y="4318"/>
                </a:lnTo>
                <a:lnTo>
                  <a:pt x="2667" y="7238"/>
                </a:lnTo>
                <a:lnTo>
                  <a:pt x="0" y="15748"/>
                </a:lnTo>
                <a:lnTo>
                  <a:pt x="126" y="22732"/>
                </a:lnTo>
                <a:lnTo>
                  <a:pt x="1524" y="25526"/>
                </a:lnTo>
                <a:lnTo>
                  <a:pt x="4445" y="31114"/>
                </a:lnTo>
                <a:lnTo>
                  <a:pt x="10032" y="35306"/>
                </a:lnTo>
                <a:lnTo>
                  <a:pt x="17145" y="35178"/>
                </a:lnTo>
                <a:lnTo>
                  <a:pt x="24129" y="35051"/>
                </a:lnTo>
                <a:lnTo>
                  <a:pt x="29718" y="32131"/>
                </a:lnTo>
                <a:lnTo>
                  <a:pt x="35305" y="29337"/>
                </a:lnTo>
                <a:lnTo>
                  <a:pt x="37973" y="20827"/>
                </a:lnTo>
                <a:lnTo>
                  <a:pt x="37846" y="13715"/>
                </a:lnTo>
                <a:lnTo>
                  <a:pt x="36449" y="1092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3" name="object 203"/>
          <p:cNvSpPr/>
          <p:nvPr/>
        </p:nvSpPr>
        <p:spPr>
          <a:xfrm>
            <a:off x="7750175" y="3773424"/>
            <a:ext cx="37973" cy="35306"/>
          </a:xfrm>
          <a:custGeom>
            <a:avLst/>
            <a:gdLst/>
            <a:ahLst/>
            <a:cxnLst/>
            <a:rect l="l" t="t" r="r" b="b"/>
            <a:pathLst>
              <a:path w="37973" h="35305">
                <a:moveTo>
                  <a:pt x="36449" y="10921"/>
                </a:moveTo>
                <a:lnTo>
                  <a:pt x="33527" y="5461"/>
                </a:lnTo>
                <a:lnTo>
                  <a:pt x="27813" y="1269"/>
                </a:lnTo>
                <a:lnTo>
                  <a:pt x="20827" y="1396"/>
                </a:lnTo>
                <a:lnTo>
                  <a:pt x="16636" y="0"/>
                </a:lnTo>
                <a:lnTo>
                  <a:pt x="8254" y="4318"/>
                </a:lnTo>
                <a:lnTo>
                  <a:pt x="2667" y="7238"/>
                </a:lnTo>
                <a:lnTo>
                  <a:pt x="0" y="15748"/>
                </a:lnTo>
                <a:lnTo>
                  <a:pt x="126" y="22732"/>
                </a:lnTo>
                <a:lnTo>
                  <a:pt x="1524" y="25526"/>
                </a:lnTo>
                <a:lnTo>
                  <a:pt x="4445" y="31114"/>
                </a:lnTo>
                <a:lnTo>
                  <a:pt x="10032" y="35306"/>
                </a:lnTo>
                <a:lnTo>
                  <a:pt x="17145" y="35178"/>
                </a:lnTo>
                <a:lnTo>
                  <a:pt x="24129" y="35051"/>
                </a:lnTo>
                <a:lnTo>
                  <a:pt x="29718" y="32131"/>
                </a:lnTo>
                <a:lnTo>
                  <a:pt x="35305" y="29337"/>
                </a:lnTo>
                <a:lnTo>
                  <a:pt x="37973" y="20827"/>
                </a:lnTo>
                <a:lnTo>
                  <a:pt x="37846" y="13715"/>
                </a:lnTo>
                <a:lnTo>
                  <a:pt x="36449" y="1092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4" name="object 204"/>
          <p:cNvSpPr/>
          <p:nvPr/>
        </p:nvSpPr>
        <p:spPr>
          <a:xfrm>
            <a:off x="7851902" y="3814064"/>
            <a:ext cx="30988" cy="28067"/>
          </a:xfrm>
          <a:custGeom>
            <a:avLst/>
            <a:gdLst/>
            <a:ahLst/>
            <a:cxnLst/>
            <a:rect l="l" t="t" r="r" b="b"/>
            <a:pathLst>
              <a:path w="30988" h="28066">
                <a:moveTo>
                  <a:pt x="28067" y="6858"/>
                </a:moveTo>
                <a:lnTo>
                  <a:pt x="25146" y="1269"/>
                </a:lnTo>
                <a:lnTo>
                  <a:pt x="20954" y="0"/>
                </a:lnTo>
                <a:lnTo>
                  <a:pt x="13843" y="127"/>
                </a:lnTo>
                <a:lnTo>
                  <a:pt x="8254" y="3048"/>
                </a:lnTo>
                <a:lnTo>
                  <a:pt x="5461" y="4444"/>
                </a:lnTo>
                <a:lnTo>
                  <a:pt x="1397" y="10160"/>
                </a:lnTo>
                <a:lnTo>
                  <a:pt x="0" y="14350"/>
                </a:lnTo>
                <a:lnTo>
                  <a:pt x="2921" y="19938"/>
                </a:lnTo>
                <a:lnTo>
                  <a:pt x="5842" y="25527"/>
                </a:lnTo>
                <a:lnTo>
                  <a:pt x="10032" y="26797"/>
                </a:lnTo>
                <a:lnTo>
                  <a:pt x="17145" y="26797"/>
                </a:lnTo>
                <a:lnTo>
                  <a:pt x="21336" y="28067"/>
                </a:lnTo>
                <a:lnTo>
                  <a:pt x="25400" y="22352"/>
                </a:lnTo>
                <a:lnTo>
                  <a:pt x="29591" y="16763"/>
                </a:lnTo>
                <a:lnTo>
                  <a:pt x="30988" y="12446"/>
                </a:lnTo>
                <a:lnTo>
                  <a:pt x="28067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5" name="object 205"/>
          <p:cNvSpPr/>
          <p:nvPr/>
        </p:nvSpPr>
        <p:spPr>
          <a:xfrm>
            <a:off x="7851902" y="3814064"/>
            <a:ext cx="30988" cy="28067"/>
          </a:xfrm>
          <a:custGeom>
            <a:avLst/>
            <a:gdLst/>
            <a:ahLst/>
            <a:cxnLst/>
            <a:rect l="l" t="t" r="r" b="b"/>
            <a:pathLst>
              <a:path w="30988" h="28066">
                <a:moveTo>
                  <a:pt x="28067" y="6858"/>
                </a:moveTo>
                <a:lnTo>
                  <a:pt x="25146" y="1269"/>
                </a:lnTo>
                <a:lnTo>
                  <a:pt x="20954" y="0"/>
                </a:lnTo>
                <a:lnTo>
                  <a:pt x="13843" y="127"/>
                </a:lnTo>
                <a:lnTo>
                  <a:pt x="8254" y="3048"/>
                </a:lnTo>
                <a:lnTo>
                  <a:pt x="5461" y="4444"/>
                </a:lnTo>
                <a:lnTo>
                  <a:pt x="1397" y="10160"/>
                </a:lnTo>
                <a:lnTo>
                  <a:pt x="0" y="14350"/>
                </a:lnTo>
                <a:lnTo>
                  <a:pt x="2921" y="19938"/>
                </a:lnTo>
                <a:lnTo>
                  <a:pt x="5842" y="25527"/>
                </a:lnTo>
                <a:lnTo>
                  <a:pt x="10032" y="26797"/>
                </a:lnTo>
                <a:lnTo>
                  <a:pt x="17145" y="26797"/>
                </a:lnTo>
                <a:lnTo>
                  <a:pt x="21336" y="28067"/>
                </a:lnTo>
                <a:lnTo>
                  <a:pt x="25400" y="22352"/>
                </a:lnTo>
                <a:lnTo>
                  <a:pt x="29591" y="16763"/>
                </a:lnTo>
                <a:lnTo>
                  <a:pt x="30988" y="12446"/>
                </a:lnTo>
                <a:lnTo>
                  <a:pt x="28067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6" name="object 206"/>
          <p:cNvSpPr/>
          <p:nvPr/>
        </p:nvSpPr>
        <p:spPr>
          <a:xfrm>
            <a:off x="7817231" y="3747262"/>
            <a:ext cx="35178" cy="35051"/>
          </a:xfrm>
          <a:custGeom>
            <a:avLst/>
            <a:gdLst/>
            <a:ahLst/>
            <a:cxnLst/>
            <a:rect l="l" t="t" r="r" b="b"/>
            <a:pathLst>
              <a:path w="35178" h="35051">
                <a:moveTo>
                  <a:pt x="32258" y="8127"/>
                </a:moveTo>
                <a:lnTo>
                  <a:pt x="25019" y="1143"/>
                </a:lnTo>
                <a:lnTo>
                  <a:pt x="18034" y="1269"/>
                </a:lnTo>
                <a:lnTo>
                  <a:pt x="13843" y="0"/>
                </a:lnTo>
                <a:lnTo>
                  <a:pt x="8254" y="2793"/>
                </a:lnTo>
                <a:lnTo>
                  <a:pt x="4064" y="8508"/>
                </a:lnTo>
                <a:lnTo>
                  <a:pt x="0" y="14224"/>
                </a:lnTo>
                <a:lnTo>
                  <a:pt x="126" y="21208"/>
                </a:lnTo>
                <a:lnTo>
                  <a:pt x="1524" y="24002"/>
                </a:lnTo>
                <a:lnTo>
                  <a:pt x="10160" y="33781"/>
                </a:lnTo>
                <a:lnTo>
                  <a:pt x="14350" y="35051"/>
                </a:lnTo>
                <a:lnTo>
                  <a:pt x="21336" y="34925"/>
                </a:lnTo>
                <a:lnTo>
                  <a:pt x="26924" y="32131"/>
                </a:lnTo>
                <a:lnTo>
                  <a:pt x="31115" y="26415"/>
                </a:lnTo>
                <a:lnTo>
                  <a:pt x="35178" y="20700"/>
                </a:lnTo>
                <a:lnTo>
                  <a:pt x="35051" y="13715"/>
                </a:lnTo>
                <a:lnTo>
                  <a:pt x="32258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7" name="object 207"/>
          <p:cNvSpPr/>
          <p:nvPr/>
        </p:nvSpPr>
        <p:spPr>
          <a:xfrm>
            <a:off x="7817231" y="3747262"/>
            <a:ext cx="35178" cy="35051"/>
          </a:xfrm>
          <a:custGeom>
            <a:avLst/>
            <a:gdLst/>
            <a:ahLst/>
            <a:cxnLst/>
            <a:rect l="l" t="t" r="r" b="b"/>
            <a:pathLst>
              <a:path w="35178" h="35051">
                <a:moveTo>
                  <a:pt x="32258" y="8127"/>
                </a:moveTo>
                <a:lnTo>
                  <a:pt x="25019" y="1143"/>
                </a:lnTo>
                <a:lnTo>
                  <a:pt x="18034" y="1269"/>
                </a:lnTo>
                <a:lnTo>
                  <a:pt x="13843" y="0"/>
                </a:lnTo>
                <a:lnTo>
                  <a:pt x="8254" y="2793"/>
                </a:lnTo>
                <a:lnTo>
                  <a:pt x="4064" y="8508"/>
                </a:lnTo>
                <a:lnTo>
                  <a:pt x="0" y="14224"/>
                </a:lnTo>
                <a:lnTo>
                  <a:pt x="126" y="21208"/>
                </a:lnTo>
                <a:lnTo>
                  <a:pt x="1524" y="24002"/>
                </a:lnTo>
                <a:lnTo>
                  <a:pt x="10160" y="33781"/>
                </a:lnTo>
                <a:lnTo>
                  <a:pt x="14350" y="35051"/>
                </a:lnTo>
                <a:lnTo>
                  <a:pt x="21336" y="34925"/>
                </a:lnTo>
                <a:lnTo>
                  <a:pt x="26924" y="32131"/>
                </a:lnTo>
                <a:lnTo>
                  <a:pt x="31115" y="26415"/>
                </a:lnTo>
                <a:lnTo>
                  <a:pt x="35178" y="20700"/>
                </a:lnTo>
                <a:lnTo>
                  <a:pt x="35051" y="13715"/>
                </a:lnTo>
                <a:lnTo>
                  <a:pt x="32258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8" name="object 208"/>
          <p:cNvSpPr/>
          <p:nvPr/>
        </p:nvSpPr>
        <p:spPr>
          <a:xfrm>
            <a:off x="7792466" y="3695573"/>
            <a:ext cx="28193" cy="29463"/>
          </a:xfrm>
          <a:custGeom>
            <a:avLst/>
            <a:gdLst/>
            <a:ahLst/>
            <a:cxnLst/>
            <a:rect l="l" t="t" r="r" b="b"/>
            <a:pathLst>
              <a:path w="28193" h="29463">
                <a:moveTo>
                  <a:pt x="26669" y="8254"/>
                </a:moveTo>
                <a:lnTo>
                  <a:pt x="25273" y="5460"/>
                </a:lnTo>
                <a:lnTo>
                  <a:pt x="19557" y="1269"/>
                </a:lnTo>
                <a:lnTo>
                  <a:pt x="15366" y="0"/>
                </a:lnTo>
                <a:lnTo>
                  <a:pt x="9778" y="2793"/>
                </a:lnTo>
                <a:lnTo>
                  <a:pt x="4190" y="5714"/>
                </a:lnTo>
                <a:lnTo>
                  <a:pt x="0" y="11429"/>
                </a:lnTo>
                <a:lnTo>
                  <a:pt x="1524" y="21208"/>
                </a:lnTo>
                <a:lnTo>
                  <a:pt x="3048" y="24002"/>
                </a:lnTo>
                <a:lnTo>
                  <a:pt x="8762" y="28193"/>
                </a:lnTo>
                <a:lnTo>
                  <a:pt x="12953" y="29463"/>
                </a:lnTo>
                <a:lnTo>
                  <a:pt x="19938" y="29463"/>
                </a:lnTo>
                <a:lnTo>
                  <a:pt x="25526" y="26543"/>
                </a:lnTo>
                <a:lnTo>
                  <a:pt x="28193" y="18033"/>
                </a:lnTo>
                <a:lnTo>
                  <a:pt x="26669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9" name="object 209"/>
          <p:cNvSpPr/>
          <p:nvPr/>
        </p:nvSpPr>
        <p:spPr>
          <a:xfrm>
            <a:off x="7792466" y="3695573"/>
            <a:ext cx="28193" cy="29463"/>
          </a:xfrm>
          <a:custGeom>
            <a:avLst/>
            <a:gdLst/>
            <a:ahLst/>
            <a:cxnLst/>
            <a:rect l="l" t="t" r="r" b="b"/>
            <a:pathLst>
              <a:path w="28193" h="29463">
                <a:moveTo>
                  <a:pt x="26669" y="8254"/>
                </a:moveTo>
                <a:lnTo>
                  <a:pt x="25273" y="5460"/>
                </a:lnTo>
                <a:lnTo>
                  <a:pt x="19557" y="1269"/>
                </a:lnTo>
                <a:lnTo>
                  <a:pt x="15366" y="0"/>
                </a:lnTo>
                <a:lnTo>
                  <a:pt x="9778" y="2793"/>
                </a:lnTo>
                <a:lnTo>
                  <a:pt x="4190" y="5714"/>
                </a:lnTo>
                <a:lnTo>
                  <a:pt x="0" y="11429"/>
                </a:lnTo>
                <a:lnTo>
                  <a:pt x="1524" y="21208"/>
                </a:lnTo>
                <a:lnTo>
                  <a:pt x="3048" y="24002"/>
                </a:lnTo>
                <a:lnTo>
                  <a:pt x="8762" y="28193"/>
                </a:lnTo>
                <a:lnTo>
                  <a:pt x="12953" y="29463"/>
                </a:lnTo>
                <a:lnTo>
                  <a:pt x="19938" y="29463"/>
                </a:lnTo>
                <a:lnTo>
                  <a:pt x="25526" y="26543"/>
                </a:lnTo>
                <a:lnTo>
                  <a:pt x="28193" y="18033"/>
                </a:lnTo>
                <a:lnTo>
                  <a:pt x="26669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0" name="object 210"/>
          <p:cNvSpPr/>
          <p:nvPr/>
        </p:nvSpPr>
        <p:spPr>
          <a:xfrm>
            <a:off x="7737983" y="3720211"/>
            <a:ext cx="26797" cy="26796"/>
          </a:xfrm>
          <a:custGeom>
            <a:avLst/>
            <a:gdLst/>
            <a:ahLst/>
            <a:cxnLst/>
            <a:rect l="l" t="t" r="r" b="b"/>
            <a:pathLst>
              <a:path w="26797" h="26796">
                <a:moveTo>
                  <a:pt x="1650" y="21336"/>
                </a:moveTo>
                <a:lnTo>
                  <a:pt x="3048" y="24130"/>
                </a:lnTo>
                <a:lnTo>
                  <a:pt x="7239" y="25400"/>
                </a:lnTo>
                <a:lnTo>
                  <a:pt x="11557" y="26796"/>
                </a:lnTo>
                <a:lnTo>
                  <a:pt x="18542" y="26669"/>
                </a:lnTo>
                <a:lnTo>
                  <a:pt x="22733" y="20955"/>
                </a:lnTo>
                <a:lnTo>
                  <a:pt x="26797" y="15366"/>
                </a:lnTo>
                <a:lnTo>
                  <a:pt x="26670" y="8255"/>
                </a:lnTo>
                <a:lnTo>
                  <a:pt x="21082" y="4190"/>
                </a:lnTo>
                <a:lnTo>
                  <a:pt x="19558" y="1396"/>
                </a:lnTo>
                <a:lnTo>
                  <a:pt x="15367" y="0"/>
                </a:lnTo>
                <a:lnTo>
                  <a:pt x="8382" y="126"/>
                </a:lnTo>
                <a:lnTo>
                  <a:pt x="4191" y="5841"/>
                </a:lnTo>
                <a:lnTo>
                  <a:pt x="0" y="11556"/>
                </a:lnTo>
                <a:lnTo>
                  <a:pt x="1650" y="2133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1" name="object 211"/>
          <p:cNvSpPr/>
          <p:nvPr/>
        </p:nvSpPr>
        <p:spPr>
          <a:xfrm>
            <a:off x="7737983" y="3720211"/>
            <a:ext cx="26797" cy="26796"/>
          </a:xfrm>
          <a:custGeom>
            <a:avLst/>
            <a:gdLst/>
            <a:ahLst/>
            <a:cxnLst/>
            <a:rect l="l" t="t" r="r" b="b"/>
            <a:pathLst>
              <a:path w="26797" h="26796">
                <a:moveTo>
                  <a:pt x="1650" y="21336"/>
                </a:moveTo>
                <a:lnTo>
                  <a:pt x="3048" y="24130"/>
                </a:lnTo>
                <a:lnTo>
                  <a:pt x="7239" y="25400"/>
                </a:lnTo>
                <a:lnTo>
                  <a:pt x="11557" y="26796"/>
                </a:lnTo>
                <a:lnTo>
                  <a:pt x="18542" y="26669"/>
                </a:lnTo>
                <a:lnTo>
                  <a:pt x="22733" y="20955"/>
                </a:lnTo>
                <a:lnTo>
                  <a:pt x="26797" y="15366"/>
                </a:lnTo>
                <a:lnTo>
                  <a:pt x="26670" y="8255"/>
                </a:lnTo>
                <a:lnTo>
                  <a:pt x="21082" y="4190"/>
                </a:lnTo>
                <a:lnTo>
                  <a:pt x="19558" y="1396"/>
                </a:lnTo>
                <a:lnTo>
                  <a:pt x="15367" y="0"/>
                </a:lnTo>
                <a:lnTo>
                  <a:pt x="8382" y="126"/>
                </a:lnTo>
                <a:lnTo>
                  <a:pt x="4191" y="5841"/>
                </a:lnTo>
                <a:lnTo>
                  <a:pt x="0" y="11556"/>
                </a:lnTo>
                <a:lnTo>
                  <a:pt x="1650" y="2133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2" name="object 212"/>
          <p:cNvSpPr/>
          <p:nvPr/>
        </p:nvSpPr>
        <p:spPr>
          <a:xfrm>
            <a:off x="7680579" y="3733800"/>
            <a:ext cx="24002" cy="25273"/>
          </a:xfrm>
          <a:custGeom>
            <a:avLst/>
            <a:gdLst/>
            <a:ahLst/>
            <a:cxnLst/>
            <a:rect l="l" t="t" r="r" b="b"/>
            <a:pathLst>
              <a:path w="24002" h="25273">
                <a:moveTo>
                  <a:pt x="23875" y="8255"/>
                </a:moveTo>
                <a:lnTo>
                  <a:pt x="22478" y="5461"/>
                </a:lnTo>
                <a:lnTo>
                  <a:pt x="12446" y="0"/>
                </a:lnTo>
                <a:lnTo>
                  <a:pt x="4191" y="4318"/>
                </a:lnTo>
                <a:lnTo>
                  <a:pt x="0" y="10032"/>
                </a:lnTo>
                <a:lnTo>
                  <a:pt x="1524" y="19812"/>
                </a:lnTo>
                <a:lnTo>
                  <a:pt x="3048" y="22606"/>
                </a:lnTo>
                <a:lnTo>
                  <a:pt x="11429" y="25273"/>
                </a:lnTo>
                <a:lnTo>
                  <a:pt x="19812" y="20955"/>
                </a:lnTo>
                <a:lnTo>
                  <a:pt x="24002" y="15239"/>
                </a:lnTo>
                <a:lnTo>
                  <a:pt x="23875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3" name="object 213"/>
          <p:cNvSpPr/>
          <p:nvPr/>
        </p:nvSpPr>
        <p:spPr>
          <a:xfrm>
            <a:off x="7680579" y="3733800"/>
            <a:ext cx="24002" cy="25273"/>
          </a:xfrm>
          <a:custGeom>
            <a:avLst/>
            <a:gdLst/>
            <a:ahLst/>
            <a:cxnLst/>
            <a:rect l="l" t="t" r="r" b="b"/>
            <a:pathLst>
              <a:path w="24002" h="25273">
                <a:moveTo>
                  <a:pt x="23875" y="8255"/>
                </a:moveTo>
                <a:lnTo>
                  <a:pt x="22478" y="5461"/>
                </a:lnTo>
                <a:lnTo>
                  <a:pt x="12446" y="0"/>
                </a:lnTo>
                <a:lnTo>
                  <a:pt x="4191" y="4318"/>
                </a:lnTo>
                <a:lnTo>
                  <a:pt x="0" y="10032"/>
                </a:lnTo>
                <a:lnTo>
                  <a:pt x="1524" y="19812"/>
                </a:lnTo>
                <a:lnTo>
                  <a:pt x="3048" y="22606"/>
                </a:lnTo>
                <a:lnTo>
                  <a:pt x="11429" y="25273"/>
                </a:lnTo>
                <a:lnTo>
                  <a:pt x="19812" y="20955"/>
                </a:lnTo>
                <a:lnTo>
                  <a:pt x="24002" y="15239"/>
                </a:lnTo>
                <a:lnTo>
                  <a:pt x="23875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4" name="object 214"/>
          <p:cNvSpPr/>
          <p:nvPr/>
        </p:nvSpPr>
        <p:spPr>
          <a:xfrm>
            <a:off x="7623048" y="3740277"/>
            <a:ext cx="19684" cy="18287"/>
          </a:xfrm>
          <a:custGeom>
            <a:avLst/>
            <a:gdLst/>
            <a:ahLst/>
            <a:cxnLst/>
            <a:rect l="l" t="t" r="r" b="b"/>
            <a:pathLst>
              <a:path w="19684" h="18287">
                <a:moveTo>
                  <a:pt x="19557" y="5461"/>
                </a:moveTo>
                <a:lnTo>
                  <a:pt x="18160" y="2667"/>
                </a:lnTo>
                <a:lnTo>
                  <a:pt x="9651" y="0"/>
                </a:lnTo>
                <a:lnTo>
                  <a:pt x="2667" y="127"/>
                </a:lnTo>
                <a:lnTo>
                  <a:pt x="0" y="8636"/>
                </a:lnTo>
                <a:lnTo>
                  <a:pt x="126" y="15621"/>
                </a:lnTo>
                <a:lnTo>
                  <a:pt x="2921" y="14224"/>
                </a:lnTo>
                <a:lnTo>
                  <a:pt x="8508" y="18287"/>
                </a:lnTo>
                <a:lnTo>
                  <a:pt x="18415" y="16764"/>
                </a:lnTo>
                <a:lnTo>
                  <a:pt x="19684" y="12573"/>
                </a:lnTo>
                <a:lnTo>
                  <a:pt x="1955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5" name="object 215"/>
          <p:cNvSpPr/>
          <p:nvPr/>
        </p:nvSpPr>
        <p:spPr>
          <a:xfrm>
            <a:off x="7623048" y="3740277"/>
            <a:ext cx="19684" cy="18287"/>
          </a:xfrm>
          <a:custGeom>
            <a:avLst/>
            <a:gdLst/>
            <a:ahLst/>
            <a:cxnLst/>
            <a:rect l="l" t="t" r="r" b="b"/>
            <a:pathLst>
              <a:path w="19684" h="18287">
                <a:moveTo>
                  <a:pt x="19557" y="5461"/>
                </a:moveTo>
                <a:lnTo>
                  <a:pt x="18160" y="2667"/>
                </a:lnTo>
                <a:lnTo>
                  <a:pt x="9651" y="0"/>
                </a:lnTo>
                <a:lnTo>
                  <a:pt x="2667" y="127"/>
                </a:lnTo>
                <a:lnTo>
                  <a:pt x="0" y="8636"/>
                </a:lnTo>
                <a:lnTo>
                  <a:pt x="126" y="15621"/>
                </a:lnTo>
                <a:lnTo>
                  <a:pt x="2921" y="14224"/>
                </a:lnTo>
                <a:lnTo>
                  <a:pt x="8508" y="18287"/>
                </a:lnTo>
                <a:lnTo>
                  <a:pt x="18415" y="16764"/>
                </a:lnTo>
                <a:lnTo>
                  <a:pt x="19684" y="12573"/>
                </a:lnTo>
                <a:lnTo>
                  <a:pt x="1955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6" name="object 216"/>
          <p:cNvSpPr/>
          <p:nvPr/>
        </p:nvSpPr>
        <p:spPr>
          <a:xfrm>
            <a:off x="7565263" y="3731260"/>
            <a:ext cx="18287" cy="18414"/>
          </a:xfrm>
          <a:custGeom>
            <a:avLst/>
            <a:gdLst/>
            <a:ahLst/>
            <a:cxnLst/>
            <a:rect l="l" t="t" r="r" b="b"/>
            <a:pathLst>
              <a:path w="18287" h="18414">
                <a:moveTo>
                  <a:pt x="16890" y="6984"/>
                </a:moveTo>
                <a:lnTo>
                  <a:pt x="15366" y="4190"/>
                </a:lnTo>
                <a:lnTo>
                  <a:pt x="9651" y="0"/>
                </a:lnTo>
                <a:lnTo>
                  <a:pt x="1396" y="4444"/>
                </a:lnTo>
                <a:lnTo>
                  <a:pt x="0" y="8635"/>
                </a:lnTo>
                <a:lnTo>
                  <a:pt x="126" y="15620"/>
                </a:lnTo>
                <a:lnTo>
                  <a:pt x="8508" y="18414"/>
                </a:lnTo>
                <a:lnTo>
                  <a:pt x="15620" y="18287"/>
                </a:lnTo>
                <a:lnTo>
                  <a:pt x="18287" y="9778"/>
                </a:lnTo>
                <a:lnTo>
                  <a:pt x="16890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7" name="object 217"/>
          <p:cNvSpPr/>
          <p:nvPr/>
        </p:nvSpPr>
        <p:spPr>
          <a:xfrm>
            <a:off x="7565263" y="3731260"/>
            <a:ext cx="18287" cy="18414"/>
          </a:xfrm>
          <a:custGeom>
            <a:avLst/>
            <a:gdLst/>
            <a:ahLst/>
            <a:cxnLst/>
            <a:rect l="l" t="t" r="r" b="b"/>
            <a:pathLst>
              <a:path w="18287" h="18414">
                <a:moveTo>
                  <a:pt x="16890" y="6984"/>
                </a:moveTo>
                <a:lnTo>
                  <a:pt x="15366" y="4190"/>
                </a:lnTo>
                <a:lnTo>
                  <a:pt x="9651" y="0"/>
                </a:lnTo>
                <a:lnTo>
                  <a:pt x="1396" y="4444"/>
                </a:lnTo>
                <a:lnTo>
                  <a:pt x="0" y="8635"/>
                </a:lnTo>
                <a:lnTo>
                  <a:pt x="126" y="15620"/>
                </a:lnTo>
                <a:lnTo>
                  <a:pt x="8508" y="18414"/>
                </a:lnTo>
                <a:lnTo>
                  <a:pt x="15620" y="18287"/>
                </a:lnTo>
                <a:lnTo>
                  <a:pt x="18287" y="9778"/>
                </a:lnTo>
                <a:lnTo>
                  <a:pt x="16890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8" name="object 218"/>
          <p:cNvSpPr/>
          <p:nvPr/>
        </p:nvSpPr>
        <p:spPr>
          <a:xfrm>
            <a:off x="7727442" y="3678301"/>
            <a:ext cx="15493" cy="14097"/>
          </a:xfrm>
          <a:custGeom>
            <a:avLst/>
            <a:gdLst/>
            <a:ahLst/>
            <a:cxnLst/>
            <a:rect l="l" t="t" r="r" b="b"/>
            <a:pathLst>
              <a:path w="15493" h="14097">
                <a:moveTo>
                  <a:pt x="15493" y="1269"/>
                </a:moveTo>
                <a:lnTo>
                  <a:pt x="11175" y="0"/>
                </a:lnTo>
                <a:lnTo>
                  <a:pt x="4190" y="126"/>
                </a:lnTo>
                <a:lnTo>
                  <a:pt x="0" y="5715"/>
                </a:lnTo>
                <a:lnTo>
                  <a:pt x="1524" y="8509"/>
                </a:lnTo>
                <a:lnTo>
                  <a:pt x="4444" y="14097"/>
                </a:lnTo>
                <a:lnTo>
                  <a:pt x="11429" y="14097"/>
                </a:lnTo>
                <a:lnTo>
                  <a:pt x="15493" y="8381"/>
                </a:lnTo>
                <a:lnTo>
                  <a:pt x="15493" y="126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9" name="object 219"/>
          <p:cNvSpPr/>
          <p:nvPr/>
        </p:nvSpPr>
        <p:spPr>
          <a:xfrm>
            <a:off x="7727442" y="3678301"/>
            <a:ext cx="15493" cy="14097"/>
          </a:xfrm>
          <a:custGeom>
            <a:avLst/>
            <a:gdLst/>
            <a:ahLst/>
            <a:cxnLst/>
            <a:rect l="l" t="t" r="r" b="b"/>
            <a:pathLst>
              <a:path w="15493" h="14097">
                <a:moveTo>
                  <a:pt x="15493" y="1269"/>
                </a:moveTo>
                <a:lnTo>
                  <a:pt x="11175" y="0"/>
                </a:lnTo>
                <a:lnTo>
                  <a:pt x="4190" y="126"/>
                </a:lnTo>
                <a:lnTo>
                  <a:pt x="0" y="5715"/>
                </a:lnTo>
                <a:lnTo>
                  <a:pt x="1524" y="8509"/>
                </a:lnTo>
                <a:lnTo>
                  <a:pt x="4444" y="14097"/>
                </a:lnTo>
                <a:lnTo>
                  <a:pt x="11429" y="14097"/>
                </a:lnTo>
                <a:lnTo>
                  <a:pt x="15493" y="8381"/>
                </a:lnTo>
                <a:lnTo>
                  <a:pt x="15493" y="126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0" name="object 220"/>
          <p:cNvSpPr/>
          <p:nvPr/>
        </p:nvSpPr>
        <p:spPr>
          <a:xfrm>
            <a:off x="7678547" y="3688969"/>
            <a:ext cx="13970" cy="13969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970" y="2666"/>
                </a:moveTo>
                <a:lnTo>
                  <a:pt x="9651" y="1269"/>
                </a:lnTo>
                <a:lnTo>
                  <a:pt x="5460" y="0"/>
                </a:lnTo>
                <a:lnTo>
                  <a:pt x="1270" y="5714"/>
                </a:lnTo>
                <a:lnTo>
                  <a:pt x="0" y="9905"/>
                </a:lnTo>
                <a:lnTo>
                  <a:pt x="5587" y="13969"/>
                </a:lnTo>
                <a:lnTo>
                  <a:pt x="11175" y="11175"/>
                </a:lnTo>
                <a:lnTo>
                  <a:pt x="13970" y="9651"/>
                </a:lnTo>
                <a:lnTo>
                  <a:pt x="13970" y="266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1" name="object 221"/>
          <p:cNvSpPr/>
          <p:nvPr/>
        </p:nvSpPr>
        <p:spPr>
          <a:xfrm>
            <a:off x="7678547" y="3688969"/>
            <a:ext cx="13970" cy="13969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970" y="2666"/>
                </a:moveTo>
                <a:lnTo>
                  <a:pt x="9651" y="1269"/>
                </a:lnTo>
                <a:lnTo>
                  <a:pt x="5460" y="0"/>
                </a:lnTo>
                <a:lnTo>
                  <a:pt x="1270" y="5714"/>
                </a:lnTo>
                <a:lnTo>
                  <a:pt x="0" y="9905"/>
                </a:lnTo>
                <a:lnTo>
                  <a:pt x="5587" y="13969"/>
                </a:lnTo>
                <a:lnTo>
                  <a:pt x="11175" y="11175"/>
                </a:lnTo>
                <a:lnTo>
                  <a:pt x="13970" y="9651"/>
                </a:lnTo>
                <a:lnTo>
                  <a:pt x="13970" y="266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2" name="object 222"/>
          <p:cNvSpPr/>
          <p:nvPr/>
        </p:nvSpPr>
        <p:spPr>
          <a:xfrm>
            <a:off x="7629271" y="3691128"/>
            <a:ext cx="11302" cy="12573"/>
          </a:xfrm>
          <a:custGeom>
            <a:avLst/>
            <a:gdLst/>
            <a:ahLst/>
            <a:cxnLst/>
            <a:rect l="l" t="t" r="r" b="b"/>
            <a:pathLst>
              <a:path w="11302" h="12573">
                <a:moveTo>
                  <a:pt x="11175" y="2667"/>
                </a:moveTo>
                <a:lnTo>
                  <a:pt x="6984" y="1270"/>
                </a:lnTo>
                <a:lnTo>
                  <a:pt x="2794" y="0"/>
                </a:lnTo>
                <a:lnTo>
                  <a:pt x="1397" y="4191"/>
                </a:lnTo>
                <a:lnTo>
                  <a:pt x="0" y="8509"/>
                </a:lnTo>
                <a:lnTo>
                  <a:pt x="5714" y="12573"/>
                </a:lnTo>
                <a:lnTo>
                  <a:pt x="8508" y="11176"/>
                </a:lnTo>
                <a:lnTo>
                  <a:pt x="11302" y="9652"/>
                </a:lnTo>
                <a:lnTo>
                  <a:pt x="11175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3" name="object 223"/>
          <p:cNvSpPr/>
          <p:nvPr/>
        </p:nvSpPr>
        <p:spPr>
          <a:xfrm>
            <a:off x="7629271" y="3691128"/>
            <a:ext cx="11302" cy="12573"/>
          </a:xfrm>
          <a:custGeom>
            <a:avLst/>
            <a:gdLst/>
            <a:ahLst/>
            <a:cxnLst/>
            <a:rect l="l" t="t" r="r" b="b"/>
            <a:pathLst>
              <a:path w="11302" h="12573">
                <a:moveTo>
                  <a:pt x="11175" y="2667"/>
                </a:moveTo>
                <a:lnTo>
                  <a:pt x="6984" y="1270"/>
                </a:lnTo>
                <a:lnTo>
                  <a:pt x="2794" y="0"/>
                </a:lnTo>
                <a:lnTo>
                  <a:pt x="1397" y="4191"/>
                </a:lnTo>
                <a:lnTo>
                  <a:pt x="0" y="8509"/>
                </a:lnTo>
                <a:lnTo>
                  <a:pt x="5714" y="12573"/>
                </a:lnTo>
                <a:lnTo>
                  <a:pt x="8508" y="11176"/>
                </a:lnTo>
                <a:lnTo>
                  <a:pt x="11302" y="9652"/>
                </a:lnTo>
                <a:lnTo>
                  <a:pt x="11175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4" name="object 224"/>
          <p:cNvSpPr/>
          <p:nvPr/>
        </p:nvSpPr>
        <p:spPr>
          <a:xfrm>
            <a:off x="7578598" y="3684778"/>
            <a:ext cx="12573" cy="11303"/>
          </a:xfrm>
          <a:custGeom>
            <a:avLst/>
            <a:gdLst/>
            <a:ahLst/>
            <a:cxnLst/>
            <a:rect l="l" t="t" r="r" b="b"/>
            <a:pathLst>
              <a:path w="12573" h="11302">
                <a:moveTo>
                  <a:pt x="9905" y="11176"/>
                </a:moveTo>
                <a:lnTo>
                  <a:pt x="11302" y="6985"/>
                </a:lnTo>
                <a:lnTo>
                  <a:pt x="12573" y="2667"/>
                </a:lnTo>
                <a:lnTo>
                  <a:pt x="8381" y="1397"/>
                </a:lnTo>
                <a:lnTo>
                  <a:pt x="4063" y="0"/>
                </a:lnTo>
                <a:lnTo>
                  <a:pt x="0" y="5715"/>
                </a:lnTo>
                <a:lnTo>
                  <a:pt x="1397" y="8509"/>
                </a:lnTo>
                <a:lnTo>
                  <a:pt x="2921" y="11303"/>
                </a:lnTo>
                <a:lnTo>
                  <a:pt x="9905" y="111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5" name="object 225"/>
          <p:cNvSpPr/>
          <p:nvPr/>
        </p:nvSpPr>
        <p:spPr>
          <a:xfrm>
            <a:off x="7578598" y="3684778"/>
            <a:ext cx="12573" cy="11303"/>
          </a:xfrm>
          <a:custGeom>
            <a:avLst/>
            <a:gdLst/>
            <a:ahLst/>
            <a:cxnLst/>
            <a:rect l="l" t="t" r="r" b="b"/>
            <a:pathLst>
              <a:path w="12573" h="11302">
                <a:moveTo>
                  <a:pt x="9905" y="11176"/>
                </a:moveTo>
                <a:lnTo>
                  <a:pt x="11302" y="6985"/>
                </a:lnTo>
                <a:lnTo>
                  <a:pt x="12573" y="2667"/>
                </a:lnTo>
                <a:lnTo>
                  <a:pt x="8381" y="1397"/>
                </a:lnTo>
                <a:lnTo>
                  <a:pt x="4063" y="0"/>
                </a:lnTo>
                <a:lnTo>
                  <a:pt x="0" y="5715"/>
                </a:lnTo>
                <a:lnTo>
                  <a:pt x="1397" y="8509"/>
                </a:lnTo>
                <a:lnTo>
                  <a:pt x="2921" y="11303"/>
                </a:lnTo>
                <a:lnTo>
                  <a:pt x="9905" y="111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6" name="object 226"/>
          <p:cNvSpPr/>
          <p:nvPr/>
        </p:nvSpPr>
        <p:spPr>
          <a:xfrm>
            <a:off x="7717028" y="3637788"/>
            <a:ext cx="11302" cy="11303"/>
          </a:xfrm>
          <a:custGeom>
            <a:avLst/>
            <a:gdLst/>
            <a:ahLst/>
            <a:cxnLst/>
            <a:rect l="l" t="t" r="r" b="b"/>
            <a:pathLst>
              <a:path w="11302" h="11303">
                <a:moveTo>
                  <a:pt x="9778" y="4063"/>
                </a:moveTo>
                <a:lnTo>
                  <a:pt x="8381" y="1269"/>
                </a:lnTo>
                <a:lnTo>
                  <a:pt x="4191" y="0"/>
                </a:lnTo>
                <a:lnTo>
                  <a:pt x="1397" y="1397"/>
                </a:lnTo>
                <a:lnTo>
                  <a:pt x="0" y="5714"/>
                </a:lnTo>
                <a:lnTo>
                  <a:pt x="1524" y="8509"/>
                </a:lnTo>
                <a:lnTo>
                  <a:pt x="2921" y="11303"/>
                </a:lnTo>
                <a:lnTo>
                  <a:pt x="5715" y="9779"/>
                </a:lnTo>
                <a:lnTo>
                  <a:pt x="11302" y="6857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7" name="object 227"/>
          <p:cNvSpPr/>
          <p:nvPr/>
        </p:nvSpPr>
        <p:spPr>
          <a:xfrm>
            <a:off x="7717028" y="3637788"/>
            <a:ext cx="11302" cy="11303"/>
          </a:xfrm>
          <a:custGeom>
            <a:avLst/>
            <a:gdLst/>
            <a:ahLst/>
            <a:cxnLst/>
            <a:rect l="l" t="t" r="r" b="b"/>
            <a:pathLst>
              <a:path w="11302" h="11303">
                <a:moveTo>
                  <a:pt x="9778" y="4063"/>
                </a:moveTo>
                <a:lnTo>
                  <a:pt x="8381" y="1269"/>
                </a:lnTo>
                <a:lnTo>
                  <a:pt x="4191" y="0"/>
                </a:lnTo>
                <a:lnTo>
                  <a:pt x="1397" y="1397"/>
                </a:lnTo>
                <a:lnTo>
                  <a:pt x="0" y="5714"/>
                </a:lnTo>
                <a:lnTo>
                  <a:pt x="1524" y="8509"/>
                </a:lnTo>
                <a:lnTo>
                  <a:pt x="2921" y="11303"/>
                </a:lnTo>
                <a:lnTo>
                  <a:pt x="5715" y="9779"/>
                </a:lnTo>
                <a:lnTo>
                  <a:pt x="11302" y="6857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8" name="object 228"/>
          <p:cNvSpPr/>
          <p:nvPr/>
        </p:nvSpPr>
        <p:spPr>
          <a:xfrm>
            <a:off x="7676388" y="3646804"/>
            <a:ext cx="8381" cy="9906"/>
          </a:xfrm>
          <a:custGeom>
            <a:avLst/>
            <a:gdLst/>
            <a:ahLst/>
            <a:cxnLst/>
            <a:rect l="l" t="t" r="r" b="b"/>
            <a:pathLst>
              <a:path w="8381" h="9905">
                <a:moveTo>
                  <a:pt x="8381" y="2794"/>
                </a:moveTo>
                <a:lnTo>
                  <a:pt x="6984" y="0"/>
                </a:lnTo>
                <a:lnTo>
                  <a:pt x="4190" y="1397"/>
                </a:lnTo>
                <a:lnTo>
                  <a:pt x="1396" y="2921"/>
                </a:lnTo>
                <a:lnTo>
                  <a:pt x="0" y="7112"/>
                </a:lnTo>
                <a:lnTo>
                  <a:pt x="1523" y="9906"/>
                </a:lnTo>
                <a:lnTo>
                  <a:pt x="4317" y="8382"/>
                </a:lnTo>
                <a:lnTo>
                  <a:pt x="7111" y="6985"/>
                </a:lnTo>
                <a:lnTo>
                  <a:pt x="8381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9" name="object 229"/>
          <p:cNvSpPr/>
          <p:nvPr/>
        </p:nvSpPr>
        <p:spPr>
          <a:xfrm>
            <a:off x="7676388" y="3646804"/>
            <a:ext cx="8381" cy="9906"/>
          </a:xfrm>
          <a:custGeom>
            <a:avLst/>
            <a:gdLst/>
            <a:ahLst/>
            <a:cxnLst/>
            <a:rect l="l" t="t" r="r" b="b"/>
            <a:pathLst>
              <a:path w="8381" h="9905">
                <a:moveTo>
                  <a:pt x="8381" y="2794"/>
                </a:moveTo>
                <a:lnTo>
                  <a:pt x="6984" y="0"/>
                </a:lnTo>
                <a:lnTo>
                  <a:pt x="4190" y="1397"/>
                </a:lnTo>
                <a:lnTo>
                  <a:pt x="1396" y="2921"/>
                </a:lnTo>
                <a:lnTo>
                  <a:pt x="0" y="7112"/>
                </a:lnTo>
                <a:lnTo>
                  <a:pt x="1523" y="9906"/>
                </a:lnTo>
                <a:lnTo>
                  <a:pt x="4317" y="8382"/>
                </a:lnTo>
                <a:lnTo>
                  <a:pt x="7111" y="6985"/>
                </a:lnTo>
                <a:lnTo>
                  <a:pt x="8381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8" name="object 178"/>
          <p:cNvSpPr/>
          <p:nvPr/>
        </p:nvSpPr>
        <p:spPr>
          <a:xfrm>
            <a:off x="7506589" y="3932936"/>
            <a:ext cx="39369" cy="36830"/>
          </a:xfrm>
          <a:custGeom>
            <a:avLst/>
            <a:gdLst/>
            <a:ahLst/>
            <a:cxnLst/>
            <a:rect l="l" t="t" r="r" b="b"/>
            <a:pathLst>
              <a:path w="39369" h="36830">
                <a:moveTo>
                  <a:pt x="36321" y="9778"/>
                </a:moveTo>
                <a:lnTo>
                  <a:pt x="34925" y="6984"/>
                </a:lnTo>
                <a:lnTo>
                  <a:pt x="27812" y="0"/>
                </a:lnTo>
                <a:lnTo>
                  <a:pt x="13715" y="253"/>
                </a:lnTo>
                <a:lnTo>
                  <a:pt x="8127" y="3047"/>
                </a:lnTo>
                <a:lnTo>
                  <a:pt x="4063" y="8762"/>
                </a:lnTo>
                <a:lnTo>
                  <a:pt x="1396" y="17271"/>
                </a:lnTo>
                <a:lnTo>
                  <a:pt x="0" y="21462"/>
                </a:lnTo>
                <a:lnTo>
                  <a:pt x="2920" y="27050"/>
                </a:lnTo>
                <a:lnTo>
                  <a:pt x="5841" y="32638"/>
                </a:lnTo>
                <a:lnTo>
                  <a:pt x="11429" y="36830"/>
                </a:lnTo>
                <a:lnTo>
                  <a:pt x="18541" y="36702"/>
                </a:lnTo>
                <a:lnTo>
                  <a:pt x="25526" y="36575"/>
                </a:lnTo>
                <a:lnTo>
                  <a:pt x="33908" y="32257"/>
                </a:lnTo>
                <a:lnTo>
                  <a:pt x="37972" y="26543"/>
                </a:lnTo>
                <a:lnTo>
                  <a:pt x="39369" y="22351"/>
                </a:lnTo>
                <a:lnTo>
                  <a:pt x="39242" y="15239"/>
                </a:lnTo>
                <a:lnTo>
                  <a:pt x="36321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" name="object 179"/>
          <p:cNvSpPr/>
          <p:nvPr/>
        </p:nvSpPr>
        <p:spPr>
          <a:xfrm>
            <a:off x="7506589" y="3932936"/>
            <a:ext cx="39369" cy="36830"/>
          </a:xfrm>
          <a:custGeom>
            <a:avLst/>
            <a:gdLst/>
            <a:ahLst/>
            <a:cxnLst/>
            <a:rect l="l" t="t" r="r" b="b"/>
            <a:pathLst>
              <a:path w="39369" h="36830">
                <a:moveTo>
                  <a:pt x="36321" y="9778"/>
                </a:moveTo>
                <a:lnTo>
                  <a:pt x="34925" y="6984"/>
                </a:lnTo>
                <a:lnTo>
                  <a:pt x="27812" y="0"/>
                </a:lnTo>
                <a:lnTo>
                  <a:pt x="13715" y="253"/>
                </a:lnTo>
                <a:lnTo>
                  <a:pt x="8127" y="3047"/>
                </a:lnTo>
                <a:lnTo>
                  <a:pt x="4063" y="8762"/>
                </a:lnTo>
                <a:lnTo>
                  <a:pt x="1396" y="17271"/>
                </a:lnTo>
                <a:lnTo>
                  <a:pt x="0" y="21462"/>
                </a:lnTo>
                <a:lnTo>
                  <a:pt x="2920" y="27050"/>
                </a:lnTo>
                <a:lnTo>
                  <a:pt x="5841" y="32638"/>
                </a:lnTo>
                <a:lnTo>
                  <a:pt x="11429" y="36830"/>
                </a:lnTo>
                <a:lnTo>
                  <a:pt x="18541" y="36702"/>
                </a:lnTo>
                <a:lnTo>
                  <a:pt x="25526" y="36575"/>
                </a:lnTo>
                <a:lnTo>
                  <a:pt x="33908" y="32257"/>
                </a:lnTo>
                <a:lnTo>
                  <a:pt x="37972" y="26543"/>
                </a:lnTo>
                <a:lnTo>
                  <a:pt x="39369" y="22351"/>
                </a:lnTo>
                <a:lnTo>
                  <a:pt x="39242" y="15239"/>
                </a:lnTo>
                <a:lnTo>
                  <a:pt x="36321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" name="object 176"/>
          <p:cNvSpPr/>
          <p:nvPr/>
        </p:nvSpPr>
        <p:spPr>
          <a:xfrm>
            <a:off x="7606410" y="3947032"/>
            <a:ext cx="33909" cy="35179"/>
          </a:xfrm>
          <a:custGeom>
            <a:avLst/>
            <a:gdLst/>
            <a:ahLst/>
            <a:cxnLst/>
            <a:rect l="l" t="t" r="r" b="b"/>
            <a:pathLst>
              <a:path w="33909" h="35178">
                <a:moveTo>
                  <a:pt x="32385" y="9652"/>
                </a:moveTo>
                <a:lnTo>
                  <a:pt x="30861" y="6858"/>
                </a:lnTo>
                <a:lnTo>
                  <a:pt x="25273" y="2794"/>
                </a:lnTo>
                <a:lnTo>
                  <a:pt x="16764" y="0"/>
                </a:lnTo>
                <a:lnTo>
                  <a:pt x="11175" y="2921"/>
                </a:lnTo>
                <a:lnTo>
                  <a:pt x="5588" y="5842"/>
                </a:lnTo>
                <a:lnTo>
                  <a:pt x="0" y="8763"/>
                </a:lnTo>
                <a:lnTo>
                  <a:pt x="127" y="15748"/>
                </a:lnTo>
                <a:lnTo>
                  <a:pt x="1650" y="25527"/>
                </a:lnTo>
                <a:lnTo>
                  <a:pt x="3048" y="28321"/>
                </a:lnTo>
                <a:lnTo>
                  <a:pt x="8763" y="32512"/>
                </a:lnTo>
                <a:lnTo>
                  <a:pt x="17272" y="35179"/>
                </a:lnTo>
                <a:lnTo>
                  <a:pt x="22860" y="32258"/>
                </a:lnTo>
                <a:lnTo>
                  <a:pt x="28448" y="29337"/>
                </a:lnTo>
                <a:lnTo>
                  <a:pt x="32512" y="23749"/>
                </a:lnTo>
                <a:lnTo>
                  <a:pt x="33909" y="19431"/>
                </a:lnTo>
                <a:lnTo>
                  <a:pt x="32385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" name="object 177"/>
          <p:cNvSpPr/>
          <p:nvPr/>
        </p:nvSpPr>
        <p:spPr>
          <a:xfrm>
            <a:off x="7606410" y="3947032"/>
            <a:ext cx="33909" cy="35179"/>
          </a:xfrm>
          <a:custGeom>
            <a:avLst/>
            <a:gdLst/>
            <a:ahLst/>
            <a:cxnLst/>
            <a:rect l="l" t="t" r="r" b="b"/>
            <a:pathLst>
              <a:path w="33909" h="35178">
                <a:moveTo>
                  <a:pt x="32385" y="9652"/>
                </a:moveTo>
                <a:lnTo>
                  <a:pt x="30861" y="6858"/>
                </a:lnTo>
                <a:lnTo>
                  <a:pt x="25273" y="2794"/>
                </a:lnTo>
                <a:lnTo>
                  <a:pt x="16764" y="0"/>
                </a:lnTo>
                <a:lnTo>
                  <a:pt x="11175" y="2921"/>
                </a:lnTo>
                <a:lnTo>
                  <a:pt x="5588" y="5842"/>
                </a:lnTo>
                <a:lnTo>
                  <a:pt x="0" y="8763"/>
                </a:lnTo>
                <a:lnTo>
                  <a:pt x="127" y="15748"/>
                </a:lnTo>
                <a:lnTo>
                  <a:pt x="1650" y="25527"/>
                </a:lnTo>
                <a:lnTo>
                  <a:pt x="3048" y="28321"/>
                </a:lnTo>
                <a:lnTo>
                  <a:pt x="8763" y="32512"/>
                </a:lnTo>
                <a:lnTo>
                  <a:pt x="17272" y="35179"/>
                </a:lnTo>
                <a:lnTo>
                  <a:pt x="22860" y="32258"/>
                </a:lnTo>
                <a:lnTo>
                  <a:pt x="28448" y="29337"/>
                </a:lnTo>
                <a:lnTo>
                  <a:pt x="32512" y="23749"/>
                </a:lnTo>
                <a:lnTo>
                  <a:pt x="33909" y="19431"/>
                </a:lnTo>
                <a:lnTo>
                  <a:pt x="32385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" name="object 174"/>
          <p:cNvSpPr/>
          <p:nvPr/>
        </p:nvSpPr>
        <p:spPr>
          <a:xfrm>
            <a:off x="7706233" y="3945636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26670" y="8255"/>
                </a:moveTo>
                <a:lnTo>
                  <a:pt x="25273" y="5461"/>
                </a:lnTo>
                <a:lnTo>
                  <a:pt x="19558" y="1269"/>
                </a:lnTo>
                <a:lnTo>
                  <a:pt x="15240" y="0"/>
                </a:lnTo>
                <a:lnTo>
                  <a:pt x="8255" y="126"/>
                </a:lnTo>
                <a:lnTo>
                  <a:pt x="2667" y="3047"/>
                </a:lnTo>
                <a:lnTo>
                  <a:pt x="0" y="11430"/>
                </a:lnTo>
                <a:lnTo>
                  <a:pt x="1524" y="21336"/>
                </a:lnTo>
                <a:lnTo>
                  <a:pt x="3048" y="24130"/>
                </a:lnTo>
                <a:lnTo>
                  <a:pt x="8636" y="28193"/>
                </a:lnTo>
                <a:lnTo>
                  <a:pt x="12953" y="29590"/>
                </a:lnTo>
                <a:lnTo>
                  <a:pt x="19939" y="29463"/>
                </a:lnTo>
                <a:lnTo>
                  <a:pt x="25526" y="26543"/>
                </a:lnTo>
                <a:lnTo>
                  <a:pt x="28194" y="18033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" name="object 175"/>
          <p:cNvSpPr/>
          <p:nvPr/>
        </p:nvSpPr>
        <p:spPr>
          <a:xfrm>
            <a:off x="7706233" y="3945636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26670" y="8255"/>
                </a:moveTo>
                <a:lnTo>
                  <a:pt x="25273" y="5461"/>
                </a:lnTo>
                <a:lnTo>
                  <a:pt x="19558" y="1269"/>
                </a:lnTo>
                <a:lnTo>
                  <a:pt x="15240" y="0"/>
                </a:lnTo>
                <a:lnTo>
                  <a:pt x="8255" y="126"/>
                </a:lnTo>
                <a:lnTo>
                  <a:pt x="2667" y="3047"/>
                </a:lnTo>
                <a:lnTo>
                  <a:pt x="0" y="11430"/>
                </a:lnTo>
                <a:lnTo>
                  <a:pt x="1524" y="21336"/>
                </a:lnTo>
                <a:lnTo>
                  <a:pt x="3048" y="24130"/>
                </a:lnTo>
                <a:lnTo>
                  <a:pt x="8636" y="28193"/>
                </a:lnTo>
                <a:lnTo>
                  <a:pt x="12953" y="29590"/>
                </a:lnTo>
                <a:lnTo>
                  <a:pt x="19939" y="29463"/>
                </a:lnTo>
                <a:lnTo>
                  <a:pt x="25526" y="26543"/>
                </a:lnTo>
                <a:lnTo>
                  <a:pt x="28194" y="18033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" name="object 172"/>
          <p:cNvSpPr/>
          <p:nvPr/>
        </p:nvSpPr>
        <p:spPr>
          <a:xfrm>
            <a:off x="7801483" y="3924554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26670" y="8255"/>
                </a:moveTo>
                <a:lnTo>
                  <a:pt x="25273" y="5461"/>
                </a:lnTo>
                <a:lnTo>
                  <a:pt x="19558" y="1270"/>
                </a:lnTo>
                <a:lnTo>
                  <a:pt x="15367" y="0"/>
                </a:lnTo>
                <a:lnTo>
                  <a:pt x="9778" y="2921"/>
                </a:lnTo>
                <a:lnTo>
                  <a:pt x="4191" y="5715"/>
                </a:lnTo>
                <a:lnTo>
                  <a:pt x="0" y="11430"/>
                </a:lnTo>
                <a:lnTo>
                  <a:pt x="1524" y="21209"/>
                </a:lnTo>
                <a:lnTo>
                  <a:pt x="3048" y="24003"/>
                </a:lnTo>
                <a:lnTo>
                  <a:pt x="8763" y="28194"/>
                </a:lnTo>
                <a:lnTo>
                  <a:pt x="12953" y="29591"/>
                </a:lnTo>
                <a:lnTo>
                  <a:pt x="18542" y="26670"/>
                </a:lnTo>
                <a:lnTo>
                  <a:pt x="24130" y="23749"/>
                </a:lnTo>
                <a:lnTo>
                  <a:pt x="28194" y="18034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" name="object 173"/>
          <p:cNvSpPr/>
          <p:nvPr/>
        </p:nvSpPr>
        <p:spPr>
          <a:xfrm>
            <a:off x="7801483" y="3924554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26670" y="8255"/>
                </a:moveTo>
                <a:lnTo>
                  <a:pt x="25273" y="5461"/>
                </a:lnTo>
                <a:lnTo>
                  <a:pt x="19558" y="1270"/>
                </a:lnTo>
                <a:lnTo>
                  <a:pt x="15367" y="0"/>
                </a:lnTo>
                <a:lnTo>
                  <a:pt x="9778" y="2921"/>
                </a:lnTo>
                <a:lnTo>
                  <a:pt x="4191" y="5715"/>
                </a:lnTo>
                <a:lnTo>
                  <a:pt x="0" y="11430"/>
                </a:lnTo>
                <a:lnTo>
                  <a:pt x="1524" y="21209"/>
                </a:lnTo>
                <a:lnTo>
                  <a:pt x="3048" y="24003"/>
                </a:lnTo>
                <a:lnTo>
                  <a:pt x="8763" y="28194"/>
                </a:lnTo>
                <a:lnTo>
                  <a:pt x="12953" y="29591"/>
                </a:lnTo>
                <a:lnTo>
                  <a:pt x="18542" y="26670"/>
                </a:lnTo>
                <a:lnTo>
                  <a:pt x="24130" y="23749"/>
                </a:lnTo>
                <a:lnTo>
                  <a:pt x="28194" y="18034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" name="object 170"/>
          <p:cNvSpPr/>
          <p:nvPr/>
        </p:nvSpPr>
        <p:spPr>
          <a:xfrm>
            <a:off x="7892288" y="3889375"/>
            <a:ext cx="26796" cy="25400"/>
          </a:xfrm>
          <a:custGeom>
            <a:avLst/>
            <a:gdLst/>
            <a:ahLst/>
            <a:cxnLst/>
            <a:rect l="l" t="t" r="r" b="b"/>
            <a:pathLst>
              <a:path w="26796" h="25400">
                <a:moveTo>
                  <a:pt x="23875" y="8381"/>
                </a:moveTo>
                <a:lnTo>
                  <a:pt x="22478" y="5587"/>
                </a:lnTo>
                <a:lnTo>
                  <a:pt x="19557" y="0"/>
                </a:lnTo>
                <a:lnTo>
                  <a:pt x="12572" y="126"/>
                </a:lnTo>
                <a:lnTo>
                  <a:pt x="9778" y="1524"/>
                </a:lnTo>
                <a:lnTo>
                  <a:pt x="4190" y="4444"/>
                </a:lnTo>
                <a:lnTo>
                  <a:pt x="0" y="10160"/>
                </a:lnTo>
                <a:lnTo>
                  <a:pt x="1650" y="19938"/>
                </a:lnTo>
                <a:lnTo>
                  <a:pt x="5841" y="21336"/>
                </a:lnTo>
                <a:lnTo>
                  <a:pt x="7238" y="24130"/>
                </a:lnTo>
                <a:lnTo>
                  <a:pt x="11556" y="25400"/>
                </a:lnTo>
                <a:lnTo>
                  <a:pt x="18541" y="25273"/>
                </a:lnTo>
                <a:lnTo>
                  <a:pt x="21335" y="23875"/>
                </a:lnTo>
                <a:lnTo>
                  <a:pt x="26796" y="13969"/>
                </a:lnTo>
                <a:lnTo>
                  <a:pt x="23875" y="83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" name="object 171"/>
          <p:cNvSpPr/>
          <p:nvPr/>
        </p:nvSpPr>
        <p:spPr>
          <a:xfrm>
            <a:off x="7892288" y="3889375"/>
            <a:ext cx="26796" cy="25400"/>
          </a:xfrm>
          <a:custGeom>
            <a:avLst/>
            <a:gdLst/>
            <a:ahLst/>
            <a:cxnLst/>
            <a:rect l="l" t="t" r="r" b="b"/>
            <a:pathLst>
              <a:path w="26796" h="25400">
                <a:moveTo>
                  <a:pt x="23875" y="8381"/>
                </a:moveTo>
                <a:lnTo>
                  <a:pt x="22478" y="5587"/>
                </a:lnTo>
                <a:lnTo>
                  <a:pt x="19557" y="0"/>
                </a:lnTo>
                <a:lnTo>
                  <a:pt x="12572" y="126"/>
                </a:lnTo>
                <a:lnTo>
                  <a:pt x="9778" y="1524"/>
                </a:lnTo>
                <a:lnTo>
                  <a:pt x="4190" y="4444"/>
                </a:lnTo>
                <a:lnTo>
                  <a:pt x="0" y="10160"/>
                </a:lnTo>
                <a:lnTo>
                  <a:pt x="1650" y="19938"/>
                </a:lnTo>
                <a:lnTo>
                  <a:pt x="5841" y="21336"/>
                </a:lnTo>
                <a:lnTo>
                  <a:pt x="7238" y="24130"/>
                </a:lnTo>
                <a:lnTo>
                  <a:pt x="11556" y="25400"/>
                </a:lnTo>
                <a:lnTo>
                  <a:pt x="18541" y="25273"/>
                </a:lnTo>
                <a:lnTo>
                  <a:pt x="21335" y="23875"/>
                </a:lnTo>
                <a:lnTo>
                  <a:pt x="26796" y="13969"/>
                </a:lnTo>
                <a:lnTo>
                  <a:pt x="23875" y="83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" name="object 168"/>
          <p:cNvSpPr/>
          <p:nvPr/>
        </p:nvSpPr>
        <p:spPr>
          <a:xfrm>
            <a:off x="7975981" y="3839082"/>
            <a:ext cx="22478" cy="21081"/>
          </a:xfrm>
          <a:custGeom>
            <a:avLst/>
            <a:gdLst/>
            <a:ahLst/>
            <a:cxnLst/>
            <a:rect l="l" t="t" r="r" b="b"/>
            <a:pathLst>
              <a:path w="22478" h="21081">
                <a:moveTo>
                  <a:pt x="22351" y="5461"/>
                </a:moveTo>
                <a:lnTo>
                  <a:pt x="20954" y="2667"/>
                </a:lnTo>
                <a:lnTo>
                  <a:pt x="12446" y="0"/>
                </a:lnTo>
                <a:lnTo>
                  <a:pt x="4064" y="4318"/>
                </a:lnTo>
                <a:lnTo>
                  <a:pt x="0" y="10033"/>
                </a:lnTo>
                <a:lnTo>
                  <a:pt x="2921" y="15621"/>
                </a:lnTo>
                <a:lnTo>
                  <a:pt x="4318" y="18415"/>
                </a:lnTo>
                <a:lnTo>
                  <a:pt x="12826" y="21082"/>
                </a:lnTo>
                <a:lnTo>
                  <a:pt x="19812" y="20955"/>
                </a:lnTo>
                <a:lnTo>
                  <a:pt x="22478" y="12446"/>
                </a:lnTo>
                <a:lnTo>
                  <a:pt x="22351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" name="object 169"/>
          <p:cNvSpPr/>
          <p:nvPr/>
        </p:nvSpPr>
        <p:spPr>
          <a:xfrm>
            <a:off x="7975981" y="3839082"/>
            <a:ext cx="22478" cy="21081"/>
          </a:xfrm>
          <a:custGeom>
            <a:avLst/>
            <a:gdLst/>
            <a:ahLst/>
            <a:cxnLst/>
            <a:rect l="l" t="t" r="r" b="b"/>
            <a:pathLst>
              <a:path w="22478" h="21081">
                <a:moveTo>
                  <a:pt x="22351" y="5461"/>
                </a:moveTo>
                <a:lnTo>
                  <a:pt x="20954" y="2667"/>
                </a:lnTo>
                <a:lnTo>
                  <a:pt x="12446" y="0"/>
                </a:lnTo>
                <a:lnTo>
                  <a:pt x="4064" y="4318"/>
                </a:lnTo>
                <a:lnTo>
                  <a:pt x="0" y="10033"/>
                </a:lnTo>
                <a:lnTo>
                  <a:pt x="2921" y="15621"/>
                </a:lnTo>
                <a:lnTo>
                  <a:pt x="4318" y="18415"/>
                </a:lnTo>
                <a:lnTo>
                  <a:pt x="12826" y="21082"/>
                </a:lnTo>
                <a:lnTo>
                  <a:pt x="19812" y="20955"/>
                </a:lnTo>
                <a:lnTo>
                  <a:pt x="22478" y="12446"/>
                </a:lnTo>
                <a:lnTo>
                  <a:pt x="22351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" name="object 166"/>
          <p:cNvSpPr/>
          <p:nvPr/>
        </p:nvSpPr>
        <p:spPr>
          <a:xfrm>
            <a:off x="8050910" y="3773297"/>
            <a:ext cx="19685" cy="21081"/>
          </a:xfrm>
          <a:custGeom>
            <a:avLst/>
            <a:gdLst/>
            <a:ahLst/>
            <a:cxnLst/>
            <a:rect l="l" t="t" r="r" b="b"/>
            <a:pathLst>
              <a:path w="19685" h="21081">
                <a:moveTo>
                  <a:pt x="16764" y="6984"/>
                </a:moveTo>
                <a:lnTo>
                  <a:pt x="15367" y="4190"/>
                </a:lnTo>
                <a:lnTo>
                  <a:pt x="9652" y="0"/>
                </a:lnTo>
                <a:lnTo>
                  <a:pt x="1270" y="4317"/>
                </a:lnTo>
                <a:lnTo>
                  <a:pt x="0" y="8635"/>
                </a:lnTo>
                <a:lnTo>
                  <a:pt x="0" y="15620"/>
                </a:lnTo>
                <a:lnTo>
                  <a:pt x="1524" y="18414"/>
                </a:lnTo>
                <a:lnTo>
                  <a:pt x="10033" y="21081"/>
                </a:lnTo>
                <a:lnTo>
                  <a:pt x="15494" y="18160"/>
                </a:lnTo>
                <a:lnTo>
                  <a:pt x="19685" y="12572"/>
                </a:lnTo>
                <a:lnTo>
                  <a:pt x="16764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" name="object 167"/>
          <p:cNvSpPr/>
          <p:nvPr/>
        </p:nvSpPr>
        <p:spPr>
          <a:xfrm>
            <a:off x="8050910" y="3773297"/>
            <a:ext cx="19685" cy="21081"/>
          </a:xfrm>
          <a:custGeom>
            <a:avLst/>
            <a:gdLst/>
            <a:ahLst/>
            <a:cxnLst/>
            <a:rect l="l" t="t" r="r" b="b"/>
            <a:pathLst>
              <a:path w="19685" h="21081">
                <a:moveTo>
                  <a:pt x="16764" y="6984"/>
                </a:moveTo>
                <a:lnTo>
                  <a:pt x="15367" y="4190"/>
                </a:lnTo>
                <a:lnTo>
                  <a:pt x="9652" y="0"/>
                </a:lnTo>
                <a:lnTo>
                  <a:pt x="1270" y="4317"/>
                </a:lnTo>
                <a:lnTo>
                  <a:pt x="0" y="8635"/>
                </a:lnTo>
                <a:lnTo>
                  <a:pt x="0" y="15620"/>
                </a:lnTo>
                <a:lnTo>
                  <a:pt x="1524" y="18414"/>
                </a:lnTo>
                <a:lnTo>
                  <a:pt x="10033" y="21081"/>
                </a:lnTo>
                <a:lnTo>
                  <a:pt x="15494" y="18160"/>
                </a:lnTo>
                <a:lnTo>
                  <a:pt x="19685" y="12572"/>
                </a:lnTo>
                <a:lnTo>
                  <a:pt x="16764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" name="object 164"/>
          <p:cNvSpPr/>
          <p:nvPr/>
        </p:nvSpPr>
        <p:spPr>
          <a:xfrm>
            <a:off x="7309611" y="3736467"/>
            <a:ext cx="36576" cy="37972"/>
          </a:xfrm>
          <a:custGeom>
            <a:avLst/>
            <a:gdLst/>
            <a:ahLst/>
            <a:cxnLst/>
            <a:rect l="l" t="t" r="r" b="b"/>
            <a:pathLst>
              <a:path w="36576" h="37973">
                <a:moveTo>
                  <a:pt x="33655" y="12318"/>
                </a:moveTo>
                <a:lnTo>
                  <a:pt x="30734" y="6730"/>
                </a:lnTo>
                <a:lnTo>
                  <a:pt x="22352" y="4063"/>
                </a:lnTo>
                <a:lnTo>
                  <a:pt x="16637" y="0"/>
                </a:lnTo>
                <a:lnTo>
                  <a:pt x="8255" y="4317"/>
                </a:lnTo>
                <a:lnTo>
                  <a:pt x="2667" y="7238"/>
                </a:lnTo>
                <a:lnTo>
                  <a:pt x="0" y="15620"/>
                </a:lnTo>
                <a:lnTo>
                  <a:pt x="127" y="22732"/>
                </a:lnTo>
                <a:lnTo>
                  <a:pt x="2921" y="28320"/>
                </a:lnTo>
                <a:lnTo>
                  <a:pt x="5842" y="33781"/>
                </a:lnTo>
                <a:lnTo>
                  <a:pt x="11557" y="37972"/>
                </a:lnTo>
                <a:lnTo>
                  <a:pt x="18542" y="37845"/>
                </a:lnTo>
                <a:lnTo>
                  <a:pt x="24130" y="34924"/>
                </a:lnTo>
                <a:lnTo>
                  <a:pt x="32512" y="30606"/>
                </a:lnTo>
                <a:lnTo>
                  <a:pt x="33909" y="26415"/>
                </a:lnTo>
                <a:lnTo>
                  <a:pt x="36576" y="17906"/>
                </a:lnTo>
                <a:lnTo>
                  <a:pt x="33655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" name="object 165"/>
          <p:cNvSpPr/>
          <p:nvPr/>
        </p:nvSpPr>
        <p:spPr>
          <a:xfrm>
            <a:off x="7309611" y="3736467"/>
            <a:ext cx="36576" cy="37972"/>
          </a:xfrm>
          <a:custGeom>
            <a:avLst/>
            <a:gdLst/>
            <a:ahLst/>
            <a:cxnLst/>
            <a:rect l="l" t="t" r="r" b="b"/>
            <a:pathLst>
              <a:path w="36576" h="37973">
                <a:moveTo>
                  <a:pt x="33655" y="12318"/>
                </a:moveTo>
                <a:lnTo>
                  <a:pt x="30734" y="6730"/>
                </a:lnTo>
                <a:lnTo>
                  <a:pt x="22352" y="4063"/>
                </a:lnTo>
                <a:lnTo>
                  <a:pt x="16637" y="0"/>
                </a:lnTo>
                <a:lnTo>
                  <a:pt x="8255" y="4317"/>
                </a:lnTo>
                <a:lnTo>
                  <a:pt x="2667" y="7238"/>
                </a:lnTo>
                <a:lnTo>
                  <a:pt x="0" y="15620"/>
                </a:lnTo>
                <a:lnTo>
                  <a:pt x="127" y="22732"/>
                </a:lnTo>
                <a:lnTo>
                  <a:pt x="2921" y="28320"/>
                </a:lnTo>
                <a:lnTo>
                  <a:pt x="5842" y="33781"/>
                </a:lnTo>
                <a:lnTo>
                  <a:pt x="11557" y="37972"/>
                </a:lnTo>
                <a:lnTo>
                  <a:pt x="18542" y="37845"/>
                </a:lnTo>
                <a:lnTo>
                  <a:pt x="24130" y="34924"/>
                </a:lnTo>
                <a:lnTo>
                  <a:pt x="32512" y="30606"/>
                </a:lnTo>
                <a:lnTo>
                  <a:pt x="33909" y="26415"/>
                </a:lnTo>
                <a:lnTo>
                  <a:pt x="36576" y="17906"/>
                </a:lnTo>
                <a:lnTo>
                  <a:pt x="33655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" name="object 162"/>
          <p:cNvSpPr/>
          <p:nvPr/>
        </p:nvSpPr>
        <p:spPr>
          <a:xfrm>
            <a:off x="7255383" y="3676777"/>
            <a:ext cx="30988" cy="33781"/>
          </a:xfrm>
          <a:custGeom>
            <a:avLst/>
            <a:gdLst/>
            <a:ahLst/>
            <a:cxnLst/>
            <a:rect l="l" t="t" r="r" b="b"/>
            <a:pathLst>
              <a:path w="30988" h="33781">
                <a:moveTo>
                  <a:pt x="3937" y="5842"/>
                </a:moveTo>
                <a:lnTo>
                  <a:pt x="1270" y="14224"/>
                </a:lnTo>
                <a:lnTo>
                  <a:pt x="0" y="18542"/>
                </a:lnTo>
                <a:lnTo>
                  <a:pt x="0" y="25527"/>
                </a:lnTo>
                <a:lnTo>
                  <a:pt x="5715" y="29718"/>
                </a:lnTo>
                <a:lnTo>
                  <a:pt x="11430" y="33781"/>
                </a:lnTo>
                <a:lnTo>
                  <a:pt x="18415" y="33655"/>
                </a:lnTo>
                <a:lnTo>
                  <a:pt x="24002" y="30861"/>
                </a:lnTo>
                <a:lnTo>
                  <a:pt x="29591" y="27940"/>
                </a:lnTo>
                <a:lnTo>
                  <a:pt x="30988" y="23622"/>
                </a:lnTo>
                <a:lnTo>
                  <a:pt x="30734" y="9652"/>
                </a:lnTo>
                <a:lnTo>
                  <a:pt x="25019" y="5461"/>
                </a:lnTo>
                <a:lnTo>
                  <a:pt x="20827" y="4191"/>
                </a:lnTo>
                <a:lnTo>
                  <a:pt x="15113" y="0"/>
                </a:lnTo>
                <a:lnTo>
                  <a:pt x="9525" y="2921"/>
                </a:lnTo>
                <a:lnTo>
                  <a:pt x="3937" y="5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" name="object 163"/>
          <p:cNvSpPr/>
          <p:nvPr/>
        </p:nvSpPr>
        <p:spPr>
          <a:xfrm>
            <a:off x="7255383" y="3676777"/>
            <a:ext cx="30988" cy="33781"/>
          </a:xfrm>
          <a:custGeom>
            <a:avLst/>
            <a:gdLst/>
            <a:ahLst/>
            <a:cxnLst/>
            <a:rect l="l" t="t" r="r" b="b"/>
            <a:pathLst>
              <a:path w="30988" h="33781">
                <a:moveTo>
                  <a:pt x="3937" y="5842"/>
                </a:moveTo>
                <a:lnTo>
                  <a:pt x="1270" y="14224"/>
                </a:lnTo>
                <a:lnTo>
                  <a:pt x="0" y="18542"/>
                </a:lnTo>
                <a:lnTo>
                  <a:pt x="0" y="25527"/>
                </a:lnTo>
                <a:lnTo>
                  <a:pt x="5715" y="29718"/>
                </a:lnTo>
                <a:lnTo>
                  <a:pt x="11430" y="33781"/>
                </a:lnTo>
                <a:lnTo>
                  <a:pt x="18415" y="33655"/>
                </a:lnTo>
                <a:lnTo>
                  <a:pt x="24002" y="30861"/>
                </a:lnTo>
                <a:lnTo>
                  <a:pt x="29591" y="27940"/>
                </a:lnTo>
                <a:lnTo>
                  <a:pt x="30988" y="23622"/>
                </a:lnTo>
                <a:lnTo>
                  <a:pt x="30734" y="9652"/>
                </a:lnTo>
                <a:lnTo>
                  <a:pt x="25019" y="5461"/>
                </a:lnTo>
                <a:lnTo>
                  <a:pt x="20827" y="4191"/>
                </a:lnTo>
                <a:lnTo>
                  <a:pt x="15113" y="0"/>
                </a:lnTo>
                <a:lnTo>
                  <a:pt x="9525" y="2921"/>
                </a:lnTo>
                <a:lnTo>
                  <a:pt x="3937" y="5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7212076" y="3611245"/>
            <a:ext cx="30988" cy="28193"/>
          </a:xfrm>
          <a:custGeom>
            <a:avLst/>
            <a:gdLst/>
            <a:ahLst/>
            <a:cxnLst/>
            <a:rect l="l" t="t" r="r" b="b"/>
            <a:pathLst>
              <a:path w="30988" h="28194">
                <a:moveTo>
                  <a:pt x="28067" y="6984"/>
                </a:moveTo>
                <a:lnTo>
                  <a:pt x="25146" y="1396"/>
                </a:lnTo>
                <a:lnTo>
                  <a:pt x="20954" y="0"/>
                </a:lnTo>
                <a:lnTo>
                  <a:pt x="13843" y="126"/>
                </a:lnTo>
                <a:lnTo>
                  <a:pt x="6857" y="253"/>
                </a:lnTo>
                <a:lnTo>
                  <a:pt x="5588" y="4444"/>
                </a:lnTo>
                <a:lnTo>
                  <a:pt x="1397" y="10159"/>
                </a:lnTo>
                <a:lnTo>
                  <a:pt x="0" y="14350"/>
                </a:lnTo>
                <a:lnTo>
                  <a:pt x="2921" y="19938"/>
                </a:lnTo>
                <a:lnTo>
                  <a:pt x="5842" y="25526"/>
                </a:lnTo>
                <a:lnTo>
                  <a:pt x="10032" y="26923"/>
                </a:lnTo>
                <a:lnTo>
                  <a:pt x="17145" y="26796"/>
                </a:lnTo>
                <a:lnTo>
                  <a:pt x="21335" y="28193"/>
                </a:lnTo>
                <a:lnTo>
                  <a:pt x="25526" y="22478"/>
                </a:lnTo>
                <a:lnTo>
                  <a:pt x="29591" y="16763"/>
                </a:lnTo>
                <a:lnTo>
                  <a:pt x="30988" y="12572"/>
                </a:lnTo>
                <a:lnTo>
                  <a:pt x="28067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7212076" y="3611245"/>
            <a:ext cx="30988" cy="28193"/>
          </a:xfrm>
          <a:custGeom>
            <a:avLst/>
            <a:gdLst/>
            <a:ahLst/>
            <a:cxnLst/>
            <a:rect l="l" t="t" r="r" b="b"/>
            <a:pathLst>
              <a:path w="30988" h="28194">
                <a:moveTo>
                  <a:pt x="28067" y="6984"/>
                </a:moveTo>
                <a:lnTo>
                  <a:pt x="25146" y="1396"/>
                </a:lnTo>
                <a:lnTo>
                  <a:pt x="20954" y="0"/>
                </a:lnTo>
                <a:lnTo>
                  <a:pt x="13843" y="126"/>
                </a:lnTo>
                <a:lnTo>
                  <a:pt x="6857" y="253"/>
                </a:lnTo>
                <a:lnTo>
                  <a:pt x="5588" y="4444"/>
                </a:lnTo>
                <a:lnTo>
                  <a:pt x="1397" y="10159"/>
                </a:lnTo>
                <a:lnTo>
                  <a:pt x="0" y="14350"/>
                </a:lnTo>
                <a:lnTo>
                  <a:pt x="2921" y="19938"/>
                </a:lnTo>
                <a:lnTo>
                  <a:pt x="5842" y="25526"/>
                </a:lnTo>
                <a:lnTo>
                  <a:pt x="10032" y="26923"/>
                </a:lnTo>
                <a:lnTo>
                  <a:pt x="17145" y="26796"/>
                </a:lnTo>
                <a:lnTo>
                  <a:pt x="21335" y="28193"/>
                </a:lnTo>
                <a:lnTo>
                  <a:pt x="25526" y="22478"/>
                </a:lnTo>
                <a:lnTo>
                  <a:pt x="29591" y="16763"/>
                </a:lnTo>
                <a:lnTo>
                  <a:pt x="30988" y="12572"/>
                </a:lnTo>
                <a:lnTo>
                  <a:pt x="28067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" name="object 158"/>
          <p:cNvSpPr/>
          <p:nvPr/>
        </p:nvSpPr>
        <p:spPr>
          <a:xfrm>
            <a:off x="7182866" y="3535807"/>
            <a:ext cx="26797" cy="26796"/>
          </a:xfrm>
          <a:custGeom>
            <a:avLst/>
            <a:gdLst/>
            <a:ahLst/>
            <a:cxnLst/>
            <a:rect l="l" t="t" r="r" b="b"/>
            <a:pathLst>
              <a:path w="26797" h="26796">
                <a:moveTo>
                  <a:pt x="1397" y="8762"/>
                </a:moveTo>
                <a:lnTo>
                  <a:pt x="0" y="12953"/>
                </a:lnTo>
                <a:lnTo>
                  <a:pt x="126" y="19938"/>
                </a:lnTo>
                <a:lnTo>
                  <a:pt x="4317" y="21335"/>
                </a:lnTo>
                <a:lnTo>
                  <a:pt x="10032" y="25400"/>
                </a:lnTo>
                <a:lnTo>
                  <a:pt x="14224" y="26796"/>
                </a:lnTo>
                <a:lnTo>
                  <a:pt x="19811" y="23875"/>
                </a:lnTo>
                <a:lnTo>
                  <a:pt x="22605" y="22478"/>
                </a:lnTo>
                <a:lnTo>
                  <a:pt x="26797" y="16763"/>
                </a:lnTo>
                <a:lnTo>
                  <a:pt x="23875" y="11175"/>
                </a:lnTo>
                <a:lnTo>
                  <a:pt x="25273" y="6984"/>
                </a:lnTo>
                <a:lnTo>
                  <a:pt x="19557" y="2793"/>
                </a:lnTo>
                <a:lnTo>
                  <a:pt x="18033" y="0"/>
                </a:lnTo>
                <a:lnTo>
                  <a:pt x="11049" y="126"/>
                </a:lnTo>
                <a:lnTo>
                  <a:pt x="8254" y="1650"/>
                </a:lnTo>
                <a:lnTo>
                  <a:pt x="2666" y="4444"/>
                </a:lnTo>
                <a:lnTo>
                  <a:pt x="1397" y="87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7182866" y="3535807"/>
            <a:ext cx="26797" cy="26796"/>
          </a:xfrm>
          <a:custGeom>
            <a:avLst/>
            <a:gdLst/>
            <a:ahLst/>
            <a:cxnLst/>
            <a:rect l="l" t="t" r="r" b="b"/>
            <a:pathLst>
              <a:path w="26797" h="26796">
                <a:moveTo>
                  <a:pt x="1397" y="8762"/>
                </a:moveTo>
                <a:lnTo>
                  <a:pt x="0" y="12953"/>
                </a:lnTo>
                <a:lnTo>
                  <a:pt x="126" y="19938"/>
                </a:lnTo>
                <a:lnTo>
                  <a:pt x="4317" y="21335"/>
                </a:lnTo>
                <a:lnTo>
                  <a:pt x="10032" y="25400"/>
                </a:lnTo>
                <a:lnTo>
                  <a:pt x="14224" y="26796"/>
                </a:lnTo>
                <a:lnTo>
                  <a:pt x="19811" y="23875"/>
                </a:lnTo>
                <a:lnTo>
                  <a:pt x="22605" y="22478"/>
                </a:lnTo>
                <a:lnTo>
                  <a:pt x="26797" y="16763"/>
                </a:lnTo>
                <a:lnTo>
                  <a:pt x="23875" y="11175"/>
                </a:lnTo>
                <a:lnTo>
                  <a:pt x="25273" y="6984"/>
                </a:lnTo>
                <a:lnTo>
                  <a:pt x="19557" y="2793"/>
                </a:lnTo>
                <a:lnTo>
                  <a:pt x="18033" y="0"/>
                </a:lnTo>
                <a:lnTo>
                  <a:pt x="11049" y="126"/>
                </a:lnTo>
                <a:lnTo>
                  <a:pt x="8254" y="1650"/>
                </a:lnTo>
                <a:lnTo>
                  <a:pt x="2666" y="4444"/>
                </a:lnTo>
                <a:lnTo>
                  <a:pt x="1397" y="87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7167626" y="3457448"/>
            <a:ext cx="21081" cy="21209"/>
          </a:xfrm>
          <a:custGeom>
            <a:avLst/>
            <a:gdLst/>
            <a:ahLst/>
            <a:cxnLst/>
            <a:rect l="l" t="t" r="r" b="b"/>
            <a:pathLst>
              <a:path w="21081" h="21209">
                <a:moveTo>
                  <a:pt x="19557" y="4063"/>
                </a:moveTo>
                <a:lnTo>
                  <a:pt x="13843" y="0"/>
                </a:lnTo>
                <a:lnTo>
                  <a:pt x="4064" y="1524"/>
                </a:lnTo>
                <a:lnTo>
                  <a:pt x="0" y="7238"/>
                </a:lnTo>
                <a:lnTo>
                  <a:pt x="0" y="14224"/>
                </a:lnTo>
                <a:lnTo>
                  <a:pt x="7112" y="21209"/>
                </a:lnTo>
                <a:lnTo>
                  <a:pt x="14224" y="21081"/>
                </a:lnTo>
                <a:lnTo>
                  <a:pt x="21081" y="13969"/>
                </a:lnTo>
                <a:lnTo>
                  <a:pt x="19557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" name="object 157"/>
          <p:cNvSpPr/>
          <p:nvPr/>
        </p:nvSpPr>
        <p:spPr>
          <a:xfrm>
            <a:off x="7167626" y="3457448"/>
            <a:ext cx="21081" cy="21209"/>
          </a:xfrm>
          <a:custGeom>
            <a:avLst/>
            <a:gdLst/>
            <a:ahLst/>
            <a:cxnLst/>
            <a:rect l="l" t="t" r="r" b="b"/>
            <a:pathLst>
              <a:path w="21081" h="21209">
                <a:moveTo>
                  <a:pt x="19557" y="4063"/>
                </a:moveTo>
                <a:lnTo>
                  <a:pt x="13843" y="0"/>
                </a:lnTo>
                <a:lnTo>
                  <a:pt x="4064" y="1524"/>
                </a:lnTo>
                <a:lnTo>
                  <a:pt x="0" y="7238"/>
                </a:lnTo>
                <a:lnTo>
                  <a:pt x="0" y="14224"/>
                </a:lnTo>
                <a:lnTo>
                  <a:pt x="7112" y="21209"/>
                </a:lnTo>
                <a:lnTo>
                  <a:pt x="14224" y="21081"/>
                </a:lnTo>
                <a:lnTo>
                  <a:pt x="21081" y="13969"/>
                </a:lnTo>
                <a:lnTo>
                  <a:pt x="19557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7163561" y="3374516"/>
            <a:ext cx="21209" cy="21209"/>
          </a:xfrm>
          <a:custGeom>
            <a:avLst/>
            <a:gdLst/>
            <a:ahLst/>
            <a:cxnLst/>
            <a:rect l="l" t="t" r="r" b="b"/>
            <a:pathLst>
              <a:path w="21209" h="21209">
                <a:moveTo>
                  <a:pt x="19558" y="4191"/>
                </a:moveTo>
                <a:lnTo>
                  <a:pt x="13970" y="0"/>
                </a:lnTo>
                <a:lnTo>
                  <a:pt x="6858" y="127"/>
                </a:lnTo>
                <a:lnTo>
                  <a:pt x="0" y="7238"/>
                </a:lnTo>
                <a:lnTo>
                  <a:pt x="127" y="14224"/>
                </a:lnTo>
                <a:lnTo>
                  <a:pt x="7239" y="21209"/>
                </a:lnTo>
                <a:lnTo>
                  <a:pt x="17018" y="19685"/>
                </a:lnTo>
                <a:lnTo>
                  <a:pt x="21209" y="13970"/>
                </a:lnTo>
                <a:lnTo>
                  <a:pt x="19558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5" name="object 155"/>
          <p:cNvSpPr/>
          <p:nvPr/>
        </p:nvSpPr>
        <p:spPr>
          <a:xfrm>
            <a:off x="7163561" y="3374516"/>
            <a:ext cx="21209" cy="21209"/>
          </a:xfrm>
          <a:custGeom>
            <a:avLst/>
            <a:gdLst/>
            <a:ahLst/>
            <a:cxnLst/>
            <a:rect l="l" t="t" r="r" b="b"/>
            <a:pathLst>
              <a:path w="21209" h="21209">
                <a:moveTo>
                  <a:pt x="19558" y="4191"/>
                </a:moveTo>
                <a:lnTo>
                  <a:pt x="13970" y="0"/>
                </a:lnTo>
                <a:lnTo>
                  <a:pt x="6858" y="127"/>
                </a:lnTo>
                <a:lnTo>
                  <a:pt x="0" y="7238"/>
                </a:lnTo>
                <a:lnTo>
                  <a:pt x="127" y="14224"/>
                </a:lnTo>
                <a:lnTo>
                  <a:pt x="7239" y="21209"/>
                </a:lnTo>
                <a:lnTo>
                  <a:pt x="17018" y="19685"/>
                </a:lnTo>
                <a:lnTo>
                  <a:pt x="21209" y="13970"/>
                </a:lnTo>
                <a:lnTo>
                  <a:pt x="19558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" name="object 152"/>
          <p:cNvSpPr/>
          <p:nvPr/>
        </p:nvSpPr>
        <p:spPr>
          <a:xfrm>
            <a:off x="7177785" y="3294253"/>
            <a:ext cx="16891" cy="16891"/>
          </a:xfrm>
          <a:custGeom>
            <a:avLst/>
            <a:gdLst/>
            <a:ahLst/>
            <a:cxnLst/>
            <a:rect l="l" t="t" r="r" b="b"/>
            <a:pathLst>
              <a:path w="16891" h="16891">
                <a:moveTo>
                  <a:pt x="16891" y="4063"/>
                </a:moveTo>
                <a:lnTo>
                  <a:pt x="11175" y="0"/>
                </a:lnTo>
                <a:lnTo>
                  <a:pt x="4064" y="126"/>
                </a:lnTo>
                <a:lnTo>
                  <a:pt x="0" y="5714"/>
                </a:lnTo>
                <a:lnTo>
                  <a:pt x="127" y="12826"/>
                </a:lnTo>
                <a:lnTo>
                  <a:pt x="5715" y="16891"/>
                </a:lnTo>
                <a:lnTo>
                  <a:pt x="12827" y="16891"/>
                </a:lnTo>
                <a:lnTo>
                  <a:pt x="16891" y="11175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7177785" y="3294253"/>
            <a:ext cx="16891" cy="16891"/>
          </a:xfrm>
          <a:custGeom>
            <a:avLst/>
            <a:gdLst/>
            <a:ahLst/>
            <a:cxnLst/>
            <a:rect l="l" t="t" r="r" b="b"/>
            <a:pathLst>
              <a:path w="16891" h="16891">
                <a:moveTo>
                  <a:pt x="16891" y="4063"/>
                </a:moveTo>
                <a:lnTo>
                  <a:pt x="11175" y="0"/>
                </a:lnTo>
                <a:lnTo>
                  <a:pt x="4064" y="126"/>
                </a:lnTo>
                <a:lnTo>
                  <a:pt x="0" y="5714"/>
                </a:lnTo>
                <a:lnTo>
                  <a:pt x="127" y="12826"/>
                </a:lnTo>
                <a:lnTo>
                  <a:pt x="5715" y="16891"/>
                </a:lnTo>
                <a:lnTo>
                  <a:pt x="12827" y="16891"/>
                </a:lnTo>
                <a:lnTo>
                  <a:pt x="16891" y="11175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7200519" y="3215132"/>
            <a:ext cx="16890" cy="17017"/>
          </a:xfrm>
          <a:custGeom>
            <a:avLst/>
            <a:gdLst/>
            <a:ahLst/>
            <a:cxnLst/>
            <a:rect l="l" t="t" r="r" b="b"/>
            <a:pathLst>
              <a:path w="16890" h="17017">
                <a:moveTo>
                  <a:pt x="16763" y="4190"/>
                </a:moveTo>
                <a:lnTo>
                  <a:pt x="11175" y="0"/>
                </a:lnTo>
                <a:lnTo>
                  <a:pt x="5587" y="2920"/>
                </a:lnTo>
                <a:lnTo>
                  <a:pt x="0" y="5841"/>
                </a:lnTo>
                <a:lnTo>
                  <a:pt x="2921" y="11429"/>
                </a:lnTo>
                <a:lnTo>
                  <a:pt x="5714" y="17017"/>
                </a:lnTo>
                <a:lnTo>
                  <a:pt x="12826" y="16890"/>
                </a:lnTo>
                <a:lnTo>
                  <a:pt x="16890" y="11175"/>
                </a:lnTo>
                <a:lnTo>
                  <a:pt x="16763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1" name="object 151"/>
          <p:cNvSpPr/>
          <p:nvPr/>
        </p:nvSpPr>
        <p:spPr>
          <a:xfrm>
            <a:off x="7200519" y="3215132"/>
            <a:ext cx="16890" cy="17017"/>
          </a:xfrm>
          <a:custGeom>
            <a:avLst/>
            <a:gdLst/>
            <a:ahLst/>
            <a:cxnLst/>
            <a:rect l="l" t="t" r="r" b="b"/>
            <a:pathLst>
              <a:path w="16890" h="17017">
                <a:moveTo>
                  <a:pt x="16763" y="4190"/>
                </a:moveTo>
                <a:lnTo>
                  <a:pt x="11175" y="0"/>
                </a:lnTo>
                <a:lnTo>
                  <a:pt x="5587" y="2920"/>
                </a:lnTo>
                <a:lnTo>
                  <a:pt x="0" y="5841"/>
                </a:lnTo>
                <a:lnTo>
                  <a:pt x="2921" y="11429"/>
                </a:lnTo>
                <a:lnTo>
                  <a:pt x="5714" y="17017"/>
                </a:lnTo>
                <a:lnTo>
                  <a:pt x="12826" y="16890"/>
                </a:lnTo>
                <a:lnTo>
                  <a:pt x="16890" y="11175"/>
                </a:lnTo>
                <a:lnTo>
                  <a:pt x="16763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7924419" y="377088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794" y="18415"/>
                </a:moveTo>
                <a:lnTo>
                  <a:pt x="4317" y="21209"/>
                </a:lnTo>
                <a:lnTo>
                  <a:pt x="10032" y="25400"/>
                </a:lnTo>
                <a:lnTo>
                  <a:pt x="14224" y="26670"/>
                </a:lnTo>
                <a:lnTo>
                  <a:pt x="19811" y="23876"/>
                </a:lnTo>
                <a:lnTo>
                  <a:pt x="22605" y="22352"/>
                </a:lnTo>
                <a:lnTo>
                  <a:pt x="26670" y="16764"/>
                </a:lnTo>
                <a:lnTo>
                  <a:pt x="23875" y="11176"/>
                </a:lnTo>
                <a:lnTo>
                  <a:pt x="25146" y="6858"/>
                </a:lnTo>
                <a:lnTo>
                  <a:pt x="19430" y="2794"/>
                </a:lnTo>
                <a:lnTo>
                  <a:pt x="18033" y="0"/>
                </a:lnTo>
                <a:lnTo>
                  <a:pt x="11049" y="127"/>
                </a:lnTo>
                <a:lnTo>
                  <a:pt x="8254" y="1524"/>
                </a:lnTo>
                <a:lnTo>
                  <a:pt x="2666" y="4445"/>
                </a:lnTo>
                <a:lnTo>
                  <a:pt x="1270" y="8636"/>
                </a:lnTo>
                <a:lnTo>
                  <a:pt x="0" y="12827"/>
                </a:lnTo>
                <a:lnTo>
                  <a:pt x="2794" y="184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7924419" y="377088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794" y="18415"/>
                </a:moveTo>
                <a:lnTo>
                  <a:pt x="4317" y="21209"/>
                </a:lnTo>
                <a:lnTo>
                  <a:pt x="10032" y="25400"/>
                </a:lnTo>
                <a:lnTo>
                  <a:pt x="14224" y="26670"/>
                </a:lnTo>
                <a:lnTo>
                  <a:pt x="19811" y="23876"/>
                </a:lnTo>
                <a:lnTo>
                  <a:pt x="22605" y="22352"/>
                </a:lnTo>
                <a:lnTo>
                  <a:pt x="26670" y="16764"/>
                </a:lnTo>
                <a:lnTo>
                  <a:pt x="23875" y="11176"/>
                </a:lnTo>
                <a:lnTo>
                  <a:pt x="25146" y="6858"/>
                </a:lnTo>
                <a:lnTo>
                  <a:pt x="19430" y="2794"/>
                </a:lnTo>
                <a:lnTo>
                  <a:pt x="18033" y="0"/>
                </a:lnTo>
                <a:lnTo>
                  <a:pt x="11049" y="127"/>
                </a:lnTo>
                <a:lnTo>
                  <a:pt x="8254" y="1524"/>
                </a:lnTo>
                <a:lnTo>
                  <a:pt x="2666" y="4445"/>
                </a:lnTo>
                <a:lnTo>
                  <a:pt x="1270" y="8636"/>
                </a:lnTo>
                <a:lnTo>
                  <a:pt x="0" y="12827"/>
                </a:lnTo>
                <a:lnTo>
                  <a:pt x="2794" y="184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7985379" y="371513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3875" y="6985"/>
                </a:moveTo>
                <a:lnTo>
                  <a:pt x="16637" y="0"/>
                </a:lnTo>
                <a:lnTo>
                  <a:pt x="6857" y="1524"/>
                </a:lnTo>
                <a:lnTo>
                  <a:pt x="0" y="8636"/>
                </a:lnTo>
                <a:lnTo>
                  <a:pt x="1524" y="18542"/>
                </a:lnTo>
                <a:lnTo>
                  <a:pt x="8636" y="25400"/>
                </a:lnTo>
                <a:lnTo>
                  <a:pt x="18415" y="23876"/>
                </a:lnTo>
                <a:lnTo>
                  <a:pt x="25400" y="16764"/>
                </a:lnTo>
                <a:lnTo>
                  <a:pt x="23875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7985379" y="371513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3875" y="6985"/>
                </a:moveTo>
                <a:lnTo>
                  <a:pt x="16637" y="0"/>
                </a:lnTo>
                <a:lnTo>
                  <a:pt x="6857" y="1524"/>
                </a:lnTo>
                <a:lnTo>
                  <a:pt x="0" y="8636"/>
                </a:lnTo>
                <a:lnTo>
                  <a:pt x="1524" y="18542"/>
                </a:lnTo>
                <a:lnTo>
                  <a:pt x="8636" y="25400"/>
                </a:lnTo>
                <a:lnTo>
                  <a:pt x="18415" y="23876"/>
                </a:lnTo>
                <a:lnTo>
                  <a:pt x="25400" y="16764"/>
                </a:lnTo>
                <a:lnTo>
                  <a:pt x="23875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8039100" y="3651123"/>
            <a:ext cx="18415" cy="19812"/>
          </a:xfrm>
          <a:custGeom>
            <a:avLst/>
            <a:gdLst/>
            <a:ahLst/>
            <a:cxnLst/>
            <a:rect l="l" t="t" r="r" b="b"/>
            <a:pathLst>
              <a:path w="18415" h="19812">
                <a:moveTo>
                  <a:pt x="18415" y="6984"/>
                </a:moveTo>
                <a:lnTo>
                  <a:pt x="11175" y="0"/>
                </a:lnTo>
                <a:lnTo>
                  <a:pt x="5588" y="2920"/>
                </a:lnTo>
                <a:lnTo>
                  <a:pt x="0" y="5841"/>
                </a:lnTo>
                <a:lnTo>
                  <a:pt x="1650" y="15620"/>
                </a:lnTo>
                <a:lnTo>
                  <a:pt x="7239" y="19812"/>
                </a:lnTo>
                <a:lnTo>
                  <a:pt x="14350" y="19684"/>
                </a:lnTo>
                <a:lnTo>
                  <a:pt x="18415" y="13969"/>
                </a:lnTo>
                <a:lnTo>
                  <a:pt x="18415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8039100" y="3651123"/>
            <a:ext cx="18415" cy="19812"/>
          </a:xfrm>
          <a:custGeom>
            <a:avLst/>
            <a:gdLst/>
            <a:ahLst/>
            <a:cxnLst/>
            <a:rect l="l" t="t" r="r" b="b"/>
            <a:pathLst>
              <a:path w="18415" h="19812">
                <a:moveTo>
                  <a:pt x="18415" y="6984"/>
                </a:moveTo>
                <a:lnTo>
                  <a:pt x="11175" y="0"/>
                </a:lnTo>
                <a:lnTo>
                  <a:pt x="5588" y="2920"/>
                </a:lnTo>
                <a:lnTo>
                  <a:pt x="0" y="5841"/>
                </a:lnTo>
                <a:lnTo>
                  <a:pt x="1650" y="15620"/>
                </a:lnTo>
                <a:lnTo>
                  <a:pt x="7239" y="19812"/>
                </a:lnTo>
                <a:lnTo>
                  <a:pt x="14350" y="19684"/>
                </a:lnTo>
                <a:lnTo>
                  <a:pt x="18415" y="13969"/>
                </a:lnTo>
                <a:lnTo>
                  <a:pt x="18415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8077454" y="3580257"/>
            <a:ext cx="19812" cy="18414"/>
          </a:xfrm>
          <a:custGeom>
            <a:avLst/>
            <a:gdLst/>
            <a:ahLst/>
            <a:cxnLst/>
            <a:rect l="l" t="t" r="r" b="b"/>
            <a:pathLst>
              <a:path w="19812" h="18414">
                <a:moveTo>
                  <a:pt x="19685" y="4190"/>
                </a:moveTo>
                <a:lnTo>
                  <a:pt x="13970" y="0"/>
                </a:lnTo>
                <a:lnTo>
                  <a:pt x="6985" y="126"/>
                </a:lnTo>
                <a:lnTo>
                  <a:pt x="0" y="7238"/>
                </a:lnTo>
                <a:lnTo>
                  <a:pt x="2921" y="12826"/>
                </a:lnTo>
                <a:lnTo>
                  <a:pt x="5842" y="18414"/>
                </a:lnTo>
                <a:lnTo>
                  <a:pt x="15621" y="16890"/>
                </a:lnTo>
                <a:lnTo>
                  <a:pt x="19812" y="11175"/>
                </a:lnTo>
                <a:lnTo>
                  <a:pt x="19685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8077454" y="3580257"/>
            <a:ext cx="19812" cy="18414"/>
          </a:xfrm>
          <a:custGeom>
            <a:avLst/>
            <a:gdLst/>
            <a:ahLst/>
            <a:cxnLst/>
            <a:rect l="l" t="t" r="r" b="b"/>
            <a:pathLst>
              <a:path w="19812" h="18414">
                <a:moveTo>
                  <a:pt x="19685" y="4190"/>
                </a:moveTo>
                <a:lnTo>
                  <a:pt x="13970" y="0"/>
                </a:lnTo>
                <a:lnTo>
                  <a:pt x="6985" y="126"/>
                </a:lnTo>
                <a:lnTo>
                  <a:pt x="0" y="7238"/>
                </a:lnTo>
                <a:lnTo>
                  <a:pt x="2921" y="12826"/>
                </a:lnTo>
                <a:lnTo>
                  <a:pt x="5842" y="18414"/>
                </a:lnTo>
                <a:lnTo>
                  <a:pt x="15621" y="16890"/>
                </a:lnTo>
                <a:lnTo>
                  <a:pt x="19812" y="11175"/>
                </a:lnTo>
                <a:lnTo>
                  <a:pt x="19685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8102981" y="3501263"/>
            <a:ext cx="17018" cy="16890"/>
          </a:xfrm>
          <a:custGeom>
            <a:avLst/>
            <a:gdLst/>
            <a:ahLst/>
            <a:cxnLst/>
            <a:rect l="l" t="t" r="r" b="b"/>
            <a:pathLst>
              <a:path w="17018" h="16890">
                <a:moveTo>
                  <a:pt x="16891" y="4063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700"/>
                </a:lnTo>
                <a:lnTo>
                  <a:pt x="5842" y="16890"/>
                </a:lnTo>
                <a:lnTo>
                  <a:pt x="12826" y="16763"/>
                </a:lnTo>
                <a:lnTo>
                  <a:pt x="17018" y="11049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8102981" y="3501263"/>
            <a:ext cx="17018" cy="16890"/>
          </a:xfrm>
          <a:custGeom>
            <a:avLst/>
            <a:gdLst/>
            <a:ahLst/>
            <a:cxnLst/>
            <a:rect l="l" t="t" r="r" b="b"/>
            <a:pathLst>
              <a:path w="17018" h="16890">
                <a:moveTo>
                  <a:pt x="16891" y="4063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700"/>
                </a:lnTo>
                <a:lnTo>
                  <a:pt x="5842" y="16890"/>
                </a:lnTo>
                <a:lnTo>
                  <a:pt x="12826" y="16763"/>
                </a:lnTo>
                <a:lnTo>
                  <a:pt x="17018" y="11049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7417816" y="3733546"/>
            <a:ext cx="25273" cy="25273"/>
          </a:xfrm>
          <a:custGeom>
            <a:avLst/>
            <a:gdLst/>
            <a:ahLst/>
            <a:cxnLst/>
            <a:rect l="l" t="t" r="r" b="b"/>
            <a:pathLst>
              <a:path w="25273" h="25273">
                <a:moveTo>
                  <a:pt x="23749" y="6730"/>
                </a:moveTo>
                <a:lnTo>
                  <a:pt x="18033" y="2666"/>
                </a:lnTo>
                <a:lnTo>
                  <a:pt x="9525" y="0"/>
                </a:lnTo>
                <a:lnTo>
                  <a:pt x="6730" y="1396"/>
                </a:lnTo>
                <a:lnTo>
                  <a:pt x="2666" y="7111"/>
                </a:lnTo>
                <a:lnTo>
                  <a:pt x="1269" y="11302"/>
                </a:lnTo>
                <a:lnTo>
                  <a:pt x="0" y="15620"/>
                </a:lnTo>
                <a:lnTo>
                  <a:pt x="1397" y="18414"/>
                </a:lnTo>
                <a:lnTo>
                  <a:pt x="8508" y="25272"/>
                </a:lnTo>
                <a:lnTo>
                  <a:pt x="15620" y="25145"/>
                </a:lnTo>
                <a:lnTo>
                  <a:pt x="21208" y="22224"/>
                </a:lnTo>
                <a:lnTo>
                  <a:pt x="24002" y="20827"/>
                </a:lnTo>
                <a:lnTo>
                  <a:pt x="25273" y="16636"/>
                </a:lnTo>
                <a:lnTo>
                  <a:pt x="25145" y="9524"/>
                </a:lnTo>
                <a:lnTo>
                  <a:pt x="23749" y="673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7417816" y="3733546"/>
            <a:ext cx="25273" cy="25273"/>
          </a:xfrm>
          <a:custGeom>
            <a:avLst/>
            <a:gdLst/>
            <a:ahLst/>
            <a:cxnLst/>
            <a:rect l="l" t="t" r="r" b="b"/>
            <a:pathLst>
              <a:path w="25273" h="25273">
                <a:moveTo>
                  <a:pt x="23749" y="6730"/>
                </a:moveTo>
                <a:lnTo>
                  <a:pt x="18033" y="2666"/>
                </a:lnTo>
                <a:lnTo>
                  <a:pt x="9525" y="0"/>
                </a:lnTo>
                <a:lnTo>
                  <a:pt x="6730" y="1396"/>
                </a:lnTo>
                <a:lnTo>
                  <a:pt x="2666" y="7111"/>
                </a:lnTo>
                <a:lnTo>
                  <a:pt x="1269" y="11302"/>
                </a:lnTo>
                <a:lnTo>
                  <a:pt x="0" y="15620"/>
                </a:lnTo>
                <a:lnTo>
                  <a:pt x="1397" y="18414"/>
                </a:lnTo>
                <a:lnTo>
                  <a:pt x="8508" y="25272"/>
                </a:lnTo>
                <a:lnTo>
                  <a:pt x="15620" y="25145"/>
                </a:lnTo>
                <a:lnTo>
                  <a:pt x="21208" y="22224"/>
                </a:lnTo>
                <a:lnTo>
                  <a:pt x="24002" y="20827"/>
                </a:lnTo>
                <a:lnTo>
                  <a:pt x="25273" y="16636"/>
                </a:lnTo>
                <a:lnTo>
                  <a:pt x="25145" y="9524"/>
                </a:lnTo>
                <a:lnTo>
                  <a:pt x="23749" y="673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7363714" y="3693414"/>
            <a:ext cx="22478" cy="19812"/>
          </a:xfrm>
          <a:custGeom>
            <a:avLst/>
            <a:gdLst/>
            <a:ahLst/>
            <a:cxnLst/>
            <a:rect l="l" t="t" r="r" b="b"/>
            <a:pathLst>
              <a:path w="22478" h="19812">
                <a:moveTo>
                  <a:pt x="20954" y="5587"/>
                </a:moveTo>
                <a:lnTo>
                  <a:pt x="18160" y="0"/>
                </a:lnTo>
                <a:lnTo>
                  <a:pt x="11049" y="127"/>
                </a:lnTo>
                <a:lnTo>
                  <a:pt x="2666" y="4444"/>
                </a:lnTo>
                <a:lnTo>
                  <a:pt x="0" y="12954"/>
                </a:lnTo>
                <a:lnTo>
                  <a:pt x="1524" y="15748"/>
                </a:lnTo>
                <a:lnTo>
                  <a:pt x="7111" y="19812"/>
                </a:lnTo>
                <a:lnTo>
                  <a:pt x="14224" y="19685"/>
                </a:lnTo>
                <a:lnTo>
                  <a:pt x="19811" y="16891"/>
                </a:lnTo>
                <a:lnTo>
                  <a:pt x="22478" y="8381"/>
                </a:lnTo>
                <a:lnTo>
                  <a:pt x="20954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7363714" y="3693414"/>
            <a:ext cx="22478" cy="19812"/>
          </a:xfrm>
          <a:custGeom>
            <a:avLst/>
            <a:gdLst/>
            <a:ahLst/>
            <a:cxnLst/>
            <a:rect l="l" t="t" r="r" b="b"/>
            <a:pathLst>
              <a:path w="22478" h="19812">
                <a:moveTo>
                  <a:pt x="20954" y="5587"/>
                </a:moveTo>
                <a:lnTo>
                  <a:pt x="18160" y="0"/>
                </a:lnTo>
                <a:lnTo>
                  <a:pt x="11049" y="127"/>
                </a:lnTo>
                <a:lnTo>
                  <a:pt x="2666" y="4444"/>
                </a:lnTo>
                <a:lnTo>
                  <a:pt x="0" y="12954"/>
                </a:lnTo>
                <a:lnTo>
                  <a:pt x="1524" y="15748"/>
                </a:lnTo>
                <a:lnTo>
                  <a:pt x="7111" y="19812"/>
                </a:lnTo>
                <a:lnTo>
                  <a:pt x="14224" y="19685"/>
                </a:lnTo>
                <a:lnTo>
                  <a:pt x="19811" y="16891"/>
                </a:lnTo>
                <a:lnTo>
                  <a:pt x="22478" y="8381"/>
                </a:lnTo>
                <a:lnTo>
                  <a:pt x="20954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7317994" y="3640836"/>
            <a:ext cx="19684" cy="19684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18160" y="5461"/>
                </a:moveTo>
                <a:lnTo>
                  <a:pt x="12446" y="1396"/>
                </a:lnTo>
                <a:lnTo>
                  <a:pt x="8254" y="0"/>
                </a:lnTo>
                <a:lnTo>
                  <a:pt x="1270" y="7112"/>
                </a:lnTo>
                <a:lnTo>
                  <a:pt x="0" y="11302"/>
                </a:lnTo>
                <a:lnTo>
                  <a:pt x="1397" y="14096"/>
                </a:lnTo>
                <a:lnTo>
                  <a:pt x="4317" y="19684"/>
                </a:lnTo>
                <a:lnTo>
                  <a:pt x="11302" y="19684"/>
                </a:lnTo>
                <a:lnTo>
                  <a:pt x="19684" y="15239"/>
                </a:lnTo>
                <a:lnTo>
                  <a:pt x="19557" y="8255"/>
                </a:lnTo>
                <a:lnTo>
                  <a:pt x="18160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7317994" y="3640836"/>
            <a:ext cx="19684" cy="19684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18160" y="5461"/>
                </a:moveTo>
                <a:lnTo>
                  <a:pt x="12446" y="1396"/>
                </a:lnTo>
                <a:lnTo>
                  <a:pt x="8254" y="0"/>
                </a:lnTo>
                <a:lnTo>
                  <a:pt x="1270" y="7112"/>
                </a:lnTo>
                <a:lnTo>
                  <a:pt x="0" y="11302"/>
                </a:lnTo>
                <a:lnTo>
                  <a:pt x="1397" y="14096"/>
                </a:lnTo>
                <a:lnTo>
                  <a:pt x="4317" y="19684"/>
                </a:lnTo>
                <a:lnTo>
                  <a:pt x="11302" y="19684"/>
                </a:lnTo>
                <a:lnTo>
                  <a:pt x="19684" y="15239"/>
                </a:lnTo>
                <a:lnTo>
                  <a:pt x="19557" y="8255"/>
                </a:lnTo>
                <a:lnTo>
                  <a:pt x="18160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7280529" y="3582289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8161" y="5587"/>
                </a:moveTo>
                <a:lnTo>
                  <a:pt x="12446" y="1397"/>
                </a:lnTo>
                <a:lnTo>
                  <a:pt x="8254" y="0"/>
                </a:lnTo>
                <a:lnTo>
                  <a:pt x="4191" y="5714"/>
                </a:lnTo>
                <a:lnTo>
                  <a:pt x="0" y="11430"/>
                </a:lnTo>
                <a:lnTo>
                  <a:pt x="1397" y="14224"/>
                </a:lnTo>
                <a:lnTo>
                  <a:pt x="7112" y="18287"/>
                </a:lnTo>
                <a:lnTo>
                  <a:pt x="11429" y="19685"/>
                </a:lnTo>
                <a:lnTo>
                  <a:pt x="15494" y="13970"/>
                </a:lnTo>
                <a:lnTo>
                  <a:pt x="19685" y="8382"/>
                </a:lnTo>
                <a:lnTo>
                  <a:pt x="18161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7280529" y="3582289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8161" y="5587"/>
                </a:moveTo>
                <a:lnTo>
                  <a:pt x="12446" y="1397"/>
                </a:lnTo>
                <a:lnTo>
                  <a:pt x="8254" y="0"/>
                </a:lnTo>
                <a:lnTo>
                  <a:pt x="4191" y="5714"/>
                </a:lnTo>
                <a:lnTo>
                  <a:pt x="0" y="11430"/>
                </a:lnTo>
                <a:lnTo>
                  <a:pt x="1397" y="14224"/>
                </a:lnTo>
                <a:lnTo>
                  <a:pt x="7112" y="18287"/>
                </a:lnTo>
                <a:lnTo>
                  <a:pt x="11429" y="19685"/>
                </a:lnTo>
                <a:lnTo>
                  <a:pt x="15494" y="13970"/>
                </a:lnTo>
                <a:lnTo>
                  <a:pt x="19685" y="8382"/>
                </a:lnTo>
                <a:lnTo>
                  <a:pt x="18161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7254240" y="3518027"/>
            <a:ext cx="15493" cy="16890"/>
          </a:xfrm>
          <a:custGeom>
            <a:avLst/>
            <a:gdLst/>
            <a:ahLst/>
            <a:cxnLst/>
            <a:rect l="l" t="t" r="r" b="b"/>
            <a:pathLst>
              <a:path w="15493" h="16890">
                <a:moveTo>
                  <a:pt x="15493" y="6985"/>
                </a:moveTo>
                <a:lnTo>
                  <a:pt x="12573" y="1397"/>
                </a:lnTo>
                <a:lnTo>
                  <a:pt x="8254" y="0"/>
                </a:lnTo>
                <a:lnTo>
                  <a:pt x="2666" y="2921"/>
                </a:lnTo>
                <a:lnTo>
                  <a:pt x="0" y="11430"/>
                </a:lnTo>
                <a:lnTo>
                  <a:pt x="1524" y="14224"/>
                </a:lnTo>
                <a:lnTo>
                  <a:pt x="5714" y="15494"/>
                </a:lnTo>
                <a:lnTo>
                  <a:pt x="9905" y="16890"/>
                </a:lnTo>
                <a:lnTo>
                  <a:pt x="15493" y="13970"/>
                </a:lnTo>
                <a:lnTo>
                  <a:pt x="15493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7254240" y="3518027"/>
            <a:ext cx="15493" cy="16890"/>
          </a:xfrm>
          <a:custGeom>
            <a:avLst/>
            <a:gdLst/>
            <a:ahLst/>
            <a:cxnLst/>
            <a:rect l="l" t="t" r="r" b="b"/>
            <a:pathLst>
              <a:path w="15493" h="16890">
                <a:moveTo>
                  <a:pt x="15493" y="6985"/>
                </a:moveTo>
                <a:lnTo>
                  <a:pt x="12573" y="1397"/>
                </a:lnTo>
                <a:lnTo>
                  <a:pt x="8254" y="0"/>
                </a:lnTo>
                <a:lnTo>
                  <a:pt x="2666" y="2921"/>
                </a:lnTo>
                <a:lnTo>
                  <a:pt x="0" y="11430"/>
                </a:lnTo>
                <a:lnTo>
                  <a:pt x="1524" y="14224"/>
                </a:lnTo>
                <a:lnTo>
                  <a:pt x="5714" y="15494"/>
                </a:lnTo>
                <a:lnTo>
                  <a:pt x="9905" y="16890"/>
                </a:lnTo>
                <a:lnTo>
                  <a:pt x="15493" y="13970"/>
                </a:lnTo>
                <a:lnTo>
                  <a:pt x="15493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7239127" y="3452114"/>
            <a:ext cx="16891" cy="12700"/>
          </a:xfrm>
          <a:custGeom>
            <a:avLst/>
            <a:gdLst/>
            <a:ahLst/>
            <a:cxnLst/>
            <a:rect l="l" t="t" r="r" b="b"/>
            <a:pathLst>
              <a:path w="16891" h="12700">
                <a:moveTo>
                  <a:pt x="15494" y="2794"/>
                </a:moveTo>
                <a:lnTo>
                  <a:pt x="13970" y="0"/>
                </a:lnTo>
                <a:lnTo>
                  <a:pt x="6984" y="126"/>
                </a:lnTo>
                <a:lnTo>
                  <a:pt x="4191" y="1524"/>
                </a:lnTo>
                <a:lnTo>
                  <a:pt x="0" y="7238"/>
                </a:lnTo>
                <a:lnTo>
                  <a:pt x="1524" y="10033"/>
                </a:lnTo>
                <a:lnTo>
                  <a:pt x="5715" y="11430"/>
                </a:lnTo>
                <a:lnTo>
                  <a:pt x="10032" y="12700"/>
                </a:lnTo>
                <a:lnTo>
                  <a:pt x="15494" y="9778"/>
                </a:lnTo>
                <a:lnTo>
                  <a:pt x="16891" y="5587"/>
                </a:lnTo>
                <a:lnTo>
                  <a:pt x="15494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7239127" y="3452114"/>
            <a:ext cx="16891" cy="12700"/>
          </a:xfrm>
          <a:custGeom>
            <a:avLst/>
            <a:gdLst/>
            <a:ahLst/>
            <a:cxnLst/>
            <a:rect l="l" t="t" r="r" b="b"/>
            <a:pathLst>
              <a:path w="16891" h="12700">
                <a:moveTo>
                  <a:pt x="15494" y="2794"/>
                </a:moveTo>
                <a:lnTo>
                  <a:pt x="13970" y="0"/>
                </a:lnTo>
                <a:lnTo>
                  <a:pt x="6984" y="126"/>
                </a:lnTo>
                <a:lnTo>
                  <a:pt x="4191" y="1524"/>
                </a:lnTo>
                <a:lnTo>
                  <a:pt x="0" y="7238"/>
                </a:lnTo>
                <a:lnTo>
                  <a:pt x="1524" y="10033"/>
                </a:lnTo>
                <a:lnTo>
                  <a:pt x="5715" y="11430"/>
                </a:lnTo>
                <a:lnTo>
                  <a:pt x="10032" y="12700"/>
                </a:lnTo>
                <a:lnTo>
                  <a:pt x="15494" y="9778"/>
                </a:lnTo>
                <a:lnTo>
                  <a:pt x="16891" y="5587"/>
                </a:lnTo>
                <a:lnTo>
                  <a:pt x="15494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7878572" y="3712591"/>
            <a:ext cx="30860" cy="29463"/>
          </a:xfrm>
          <a:custGeom>
            <a:avLst/>
            <a:gdLst/>
            <a:ahLst/>
            <a:cxnLst/>
            <a:rect l="l" t="t" r="r" b="b"/>
            <a:pathLst>
              <a:path w="30860" h="29463">
                <a:moveTo>
                  <a:pt x="1270" y="5714"/>
                </a:moveTo>
                <a:lnTo>
                  <a:pt x="1397" y="12826"/>
                </a:lnTo>
                <a:lnTo>
                  <a:pt x="0" y="17017"/>
                </a:lnTo>
                <a:lnTo>
                  <a:pt x="1397" y="19811"/>
                </a:lnTo>
                <a:lnTo>
                  <a:pt x="8635" y="26796"/>
                </a:lnTo>
                <a:lnTo>
                  <a:pt x="17018" y="29463"/>
                </a:lnTo>
                <a:lnTo>
                  <a:pt x="22605" y="26542"/>
                </a:lnTo>
                <a:lnTo>
                  <a:pt x="28194" y="23621"/>
                </a:lnTo>
                <a:lnTo>
                  <a:pt x="30860" y="15112"/>
                </a:lnTo>
                <a:lnTo>
                  <a:pt x="29463" y="12318"/>
                </a:lnTo>
                <a:lnTo>
                  <a:pt x="29336" y="5333"/>
                </a:lnTo>
                <a:lnTo>
                  <a:pt x="23622" y="1269"/>
                </a:lnTo>
                <a:lnTo>
                  <a:pt x="12446" y="0"/>
                </a:lnTo>
                <a:lnTo>
                  <a:pt x="6857" y="2920"/>
                </a:lnTo>
                <a:lnTo>
                  <a:pt x="1270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7878572" y="3712591"/>
            <a:ext cx="30860" cy="29463"/>
          </a:xfrm>
          <a:custGeom>
            <a:avLst/>
            <a:gdLst/>
            <a:ahLst/>
            <a:cxnLst/>
            <a:rect l="l" t="t" r="r" b="b"/>
            <a:pathLst>
              <a:path w="30860" h="29463">
                <a:moveTo>
                  <a:pt x="1270" y="5714"/>
                </a:moveTo>
                <a:lnTo>
                  <a:pt x="1397" y="12826"/>
                </a:lnTo>
                <a:lnTo>
                  <a:pt x="0" y="17017"/>
                </a:lnTo>
                <a:lnTo>
                  <a:pt x="1397" y="19811"/>
                </a:lnTo>
                <a:lnTo>
                  <a:pt x="8635" y="26796"/>
                </a:lnTo>
                <a:lnTo>
                  <a:pt x="17018" y="29463"/>
                </a:lnTo>
                <a:lnTo>
                  <a:pt x="22605" y="26542"/>
                </a:lnTo>
                <a:lnTo>
                  <a:pt x="28194" y="23621"/>
                </a:lnTo>
                <a:lnTo>
                  <a:pt x="30860" y="15112"/>
                </a:lnTo>
                <a:lnTo>
                  <a:pt x="29463" y="12318"/>
                </a:lnTo>
                <a:lnTo>
                  <a:pt x="29336" y="5333"/>
                </a:lnTo>
                <a:lnTo>
                  <a:pt x="23622" y="1269"/>
                </a:lnTo>
                <a:lnTo>
                  <a:pt x="12446" y="0"/>
                </a:lnTo>
                <a:lnTo>
                  <a:pt x="6857" y="2920"/>
                </a:lnTo>
                <a:lnTo>
                  <a:pt x="1270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7932674" y="3666744"/>
            <a:ext cx="28067" cy="26669"/>
          </a:xfrm>
          <a:custGeom>
            <a:avLst/>
            <a:gdLst/>
            <a:ahLst/>
            <a:cxnLst/>
            <a:rect l="l" t="t" r="r" b="b"/>
            <a:pathLst>
              <a:path w="28067" h="26670">
                <a:moveTo>
                  <a:pt x="1524" y="19938"/>
                </a:moveTo>
                <a:lnTo>
                  <a:pt x="7239" y="24002"/>
                </a:lnTo>
                <a:lnTo>
                  <a:pt x="15621" y="26669"/>
                </a:lnTo>
                <a:lnTo>
                  <a:pt x="21208" y="23748"/>
                </a:lnTo>
                <a:lnTo>
                  <a:pt x="25400" y="18160"/>
                </a:lnTo>
                <a:lnTo>
                  <a:pt x="26670" y="13842"/>
                </a:lnTo>
                <a:lnTo>
                  <a:pt x="28067" y="9651"/>
                </a:lnTo>
                <a:lnTo>
                  <a:pt x="26670" y="6857"/>
                </a:lnTo>
                <a:lnTo>
                  <a:pt x="19430" y="0"/>
                </a:lnTo>
                <a:lnTo>
                  <a:pt x="9651" y="1523"/>
                </a:lnTo>
                <a:lnTo>
                  <a:pt x="5460" y="126"/>
                </a:lnTo>
                <a:lnTo>
                  <a:pt x="1270" y="5841"/>
                </a:lnTo>
                <a:lnTo>
                  <a:pt x="0" y="10032"/>
                </a:lnTo>
                <a:lnTo>
                  <a:pt x="0" y="17144"/>
                </a:lnTo>
                <a:lnTo>
                  <a:pt x="1524" y="19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7932674" y="3666744"/>
            <a:ext cx="28067" cy="26669"/>
          </a:xfrm>
          <a:custGeom>
            <a:avLst/>
            <a:gdLst/>
            <a:ahLst/>
            <a:cxnLst/>
            <a:rect l="l" t="t" r="r" b="b"/>
            <a:pathLst>
              <a:path w="28067" h="26670">
                <a:moveTo>
                  <a:pt x="1524" y="19938"/>
                </a:moveTo>
                <a:lnTo>
                  <a:pt x="7239" y="24002"/>
                </a:lnTo>
                <a:lnTo>
                  <a:pt x="15621" y="26669"/>
                </a:lnTo>
                <a:lnTo>
                  <a:pt x="21208" y="23748"/>
                </a:lnTo>
                <a:lnTo>
                  <a:pt x="25400" y="18160"/>
                </a:lnTo>
                <a:lnTo>
                  <a:pt x="26670" y="13842"/>
                </a:lnTo>
                <a:lnTo>
                  <a:pt x="28067" y="9651"/>
                </a:lnTo>
                <a:lnTo>
                  <a:pt x="26670" y="6857"/>
                </a:lnTo>
                <a:lnTo>
                  <a:pt x="19430" y="0"/>
                </a:lnTo>
                <a:lnTo>
                  <a:pt x="9651" y="1523"/>
                </a:lnTo>
                <a:lnTo>
                  <a:pt x="5460" y="126"/>
                </a:lnTo>
                <a:lnTo>
                  <a:pt x="1270" y="5841"/>
                </a:lnTo>
                <a:lnTo>
                  <a:pt x="0" y="10032"/>
                </a:lnTo>
                <a:lnTo>
                  <a:pt x="0" y="17144"/>
                </a:lnTo>
                <a:lnTo>
                  <a:pt x="1524" y="19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7976870" y="3609975"/>
            <a:ext cx="25273" cy="25273"/>
          </a:xfrm>
          <a:custGeom>
            <a:avLst/>
            <a:gdLst/>
            <a:ahLst/>
            <a:cxnLst/>
            <a:rect l="l" t="t" r="r" b="b"/>
            <a:pathLst>
              <a:path w="25273" h="25273">
                <a:moveTo>
                  <a:pt x="1270" y="11302"/>
                </a:moveTo>
                <a:lnTo>
                  <a:pt x="0" y="15620"/>
                </a:lnTo>
                <a:lnTo>
                  <a:pt x="1397" y="18414"/>
                </a:lnTo>
                <a:lnTo>
                  <a:pt x="8508" y="25273"/>
                </a:lnTo>
                <a:lnTo>
                  <a:pt x="15621" y="25145"/>
                </a:lnTo>
                <a:lnTo>
                  <a:pt x="18414" y="23749"/>
                </a:lnTo>
                <a:lnTo>
                  <a:pt x="24002" y="20827"/>
                </a:lnTo>
                <a:lnTo>
                  <a:pt x="25273" y="16637"/>
                </a:lnTo>
                <a:lnTo>
                  <a:pt x="22351" y="11049"/>
                </a:lnTo>
                <a:lnTo>
                  <a:pt x="23749" y="6731"/>
                </a:lnTo>
                <a:lnTo>
                  <a:pt x="18033" y="2667"/>
                </a:lnTo>
                <a:lnTo>
                  <a:pt x="9525" y="0"/>
                </a:lnTo>
                <a:lnTo>
                  <a:pt x="4063" y="2920"/>
                </a:lnTo>
                <a:lnTo>
                  <a:pt x="2666" y="7112"/>
                </a:lnTo>
                <a:lnTo>
                  <a:pt x="1270" y="1130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7976870" y="3609975"/>
            <a:ext cx="25273" cy="25273"/>
          </a:xfrm>
          <a:custGeom>
            <a:avLst/>
            <a:gdLst/>
            <a:ahLst/>
            <a:cxnLst/>
            <a:rect l="l" t="t" r="r" b="b"/>
            <a:pathLst>
              <a:path w="25273" h="25273">
                <a:moveTo>
                  <a:pt x="1270" y="11302"/>
                </a:moveTo>
                <a:lnTo>
                  <a:pt x="0" y="15620"/>
                </a:lnTo>
                <a:lnTo>
                  <a:pt x="1397" y="18414"/>
                </a:lnTo>
                <a:lnTo>
                  <a:pt x="8508" y="25273"/>
                </a:lnTo>
                <a:lnTo>
                  <a:pt x="15621" y="25145"/>
                </a:lnTo>
                <a:lnTo>
                  <a:pt x="18414" y="23749"/>
                </a:lnTo>
                <a:lnTo>
                  <a:pt x="24002" y="20827"/>
                </a:lnTo>
                <a:lnTo>
                  <a:pt x="25273" y="16637"/>
                </a:lnTo>
                <a:lnTo>
                  <a:pt x="22351" y="11049"/>
                </a:lnTo>
                <a:lnTo>
                  <a:pt x="23749" y="6731"/>
                </a:lnTo>
                <a:lnTo>
                  <a:pt x="18033" y="2667"/>
                </a:lnTo>
                <a:lnTo>
                  <a:pt x="9525" y="0"/>
                </a:lnTo>
                <a:lnTo>
                  <a:pt x="4063" y="2920"/>
                </a:lnTo>
                <a:lnTo>
                  <a:pt x="2666" y="7112"/>
                </a:lnTo>
                <a:lnTo>
                  <a:pt x="1270" y="1130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8009635" y="3550285"/>
            <a:ext cx="22352" cy="22605"/>
          </a:xfrm>
          <a:custGeom>
            <a:avLst/>
            <a:gdLst/>
            <a:ahLst/>
            <a:cxnLst/>
            <a:rect l="l" t="t" r="r" b="b"/>
            <a:pathLst>
              <a:path w="22352" h="22605">
                <a:moveTo>
                  <a:pt x="7239" y="22605"/>
                </a:moveTo>
                <a:lnTo>
                  <a:pt x="14224" y="22605"/>
                </a:lnTo>
                <a:lnTo>
                  <a:pt x="21082" y="15366"/>
                </a:lnTo>
                <a:lnTo>
                  <a:pt x="21082" y="8381"/>
                </a:lnTo>
                <a:lnTo>
                  <a:pt x="22352" y="4190"/>
                </a:lnTo>
                <a:lnTo>
                  <a:pt x="16637" y="0"/>
                </a:lnTo>
                <a:lnTo>
                  <a:pt x="9652" y="126"/>
                </a:lnTo>
                <a:lnTo>
                  <a:pt x="1270" y="4444"/>
                </a:lnTo>
                <a:lnTo>
                  <a:pt x="1397" y="11556"/>
                </a:lnTo>
                <a:lnTo>
                  <a:pt x="0" y="15748"/>
                </a:lnTo>
                <a:lnTo>
                  <a:pt x="7239" y="2260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8009635" y="3550285"/>
            <a:ext cx="22352" cy="22605"/>
          </a:xfrm>
          <a:custGeom>
            <a:avLst/>
            <a:gdLst/>
            <a:ahLst/>
            <a:cxnLst/>
            <a:rect l="l" t="t" r="r" b="b"/>
            <a:pathLst>
              <a:path w="22352" h="22605">
                <a:moveTo>
                  <a:pt x="7239" y="22605"/>
                </a:moveTo>
                <a:lnTo>
                  <a:pt x="14224" y="22605"/>
                </a:lnTo>
                <a:lnTo>
                  <a:pt x="21082" y="15366"/>
                </a:lnTo>
                <a:lnTo>
                  <a:pt x="21082" y="8381"/>
                </a:lnTo>
                <a:lnTo>
                  <a:pt x="22352" y="4190"/>
                </a:lnTo>
                <a:lnTo>
                  <a:pt x="16637" y="0"/>
                </a:lnTo>
                <a:lnTo>
                  <a:pt x="9652" y="126"/>
                </a:lnTo>
                <a:lnTo>
                  <a:pt x="1270" y="4444"/>
                </a:lnTo>
                <a:lnTo>
                  <a:pt x="1397" y="11556"/>
                </a:lnTo>
                <a:lnTo>
                  <a:pt x="0" y="15748"/>
                </a:lnTo>
                <a:lnTo>
                  <a:pt x="7239" y="2260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7922895" y="3576954"/>
            <a:ext cx="29590" cy="29464"/>
          </a:xfrm>
          <a:custGeom>
            <a:avLst/>
            <a:gdLst/>
            <a:ahLst/>
            <a:cxnLst/>
            <a:rect l="l" t="t" r="r" b="b"/>
            <a:pathLst>
              <a:path w="29590" h="29464">
                <a:moveTo>
                  <a:pt x="0" y="12827"/>
                </a:moveTo>
                <a:lnTo>
                  <a:pt x="1524" y="22606"/>
                </a:lnTo>
                <a:lnTo>
                  <a:pt x="5841" y="24003"/>
                </a:lnTo>
                <a:lnTo>
                  <a:pt x="7238" y="26797"/>
                </a:lnTo>
                <a:lnTo>
                  <a:pt x="15748" y="29464"/>
                </a:lnTo>
                <a:lnTo>
                  <a:pt x="18541" y="28067"/>
                </a:lnTo>
                <a:lnTo>
                  <a:pt x="24129" y="25146"/>
                </a:lnTo>
                <a:lnTo>
                  <a:pt x="29590" y="15240"/>
                </a:lnTo>
                <a:lnTo>
                  <a:pt x="29463" y="8128"/>
                </a:lnTo>
                <a:lnTo>
                  <a:pt x="23749" y="4064"/>
                </a:lnTo>
                <a:lnTo>
                  <a:pt x="22351" y="1270"/>
                </a:lnTo>
                <a:lnTo>
                  <a:pt x="15239" y="1397"/>
                </a:lnTo>
                <a:lnTo>
                  <a:pt x="11049" y="0"/>
                </a:lnTo>
                <a:lnTo>
                  <a:pt x="5460" y="2921"/>
                </a:lnTo>
                <a:lnTo>
                  <a:pt x="0" y="128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7922895" y="3576954"/>
            <a:ext cx="29590" cy="29464"/>
          </a:xfrm>
          <a:custGeom>
            <a:avLst/>
            <a:gdLst/>
            <a:ahLst/>
            <a:cxnLst/>
            <a:rect l="l" t="t" r="r" b="b"/>
            <a:pathLst>
              <a:path w="29590" h="29464">
                <a:moveTo>
                  <a:pt x="0" y="12827"/>
                </a:moveTo>
                <a:lnTo>
                  <a:pt x="1524" y="22606"/>
                </a:lnTo>
                <a:lnTo>
                  <a:pt x="5841" y="24003"/>
                </a:lnTo>
                <a:lnTo>
                  <a:pt x="7238" y="26797"/>
                </a:lnTo>
                <a:lnTo>
                  <a:pt x="15748" y="29464"/>
                </a:lnTo>
                <a:lnTo>
                  <a:pt x="18541" y="28067"/>
                </a:lnTo>
                <a:lnTo>
                  <a:pt x="24129" y="25146"/>
                </a:lnTo>
                <a:lnTo>
                  <a:pt x="29590" y="15240"/>
                </a:lnTo>
                <a:lnTo>
                  <a:pt x="29463" y="8128"/>
                </a:lnTo>
                <a:lnTo>
                  <a:pt x="23749" y="4064"/>
                </a:lnTo>
                <a:lnTo>
                  <a:pt x="22351" y="1270"/>
                </a:lnTo>
                <a:lnTo>
                  <a:pt x="15239" y="1397"/>
                </a:lnTo>
                <a:lnTo>
                  <a:pt x="11049" y="0"/>
                </a:lnTo>
                <a:lnTo>
                  <a:pt x="5460" y="2921"/>
                </a:lnTo>
                <a:lnTo>
                  <a:pt x="0" y="128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7951597" y="3524504"/>
            <a:ext cx="26797" cy="26670"/>
          </a:xfrm>
          <a:custGeom>
            <a:avLst/>
            <a:gdLst/>
            <a:ahLst/>
            <a:cxnLst/>
            <a:rect l="l" t="t" r="r" b="b"/>
            <a:pathLst>
              <a:path w="26797" h="26670">
                <a:moveTo>
                  <a:pt x="26670" y="8255"/>
                </a:moveTo>
                <a:lnTo>
                  <a:pt x="25273" y="5461"/>
                </a:lnTo>
                <a:lnTo>
                  <a:pt x="19557" y="1270"/>
                </a:lnTo>
                <a:lnTo>
                  <a:pt x="15367" y="0"/>
                </a:lnTo>
                <a:lnTo>
                  <a:pt x="9778" y="2921"/>
                </a:lnTo>
                <a:lnTo>
                  <a:pt x="6984" y="4318"/>
                </a:lnTo>
                <a:lnTo>
                  <a:pt x="0" y="11430"/>
                </a:lnTo>
                <a:lnTo>
                  <a:pt x="1524" y="21209"/>
                </a:lnTo>
                <a:lnTo>
                  <a:pt x="5842" y="22606"/>
                </a:lnTo>
                <a:lnTo>
                  <a:pt x="7238" y="25400"/>
                </a:lnTo>
                <a:lnTo>
                  <a:pt x="14224" y="25273"/>
                </a:lnTo>
                <a:lnTo>
                  <a:pt x="18542" y="26670"/>
                </a:lnTo>
                <a:lnTo>
                  <a:pt x="24129" y="23749"/>
                </a:lnTo>
                <a:lnTo>
                  <a:pt x="26797" y="15240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7951597" y="3524504"/>
            <a:ext cx="26797" cy="26670"/>
          </a:xfrm>
          <a:custGeom>
            <a:avLst/>
            <a:gdLst/>
            <a:ahLst/>
            <a:cxnLst/>
            <a:rect l="l" t="t" r="r" b="b"/>
            <a:pathLst>
              <a:path w="26797" h="26670">
                <a:moveTo>
                  <a:pt x="26670" y="8255"/>
                </a:moveTo>
                <a:lnTo>
                  <a:pt x="25273" y="5461"/>
                </a:lnTo>
                <a:lnTo>
                  <a:pt x="19557" y="1270"/>
                </a:lnTo>
                <a:lnTo>
                  <a:pt x="15367" y="0"/>
                </a:lnTo>
                <a:lnTo>
                  <a:pt x="9778" y="2921"/>
                </a:lnTo>
                <a:lnTo>
                  <a:pt x="6984" y="4318"/>
                </a:lnTo>
                <a:lnTo>
                  <a:pt x="0" y="11430"/>
                </a:lnTo>
                <a:lnTo>
                  <a:pt x="1524" y="21209"/>
                </a:lnTo>
                <a:lnTo>
                  <a:pt x="5842" y="22606"/>
                </a:lnTo>
                <a:lnTo>
                  <a:pt x="7238" y="25400"/>
                </a:lnTo>
                <a:lnTo>
                  <a:pt x="14224" y="25273"/>
                </a:lnTo>
                <a:lnTo>
                  <a:pt x="18542" y="26670"/>
                </a:lnTo>
                <a:lnTo>
                  <a:pt x="24129" y="23749"/>
                </a:lnTo>
                <a:lnTo>
                  <a:pt x="26797" y="15240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7971917" y="3469386"/>
            <a:ext cx="22478" cy="22605"/>
          </a:xfrm>
          <a:custGeom>
            <a:avLst/>
            <a:gdLst/>
            <a:ahLst/>
            <a:cxnLst/>
            <a:rect l="l" t="t" r="r" b="b"/>
            <a:pathLst>
              <a:path w="22478" h="22605">
                <a:moveTo>
                  <a:pt x="22351" y="5461"/>
                </a:moveTo>
                <a:lnTo>
                  <a:pt x="20954" y="2666"/>
                </a:lnTo>
                <a:lnTo>
                  <a:pt x="12446" y="0"/>
                </a:lnTo>
                <a:lnTo>
                  <a:pt x="4063" y="4317"/>
                </a:lnTo>
                <a:lnTo>
                  <a:pt x="0" y="10033"/>
                </a:lnTo>
                <a:lnTo>
                  <a:pt x="0" y="17017"/>
                </a:lnTo>
                <a:lnTo>
                  <a:pt x="1524" y="19812"/>
                </a:lnTo>
                <a:lnTo>
                  <a:pt x="10032" y="22605"/>
                </a:lnTo>
                <a:lnTo>
                  <a:pt x="19811" y="20954"/>
                </a:lnTo>
                <a:lnTo>
                  <a:pt x="22478" y="12573"/>
                </a:lnTo>
                <a:lnTo>
                  <a:pt x="22351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7971917" y="3469386"/>
            <a:ext cx="22478" cy="22605"/>
          </a:xfrm>
          <a:custGeom>
            <a:avLst/>
            <a:gdLst/>
            <a:ahLst/>
            <a:cxnLst/>
            <a:rect l="l" t="t" r="r" b="b"/>
            <a:pathLst>
              <a:path w="22478" h="22605">
                <a:moveTo>
                  <a:pt x="22351" y="5461"/>
                </a:moveTo>
                <a:lnTo>
                  <a:pt x="20954" y="2666"/>
                </a:lnTo>
                <a:lnTo>
                  <a:pt x="12446" y="0"/>
                </a:lnTo>
                <a:lnTo>
                  <a:pt x="4063" y="4317"/>
                </a:lnTo>
                <a:lnTo>
                  <a:pt x="0" y="10033"/>
                </a:lnTo>
                <a:lnTo>
                  <a:pt x="0" y="17017"/>
                </a:lnTo>
                <a:lnTo>
                  <a:pt x="1524" y="19812"/>
                </a:lnTo>
                <a:lnTo>
                  <a:pt x="10032" y="22605"/>
                </a:lnTo>
                <a:lnTo>
                  <a:pt x="19811" y="20954"/>
                </a:lnTo>
                <a:lnTo>
                  <a:pt x="22478" y="12573"/>
                </a:lnTo>
                <a:lnTo>
                  <a:pt x="22351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7980807" y="3411601"/>
            <a:ext cx="22606" cy="19812"/>
          </a:xfrm>
          <a:custGeom>
            <a:avLst/>
            <a:gdLst/>
            <a:ahLst/>
            <a:cxnLst/>
            <a:rect l="l" t="t" r="r" b="b"/>
            <a:pathLst>
              <a:path w="22606" h="19812">
                <a:moveTo>
                  <a:pt x="19685" y="6985"/>
                </a:moveTo>
                <a:lnTo>
                  <a:pt x="18288" y="4190"/>
                </a:lnTo>
                <a:lnTo>
                  <a:pt x="12573" y="0"/>
                </a:lnTo>
                <a:lnTo>
                  <a:pt x="2667" y="1524"/>
                </a:lnTo>
                <a:lnTo>
                  <a:pt x="0" y="10033"/>
                </a:lnTo>
                <a:lnTo>
                  <a:pt x="2921" y="15621"/>
                </a:lnTo>
                <a:lnTo>
                  <a:pt x="8636" y="19812"/>
                </a:lnTo>
                <a:lnTo>
                  <a:pt x="18415" y="18161"/>
                </a:lnTo>
                <a:lnTo>
                  <a:pt x="22606" y="12573"/>
                </a:lnTo>
                <a:lnTo>
                  <a:pt x="19685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7980807" y="3411601"/>
            <a:ext cx="22606" cy="19812"/>
          </a:xfrm>
          <a:custGeom>
            <a:avLst/>
            <a:gdLst/>
            <a:ahLst/>
            <a:cxnLst/>
            <a:rect l="l" t="t" r="r" b="b"/>
            <a:pathLst>
              <a:path w="22606" h="19812">
                <a:moveTo>
                  <a:pt x="19685" y="6985"/>
                </a:moveTo>
                <a:lnTo>
                  <a:pt x="18288" y="4190"/>
                </a:lnTo>
                <a:lnTo>
                  <a:pt x="12573" y="0"/>
                </a:lnTo>
                <a:lnTo>
                  <a:pt x="2667" y="1524"/>
                </a:lnTo>
                <a:lnTo>
                  <a:pt x="0" y="10033"/>
                </a:lnTo>
                <a:lnTo>
                  <a:pt x="2921" y="15621"/>
                </a:lnTo>
                <a:lnTo>
                  <a:pt x="8636" y="19812"/>
                </a:lnTo>
                <a:lnTo>
                  <a:pt x="18415" y="18161"/>
                </a:lnTo>
                <a:lnTo>
                  <a:pt x="22606" y="12573"/>
                </a:lnTo>
                <a:lnTo>
                  <a:pt x="19685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7903591" y="3504184"/>
            <a:ext cx="28066" cy="28066"/>
          </a:xfrm>
          <a:custGeom>
            <a:avLst/>
            <a:gdLst/>
            <a:ahLst/>
            <a:cxnLst/>
            <a:rect l="l" t="t" r="r" b="b"/>
            <a:pathLst>
              <a:path w="28066" h="28066">
                <a:moveTo>
                  <a:pt x="25145" y="8254"/>
                </a:moveTo>
                <a:lnTo>
                  <a:pt x="22351" y="2666"/>
                </a:lnTo>
                <a:lnTo>
                  <a:pt x="18033" y="1269"/>
                </a:lnTo>
                <a:lnTo>
                  <a:pt x="13842" y="0"/>
                </a:lnTo>
                <a:lnTo>
                  <a:pt x="8254" y="2793"/>
                </a:lnTo>
                <a:lnTo>
                  <a:pt x="2666" y="5714"/>
                </a:lnTo>
                <a:lnTo>
                  <a:pt x="1269" y="10032"/>
                </a:lnTo>
                <a:lnTo>
                  <a:pt x="0" y="14224"/>
                </a:lnTo>
                <a:lnTo>
                  <a:pt x="2920" y="19812"/>
                </a:lnTo>
                <a:lnTo>
                  <a:pt x="5714" y="25400"/>
                </a:lnTo>
                <a:lnTo>
                  <a:pt x="10032" y="26669"/>
                </a:lnTo>
                <a:lnTo>
                  <a:pt x="14224" y="28066"/>
                </a:lnTo>
                <a:lnTo>
                  <a:pt x="19811" y="25145"/>
                </a:lnTo>
                <a:lnTo>
                  <a:pt x="25400" y="22225"/>
                </a:lnTo>
                <a:lnTo>
                  <a:pt x="26797" y="18033"/>
                </a:lnTo>
                <a:lnTo>
                  <a:pt x="28066" y="13842"/>
                </a:lnTo>
                <a:lnTo>
                  <a:pt x="25145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7903591" y="3504184"/>
            <a:ext cx="28066" cy="28066"/>
          </a:xfrm>
          <a:custGeom>
            <a:avLst/>
            <a:gdLst/>
            <a:ahLst/>
            <a:cxnLst/>
            <a:rect l="l" t="t" r="r" b="b"/>
            <a:pathLst>
              <a:path w="28066" h="28066">
                <a:moveTo>
                  <a:pt x="25145" y="8254"/>
                </a:moveTo>
                <a:lnTo>
                  <a:pt x="22351" y="2666"/>
                </a:lnTo>
                <a:lnTo>
                  <a:pt x="18033" y="1269"/>
                </a:lnTo>
                <a:lnTo>
                  <a:pt x="13842" y="0"/>
                </a:lnTo>
                <a:lnTo>
                  <a:pt x="8254" y="2793"/>
                </a:lnTo>
                <a:lnTo>
                  <a:pt x="2666" y="5714"/>
                </a:lnTo>
                <a:lnTo>
                  <a:pt x="1269" y="10032"/>
                </a:lnTo>
                <a:lnTo>
                  <a:pt x="0" y="14224"/>
                </a:lnTo>
                <a:lnTo>
                  <a:pt x="2920" y="19812"/>
                </a:lnTo>
                <a:lnTo>
                  <a:pt x="5714" y="25400"/>
                </a:lnTo>
                <a:lnTo>
                  <a:pt x="10032" y="26669"/>
                </a:lnTo>
                <a:lnTo>
                  <a:pt x="14224" y="28066"/>
                </a:lnTo>
                <a:lnTo>
                  <a:pt x="19811" y="25145"/>
                </a:lnTo>
                <a:lnTo>
                  <a:pt x="25400" y="22225"/>
                </a:lnTo>
                <a:lnTo>
                  <a:pt x="26797" y="18033"/>
                </a:lnTo>
                <a:lnTo>
                  <a:pt x="28066" y="13842"/>
                </a:lnTo>
                <a:lnTo>
                  <a:pt x="25145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7881747" y="3550920"/>
            <a:ext cx="25273" cy="25272"/>
          </a:xfrm>
          <a:custGeom>
            <a:avLst/>
            <a:gdLst/>
            <a:ahLst/>
            <a:cxnLst/>
            <a:rect l="l" t="t" r="r" b="b"/>
            <a:pathLst>
              <a:path w="25273" h="25272">
                <a:moveTo>
                  <a:pt x="1524" y="17017"/>
                </a:moveTo>
                <a:lnTo>
                  <a:pt x="4318" y="22605"/>
                </a:lnTo>
                <a:lnTo>
                  <a:pt x="8635" y="23875"/>
                </a:lnTo>
                <a:lnTo>
                  <a:pt x="12826" y="25272"/>
                </a:lnTo>
                <a:lnTo>
                  <a:pt x="18414" y="22351"/>
                </a:lnTo>
                <a:lnTo>
                  <a:pt x="21208" y="20954"/>
                </a:lnTo>
                <a:lnTo>
                  <a:pt x="25273" y="15239"/>
                </a:lnTo>
                <a:lnTo>
                  <a:pt x="23875" y="12445"/>
                </a:lnTo>
                <a:lnTo>
                  <a:pt x="23749" y="5460"/>
                </a:lnTo>
                <a:lnTo>
                  <a:pt x="19557" y="4063"/>
                </a:lnTo>
                <a:lnTo>
                  <a:pt x="18160" y="1269"/>
                </a:lnTo>
                <a:lnTo>
                  <a:pt x="11049" y="1396"/>
                </a:lnTo>
                <a:lnTo>
                  <a:pt x="6857" y="0"/>
                </a:lnTo>
                <a:lnTo>
                  <a:pt x="2667" y="5714"/>
                </a:lnTo>
                <a:lnTo>
                  <a:pt x="1397" y="9905"/>
                </a:lnTo>
                <a:lnTo>
                  <a:pt x="0" y="14224"/>
                </a:lnTo>
                <a:lnTo>
                  <a:pt x="1524" y="170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7881747" y="3550920"/>
            <a:ext cx="25273" cy="25272"/>
          </a:xfrm>
          <a:custGeom>
            <a:avLst/>
            <a:gdLst/>
            <a:ahLst/>
            <a:cxnLst/>
            <a:rect l="l" t="t" r="r" b="b"/>
            <a:pathLst>
              <a:path w="25273" h="25272">
                <a:moveTo>
                  <a:pt x="1524" y="17017"/>
                </a:moveTo>
                <a:lnTo>
                  <a:pt x="4318" y="22605"/>
                </a:lnTo>
                <a:lnTo>
                  <a:pt x="8635" y="23875"/>
                </a:lnTo>
                <a:lnTo>
                  <a:pt x="12826" y="25272"/>
                </a:lnTo>
                <a:lnTo>
                  <a:pt x="18414" y="22351"/>
                </a:lnTo>
                <a:lnTo>
                  <a:pt x="21208" y="20954"/>
                </a:lnTo>
                <a:lnTo>
                  <a:pt x="25273" y="15239"/>
                </a:lnTo>
                <a:lnTo>
                  <a:pt x="23875" y="12445"/>
                </a:lnTo>
                <a:lnTo>
                  <a:pt x="23749" y="5460"/>
                </a:lnTo>
                <a:lnTo>
                  <a:pt x="19557" y="4063"/>
                </a:lnTo>
                <a:lnTo>
                  <a:pt x="18160" y="1269"/>
                </a:lnTo>
                <a:lnTo>
                  <a:pt x="11049" y="1396"/>
                </a:lnTo>
                <a:lnTo>
                  <a:pt x="6857" y="0"/>
                </a:lnTo>
                <a:lnTo>
                  <a:pt x="2667" y="5714"/>
                </a:lnTo>
                <a:lnTo>
                  <a:pt x="1397" y="9905"/>
                </a:lnTo>
                <a:lnTo>
                  <a:pt x="0" y="14224"/>
                </a:lnTo>
                <a:lnTo>
                  <a:pt x="1524" y="170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7919720" y="3456178"/>
            <a:ext cx="28194" cy="28067"/>
          </a:xfrm>
          <a:custGeom>
            <a:avLst/>
            <a:gdLst/>
            <a:ahLst/>
            <a:cxnLst/>
            <a:rect l="l" t="t" r="r" b="b"/>
            <a:pathLst>
              <a:path w="28194" h="28067">
                <a:moveTo>
                  <a:pt x="26670" y="8127"/>
                </a:moveTo>
                <a:lnTo>
                  <a:pt x="23749" y="2539"/>
                </a:lnTo>
                <a:lnTo>
                  <a:pt x="19430" y="1270"/>
                </a:lnTo>
                <a:lnTo>
                  <a:pt x="12446" y="1397"/>
                </a:lnTo>
                <a:lnTo>
                  <a:pt x="8254" y="0"/>
                </a:lnTo>
                <a:lnTo>
                  <a:pt x="4063" y="5714"/>
                </a:lnTo>
                <a:lnTo>
                  <a:pt x="0" y="11430"/>
                </a:lnTo>
                <a:lnTo>
                  <a:pt x="1397" y="14224"/>
                </a:lnTo>
                <a:lnTo>
                  <a:pt x="1524" y="21209"/>
                </a:lnTo>
                <a:lnTo>
                  <a:pt x="5714" y="22479"/>
                </a:lnTo>
                <a:lnTo>
                  <a:pt x="8635" y="28067"/>
                </a:lnTo>
                <a:lnTo>
                  <a:pt x="15621" y="28067"/>
                </a:lnTo>
                <a:lnTo>
                  <a:pt x="21208" y="25146"/>
                </a:lnTo>
                <a:lnTo>
                  <a:pt x="24002" y="23622"/>
                </a:lnTo>
                <a:lnTo>
                  <a:pt x="28194" y="18034"/>
                </a:lnTo>
                <a:lnTo>
                  <a:pt x="28066" y="10922"/>
                </a:lnTo>
                <a:lnTo>
                  <a:pt x="26670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7919720" y="3456178"/>
            <a:ext cx="28194" cy="28067"/>
          </a:xfrm>
          <a:custGeom>
            <a:avLst/>
            <a:gdLst/>
            <a:ahLst/>
            <a:cxnLst/>
            <a:rect l="l" t="t" r="r" b="b"/>
            <a:pathLst>
              <a:path w="28194" h="28067">
                <a:moveTo>
                  <a:pt x="26670" y="8127"/>
                </a:moveTo>
                <a:lnTo>
                  <a:pt x="23749" y="2539"/>
                </a:lnTo>
                <a:lnTo>
                  <a:pt x="19430" y="1270"/>
                </a:lnTo>
                <a:lnTo>
                  <a:pt x="12446" y="1397"/>
                </a:lnTo>
                <a:lnTo>
                  <a:pt x="8254" y="0"/>
                </a:lnTo>
                <a:lnTo>
                  <a:pt x="4063" y="5714"/>
                </a:lnTo>
                <a:lnTo>
                  <a:pt x="0" y="11430"/>
                </a:lnTo>
                <a:lnTo>
                  <a:pt x="1397" y="14224"/>
                </a:lnTo>
                <a:lnTo>
                  <a:pt x="1524" y="21209"/>
                </a:lnTo>
                <a:lnTo>
                  <a:pt x="5714" y="22479"/>
                </a:lnTo>
                <a:lnTo>
                  <a:pt x="8635" y="28067"/>
                </a:lnTo>
                <a:lnTo>
                  <a:pt x="15621" y="28067"/>
                </a:lnTo>
                <a:lnTo>
                  <a:pt x="21208" y="25146"/>
                </a:lnTo>
                <a:lnTo>
                  <a:pt x="24002" y="23622"/>
                </a:lnTo>
                <a:lnTo>
                  <a:pt x="28194" y="18034"/>
                </a:lnTo>
                <a:lnTo>
                  <a:pt x="28066" y="10922"/>
                </a:lnTo>
                <a:lnTo>
                  <a:pt x="26670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7927467" y="3408172"/>
            <a:ext cx="25273" cy="23875"/>
          </a:xfrm>
          <a:custGeom>
            <a:avLst/>
            <a:gdLst/>
            <a:ahLst/>
            <a:cxnLst/>
            <a:rect l="l" t="t" r="r" b="b"/>
            <a:pathLst>
              <a:path w="25273" h="23875">
                <a:moveTo>
                  <a:pt x="1397" y="15620"/>
                </a:moveTo>
                <a:lnTo>
                  <a:pt x="4317" y="21208"/>
                </a:lnTo>
                <a:lnTo>
                  <a:pt x="8508" y="22605"/>
                </a:lnTo>
                <a:lnTo>
                  <a:pt x="12826" y="23875"/>
                </a:lnTo>
                <a:lnTo>
                  <a:pt x="18287" y="21081"/>
                </a:lnTo>
                <a:lnTo>
                  <a:pt x="21081" y="19557"/>
                </a:lnTo>
                <a:lnTo>
                  <a:pt x="25273" y="13842"/>
                </a:lnTo>
                <a:lnTo>
                  <a:pt x="23875" y="11175"/>
                </a:lnTo>
                <a:lnTo>
                  <a:pt x="23749" y="4063"/>
                </a:lnTo>
                <a:lnTo>
                  <a:pt x="19430" y="2793"/>
                </a:lnTo>
                <a:lnTo>
                  <a:pt x="18033" y="0"/>
                </a:lnTo>
                <a:lnTo>
                  <a:pt x="11049" y="0"/>
                </a:lnTo>
                <a:lnTo>
                  <a:pt x="8254" y="1524"/>
                </a:lnTo>
                <a:lnTo>
                  <a:pt x="2666" y="4444"/>
                </a:lnTo>
                <a:lnTo>
                  <a:pt x="1269" y="8636"/>
                </a:lnTo>
                <a:lnTo>
                  <a:pt x="0" y="12826"/>
                </a:lnTo>
                <a:lnTo>
                  <a:pt x="1397" y="1562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7927467" y="3408172"/>
            <a:ext cx="25273" cy="23875"/>
          </a:xfrm>
          <a:custGeom>
            <a:avLst/>
            <a:gdLst/>
            <a:ahLst/>
            <a:cxnLst/>
            <a:rect l="l" t="t" r="r" b="b"/>
            <a:pathLst>
              <a:path w="25273" h="23875">
                <a:moveTo>
                  <a:pt x="1397" y="15620"/>
                </a:moveTo>
                <a:lnTo>
                  <a:pt x="4317" y="21208"/>
                </a:lnTo>
                <a:lnTo>
                  <a:pt x="8508" y="22605"/>
                </a:lnTo>
                <a:lnTo>
                  <a:pt x="12826" y="23875"/>
                </a:lnTo>
                <a:lnTo>
                  <a:pt x="18287" y="21081"/>
                </a:lnTo>
                <a:lnTo>
                  <a:pt x="21081" y="19557"/>
                </a:lnTo>
                <a:lnTo>
                  <a:pt x="25273" y="13842"/>
                </a:lnTo>
                <a:lnTo>
                  <a:pt x="23875" y="11175"/>
                </a:lnTo>
                <a:lnTo>
                  <a:pt x="23749" y="4063"/>
                </a:lnTo>
                <a:lnTo>
                  <a:pt x="19430" y="2793"/>
                </a:lnTo>
                <a:lnTo>
                  <a:pt x="18033" y="0"/>
                </a:lnTo>
                <a:lnTo>
                  <a:pt x="11049" y="0"/>
                </a:lnTo>
                <a:lnTo>
                  <a:pt x="8254" y="1524"/>
                </a:lnTo>
                <a:lnTo>
                  <a:pt x="2666" y="4444"/>
                </a:lnTo>
                <a:lnTo>
                  <a:pt x="1269" y="8636"/>
                </a:lnTo>
                <a:lnTo>
                  <a:pt x="0" y="12826"/>
                </a:lnTo>
                <a:lnTo>
                  <a:pt x="1397" y="1562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7980045" y="3352673"/>
            <a:ext cx="16763" cy="18287"/>
          </a:xfrm>
          <a:custGeom>
            <a:avLst/>
            <a:gdLst/>
            <a:ahLst/>
            <a:cxnLst/>
            <a:rect l="l" t="t" r="r" b="b"/>
            <a:pathLst>
              <a:path w="16763" h="18287">
                <a:moveTo>
                  <a:pt x="16763" y="4063"/>
                </a:moveTo>
                <a:lnTo>
                  <a:pt x="11049" y="0"/>
                </a:lnTo>
                <a:lnTo>
                  <a:pt x="1143" y="1524"/>
                </a:lnTo>
                <a:lnTo>
                  <a:pt x="1270" y="8509"/>
                </a:lnTo>
                <a:lnTo>
                  <a:pt x="0" y="12826"/>
                </a:lnTo>
                <a:lnTo>
                  <a:pt x="1397" y="15621"/>
                </a:lnTo>
                <a:lnTo>
                  <a:pt x="9905" y="18287"/>
                </a:lnTo>
                <a:lnTo>
                  <a:pt x="15494" y="15366"/>
                </a:lnTo>
                <a:lnTo>
                  <a:pt x="16763" y="11049"/>
                </a:lnTo>
                <a:lnTo>
                  <a:pt x="1676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7980045" y="3352673"/>
            <a:ext cx="16763" cy="18287"/>
          </a:xfrm>
          <a:custGeom>
            <a:avLst/>
            <a:gdLst/>
            <a:ahLst/>
            <a:cxnLst/>
            <a:rect l="l" t="t" r="r" b="b"/>
            <a:pathLst>
              <a:path w="16763" h="18287">
                <a:moveTo>
                  <a:pt x="16763" y="4063"/>
                </a:moveTo>
                <a:lnTo>
                  <a:pt x="11049" y="0"/>
                </a:lnTo>
                <a:lnTo>
                  <a:pt x="1143" y="1524"/>
                </a:lnTo>
                <a:lnTo>
                  <a:pt x="1270" y="8509"/>
                </a:lnTo>
                <a:lnTo>
                  <a:pt x="0" y="12826"/>
                </a:lnTo>
                <a:lnTo>
                  <a:pt x="1397" y="15621"/>
                </a:lnTo>
                <a:lnTo>
                  <a:pt x="9905" y="18287"/>
                </a:lnTo>
                <a:lnTo>
                  <a:pt x="15494" y="15366"/>
                </a:lnTo>
                <a:lnTo>
                  <a:pt x="16763" y="11049"/>
                </a:lnTo>
                <a:lnTo>
                  <a:pt x="1676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7926578" y="3357626"/>
            <a:ext cx="21208" cy="21209"/>
          </a:xfrm>
          <a:custGeom>
            <a:avLst/>
            <a:gdLst/>
            <a:ahLst/>
            <a:cxnLst/>
            <a:rect l="l" t="t" r="r" b="b"/>
            <a:pathLst>
              <a:path w="21208" h="21209">
                <a:moveTo>
                  <a:pt x="21081" y="6858"/>
                </a:moveTo>
                <a:lnTo>
                  <a:pt x="13970" y="0"/>
                </a:lnTo>
                <a:lnTo>
                  <a:pt x="6985" y="126"/>
                </a:lnTo>
                <a:lnTo>
                  <a:pt x="0" y="7238"/>
                </a:lnTo>
                <a:lnTo>
                  <a:pt x="1524" y="17018"/>
                </a:lnTo>
                <a:lnTo>
                  <a:pt x="7239" y="21209"/>
                </a:lnTo>
                <a:lnTo>
                  <a:pt x="17018" y="19558"/>
                </a:lnTo>
                <a:lnTo>
                  <a:pt x="21208" y="13970"/>
                </a:lnTo>
                <a:lnTo>
                  <a:pt x="21081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7926578" y="3357626"/>
            <a:ext cx="21208" cy="21209"/>
          </a:xfrm>
          <a:custGeom>
            <a:avLst/>
            <a:gdLst/>
            <a:ahLst/>
            <a:cxnLst/>
            <a:rect l="l" t="t" r="r" b="b"/>
            <a:pathLst>
              <a:path w="21208" h="21209">
                <a:moveTo>
                  <a:pt x="21081" y="6858"/>
                </a:moveTo>
                <a:lnTo>
                  <a:pt x="13970" y="0"/>
                </a:lnTo>
                <a:lnTo>
                  <a:pt x="6985" y="126"/>
                </a:lnTo>
                <a:lnTo>
                  <a:pt x="0" y="7238"/>
                </a:lnTo>
                <a:lnTo>
                  <a:pt x="1524" y="17018"/>
                </a:lnTo>
                <a:lnTo>
                  <a:pt x="7239" y="21209"/>
                </a:lnTo>
                <a:lnTo>
                  <a:pt x="17018" y="19558"/>
                </a:lnTo>
                <a:lnTo>
                  <a:pt x="21208" y="13970"/>
                </a:lnTo>
                <a:lnTo>
                  <a:pt x="21081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7967853" y="3296539"/>
            <a:ext cx="16891" cy="14224"/>
          </a:xfrm>
          <a:custGeom>
            <a:avLst/>
            <a:gdLst/>
            <a:ahLst/>
            <a:cxnLst/>
            <a:rect l="l" t="t" r="r" b="b"/>
            <a:pathLst>
              <a:path w="16891" h="14224">
                <a:moveTo>
                  <a:pt x="16764" y="2794"/>
                </a:moveTo>
                <a:lnTo>
                  <a:pt x="15367" y="0"/>
                </a:lnTo>
                <a:lnTo>
                  <a:pt x="1270" y="126"/>
                </a:lnTo>
                <a:lnTo>
                  <a:pt x="0" y="4445"/>
                </a:lnTo>
                <a:lnTo>
                  <a:pt x="0" y="11430"/>
                </a:lnTo>
                <a:lnTo>
                  <a:pt x="1524" y="14224"/>
                </a:lnTo>
                <a:lnTo>
                  <a:pt x="15621" y="13970"/>
                </a:lnTo>
                <a:lnTo>
                  <a:pt x="16891" y="9778"/>
                </a:lnTo>
                <a:lnTo>
                  <a:pt x="16764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7967853" y="3296539"/>
            <a:ext cx="16891" cy="14224"/>
          </a:xfrm>
          <a:custGeom>
            <a:avLst/>
            <a:gdLst/>
            <a:ahLst/>
            <a:cxnLst/>
            <a:rect l="l" t="t" r="r" b="b"/>
            <a:pathLst>
              <a:path w="16891" h="14224">
                <a:moveTo>
                  <a:pt x="16764" y="2794"/>
                </a:moveTo>
                <a:lnTo>
                  <a:pt x="15367" y="0"/>
                </a:lnTo>
                <a:lnTo>
                  <a:pt x="1270" y="126"/>
                </a:lnTo>
                <a:lnTo>
                  <a:pt x="0" y="4445"/>
                </a:lnTo>
                <a:lnTo>
                  <a:pt x="0" y="11430"/>
                </a:lnTo>
                <a:lnTo>
                  <a:pt x="1524" y="14224"/>
                </a:lnTo>
                <a:lnTo>
                  <a:pt x="15621" y="13970"/>
                </a:lnTo>
                <a:lnTo>
                  <a:pt x="16891" y="9778"/>
                </a:lnTo>
                <a:lnTo>
                  <a:pt x="16764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7918831" y="3310001"/>
            <a:ext cx="16891" cy="16890"/>
          </a:xfrm>
          <a:custGeom>
            <a:avLst/>
            <a:gdLst/>
            <a:ahLst/>
            <a:cxnLst/>
            <a:rect l="l" t="t" r="r" b="b"/>
            <a:pathLst>
              <a:path w="16891" h="16890">
                <a:moveTo>
                  <a:pt x="16891" y="4063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826"/>
                </a:lnTo>
                <a:lnTo>
                  <a:pt x="5842" y="16890"/>
                </a:lnTo>
                <a:lnTo>
                  <a:pt x="12826" y="16763"/>
                </a:lnTo>
                <a:lnTo>
                  <a:pt x="16891" y="11049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7918831" y="3310001"/>
            <a:ext cx="16891" cy="16890"/>
          </a:xfrm>
          <a:custGeom>
            <a:avLst/>
            <a:gdLst/>
            <a:ahLst/>
            <a:cxnLst/>
            <a:rect l="l" t="t" r="r" b="b"/>
            <a:pathLst>
              <a:path w="16891" h="16890">
                <a:moveTo>
                  <a:pt x="16891" y="4063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826"/>
                </a:lnTo>
                <a:lnTo>
                  <a:pt x="5842" y="16890"/>
                </a:lnTo>
                <a:lnTo>
                  <a:pt x="12826" y="16763"/>
                </a:lnTo>
                <a:lnTo>
                  <a:pt x="16891" y="11049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7883144" y="3362579"/>
            <a:ext cx="22478" cy="23749"/>
          </a:xfrm>
          <a:custGeom>
            <a:avLst/>
            <a:gdLst/>
            <a:ahLst/>
            <a:cxnLst/>
            <a:rect l="l" t="t" r="r" b="b"/>
            <a:pathLst>
              <a:path w="22478" h="23749">
                <a:moveTo>
                  <a:pt x="20954" y="6858"/>
                </a:moveTo>
                <a:lnTo>
                  <a:pt x="15366" y="2667"/>
                </a:lnTo>
                <a:lnTo>
                  <a:pt x="6857" y="0"/>
                </a:lnTo>
                <a:lnTo>
                  <a:pt x="2666" y="5715"/>
                </a:lnTo>
                <a:lnTo>
                  <a:pt x="0" y="14097"/>
                </a:lnTo>
                <a:lnTo>
                  <a:pt x="1524" y="16891"/>
                </a:lnTo>
                <a:lnTo>
                  <a:pt x="7111" y="21082"/>
                </a:lnTo>
                <a:lnTo>
                  <a:pt x="15621" y="23749"/>
                </a:lnTo>
                <a:lnTo>
                  <a:pt x="19811" y="18034"/>
                </a:lnTo>
                <a:lnTo>
                  <a:pt x="22478" y="9651"/>
                </a:lnTo>
                <a:lnTo>
                  <a:pt x="20954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7883144" y="3362579"/>
            <a:ext cx="22478" cy="23749"/>
          </a:xfrm>
          <a:custGeom>
            <a:avLst/>
            <a:gdLst/>
            <a:ahLst/>
            <a:cxnLst/>
            <a:rect l="l" t="t" r="r" b="b"/>
            <a:pathLst>
              <a:path w="22478" h="23749">
                <a:moveTo>
                  <a:pt x="20954" y="6858"/>
                </a:moveTo>
                <a:lnTo>
                  <a:pt x="15366" y="2667"/>
                </a:lnTo>
                <a:lnTo>
                  <a:pt x="6857" y="0"/>
                </a:lnTo>
                <a:lnTo>
                  <a:pt x="2666" y="5715"/>
                </a:lnTo>
                <a:lnTo>
                  <a:pt x="0" y="14097"/>
                </a:lnTo>
                <a:lnTo>
                  <a:pt x="1524" y="16891"/>
                </a:lnTo>
                <a:lnTo>
                  <a:pt x="7111" y="21082"/>
                </a:lnTo>
                <a:lnTo>
                  <a:pt x="15621" y="23749"/>
                </a:lnTo>
                <a:lnTo>
                  <a:pt x="19811" y="18034"/>
                </a:lnTo>
                <a:lnTo>
                  <a:pt x="22478" y="9651"/>
                </a:lnTo>
                <a:lnTo>
                  <a:pt x="20954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7885303" y="3406013"/>
            <a:ext cx="20954" cy="22478"/>
          </a:xfrm>
          <a:custGeom>
            <a:avLst/>
            <a:gdLst/>
            <a:ahLst/>
            <a:cxnLst/>
            <a:rect l="l" t="t" r="r" b="b"/>
            <a:pathLst>
              <a:path w="20954" h="22478">
                <a:moveTo>
                  <a:pt x="5588" y="19812"/>
                </a:moveTo>
                <a:lnTo>
                  <a:pt x="14097" y="22478"/>
                </a:lnTo>
                <a:lnTo>
                  <a:pt x="18288" y="16763"/>
                </a:lnTo>
                <a:lnTo>
                  <a:pt x="20954" y="8254"/>
                </a:lnTo>
                <a:lnTo>
                  <a:pt x="19430" y="5587"/>
                </a:lnTo>
                <a:lnTo>
                  <a:pt x="13843" y="1397"/>
                </a:lnTo>
                <a:lnTo>
                  <a:pt x="9525" y="0"/>
                </a:lnTo>
                <a:lnTo>
                  <a:pt x="2667" y="7238"/>
                </a:lnTo>
                <a:lnTo>
                  <a:pt x="2794" y="14224"/>
                </a:lnTo>
                <a:lnTo>
                  <a:pt x="0" y="15621"/>
                </a:lnTo>
                <a:lnTo>
                  <a:pt x="5588" y="198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7885303" y="3406013"/>
            <a:ext cx="20954" cy="22478"/>
          </a:xfrm>
          <a:custGeom>
            <a:avLst/>
            <a:gdLst/>
            <a:ahLst/>
            <a:cxnLst/>
            <a:rect l="l" t="t" r="r" b="b"/>
            <a:pathLst>
              <a:path w="20954" h="22478">
                <a:moveTo>
                  <a:pt x="5588" y="19812"/>
                </a:moveTo>
                <a:lnTo>
                  <a:pt x="14097" y="22478"/>
                </a:lnTo>
                <a:lnTo>
                  <a:pt x="18288" y="16763"/>
                </a:lnTo>
                <a:lnTo>
                  <a:pt x="20954" y="8254"/>
                </a:lnTo>
                <a:lnTo>
                  <a:pt x="19430" y="5587"/>
                </a:lnTo>
                <a:lnTo>
                  <a:pt x="13843" y="1397"/>
                </a:lnTo>
                <a:lnTo>
                  <a:pt x="9525" y="0"/>
                </a:lnTo>
                <a:lnTo>
                  <a:pt x="2667" y="7238"/>
                </a:lnTo>
                <a:lnTo>
                  <a:pt x="2794" y="14224"/>
                </a:lnTo>
                <a:lnTo>
                  <a:pt x="0" y="15621"/>
                </a:lnTo>
                <a:lnTo>
                  <a:pt x="5588" y="198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7881493" y="3451098"/>
            <a:ext cx="18287" cy="19685"/>
          </a:xfrm>
          <a:custGeom>
            <a:avLst/>
            <a:gdLst/>
            <a:ahLst/>
            <a:cxnLst/>
            <a:rect l="l" t="t" r="r" b="b"/>
            <a:pathLst>
              <a:path w="18287" h="19685">
                <a:moveTo>
                  <a:pt x="18287" y="5461"/>
                </a:moveTo>
                <a:lnTo>
                  <a:pt x="12700" y="1397"/>
                </a:lnTo>
                <a:lnTo>
                  <a:pt x="8381" y="0"/>
                </a:lnTo>
                <a:lnTo>
                  <a:pt x="0" y="4317"/>
                </a:lnTo>
                <a:lnTo>
                  <a:pt x="126" y="11429"/>
                </a:lnTo>
                <a:lnTo>
                  <a:pt x="1650" y="14224"/>
                </a:lnTo>
                <a:lnTo>
                  <a:pt x="3048" y="17017"/>
                </a:lnTo>
                <a:lnTo>
                  <a:pt x="11556" y="19685"/>
                </a:lnTo>
                <a:lnTo>
                  <a:pt x="15621" y="13969"/>
                </a:lnTo>
                <a:lnTo>
                  <a:pt x="1828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7881493" y="3451098"/>
            <a:ext cx="18287" cy="19685"/>
          </a:xfrm>
          <a:custGeom>
            <a:avLst/>
            <a:gdLst/>
            <a:ahLst/>
            <a:cxnLst/>
            <a:rect l="l" t="t" r="r" b="b"/>
            <a:pathLst>
              <a:path w="18287" h="19685">
                <a:moveTo>
                  <a:pt x="18287" y="5461"/>
                </a:moveTo>
                <a:lnTo>
                  <a:pt x="12700" y="1397"/>
                </a:lnTo>
                <a:lnTo>
                  <a:pt x="8381" y="0"/>
                </a:lnTo>
                <a:lnTo>
                  <a:pt x="0" y="4317"/>
                </a:lnTo>
                <a:lnTo>
                  <a:pt x="126" y="11429"/>
                </a:lnTo>
                <a:lnTo>
                  <a:pt x="1650" y="14224"/>
                </a:lnTo>
                <a:lnTo>
                  <a:pt x="3048" y="17017"/>
                </a:lnTo>
                <a:lnTo>
                  <a:pt x="11556" y="19685"/>
                </a:lnTo>
                <a:lnTo>
                  <a:pt x="15621" y="13969"/>
                </a:lnTo>
                <a:lnTo>
                  <a:pt x="1828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7868158" y="3493516"/>
            <a:ext cx="18288" cy="16763"/>
          </a:xfrm>
          <a:custGeom>
            <a:avLst/>
            <a:gdLst/>
            <a:ahLst/>
            <a:cxnLst/>
            <a:rect l="l" t="t" r="r" b="b"/>
            <a:pathLst>
              <a:path w="18288" h="16763">
                <a:moveTo>
                  <a:pt x="18288" y="5461"/>
                </a:moveTo>
                <a:lnTo>
                  <a:pt x="16764" y="2667"/>
                </a:lnTo>
                <a:lnTo>
                  <a:pt x="12573" y="1270"/>
                </a:lnTo>
                <a:lnTo>
                  <a:pt x="8382" y="0"/>
                </a:lnTo>
                <a:lnTo>
                  <a:pt x="2794" y="2921"/>
                </a:lnTo>
                <a:lnTo>
                  <a:pt x="2794" y="9906"/>
                </a:lnTo>
                <a:lnTo>
                  <a:pt x="0" y="11303"/>
                </a:lnTo>
                <a:lnTo>
                  <a:pt x="5715" y="15494"/>
                </a:lnTo>
                <a:lnTo>
                  <a:pt x="10033" y="16763"/>
                </a:lnTo>
                <a:lnTo>
                  <a:pt x="15621" y="13970"/>
                </a:lnTo>
                <a:lnTo>
                  <a:pt x="18288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7868158" y="3493516"/>
            <a:ext cx="18288" cy="16763"/>
          </a:xfrm>
          <a:custGeom>
            <a:avLst/>
            <a:gdLst/>
            <a:ahLst/>
            <a:cxnLst/>
            <a:rect l="l" t="t" r="r" b="b"/>
            <a:pathLst>
              <a:path w="18288" h="16763">
                <a:moveTo>
                  <a:pt x="18288" y="5461"/>
                </a:moveTo>
                <a:lnTo>
                  <a:pt x="16764" y="2667"/>
                </a:lnTo>
                <a:lnTo>
                  <a:pt x="12573" y="1270"/>
                </a:lnTo>
                <a:lnTo>
                  <a:pt x="8382" y="0"/>
                </a:lnTo>
                <a:lnTo>
                  <a:pt x="2794" y="2921"/>
                </a:lnTo>
                <a:lnTo>
                  <a:pt x="2794" y="9906"/>
                </a:lnTo>
                <a:lnTo>
                  <a:pt x="0" y="11303"/>
                </a:lnTo>
                <a:lnTo>
                  <a:pt x="5715" y="15494"/>
                </a:lnTo>
                <a:lnTo>
                  <a:pt x="10033" y="16763"/>
                </a:lnTo>
                <a:lnTo>
                  <a:pt x="15621" y="13970"/>
                </a:lnTo>
                <a:lnTo>
                  <a:pt x="18288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7874127" y="3320415"/>
            <a:ext cx="23875" cy="22606"/>
          </a:xfrm>
          <a:custGeom>
            <a:avLst/>
            <a:gdLst/>
            <a:ahLst/>
            <a:cxnLst/>
            <a:rect l="l" t="t" r="r" b="b"/>
            <a:pathLst>
              <a:path w="23875" h="22606">
                <a:moveTo>
                  <a:pt x="22351" y="6858"/>
                </a:moveTo>
                <a:lnTo>
                  <a:pt x="15240" y="0"/>
                </a:lnTo>
                <a:lnTo>
                  <a:pt x="8254" y="126"/>
                </a:lnTo>
                <a:lnTo>
                  <a:pt x="1270" y="7238"/>
                </a:lnTo>
                <a:lnTo>
                  <a:pt x="1397" y="14224"/>
                </a:lnTo>
                <a:lnTo>
                  <a:pt x="0" y="18542"/>
                </a:lnTo>
                <a:lnTo>
                  <a:pt x="5715" y="22606"/>
                </a:lnTo>
                <a:lnTo>
                  <a:pt x="12826" y="22479"/>
                </a:lnTo>
                <a:lnTo>
                  <a:pt x="21081" y="18161"/>
                </a:lnTo>
                <a:lnTo>
                  <a:pt x="23875" y="9651"/>
                </a:lnTo>
                <a:lnTo>
                  <a:pt x="22351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7874127" y="3320415"/>
            <a:ext cx="23875" cy="22606"/>
          </a:xfrm>
          <a:custGeom>
            <a:avLst/>
            <a:gdLst/>
            <a:ahLst/>
            <a:cxnLst/>
            <a:rect l="l" t="t" r="r" b="b"/>
            <a:pathLst>
              <a:path w="23875" h="22606">
                <a:moveTo>
                  <a:pt x="22351" y="6858"/>
                </a:moveTo>
                <a:lnTo>
                  <a:pt x="15240" y="0"/>
                </a:lnTo>
                <a:lnTo>
                  <a:pt x="8254" y="126"/>
                </a:lnTo>
                <a:lnTo>
                  <a:pt x="1270" y="7238"/>
                </a:lnTo>
                <a:lnTo>
                  <a:pt x="1397" y="14224"/>
                </a:lnTo>
                <a:lnTo>
                  <a:pt x="0" y="18542"/>
                </a:lnTo>
                <a:lnTo>
                  <a:pt x="5715" y="22606"/>
                </a:lnTo>
                <a:lnTo>
                  <a:pt x="12826" y="22479"/>
                </a:lnTo>
                <a:lnTo>
                  <a:pt x="21081" y="18161"/>
                </a:lnTo>
                <a:lnTo>
                  <a:pt x="23875" y="9651"/>
                </a:lnTo>
                <a:lnTo>
                  <a:pt x="22351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7857998" y="3282696"/>
            <a:ext cx="21081" cy="19684"/>
          </a:xfrm>
          <a:custGeom>
            <a:avLst/>
            <a:gdLst/>
            <a:ahLst/>
            <a:cxnLst/>
            <a:rect l="l" t="t" r="r" b="b"/>
            <a:pathLst>
              <a:path w="21081" h="19684">
                <a:moveTo>
                  <a:pt x="0" y="11429"/>
                </a:moveTo>
                <a:lnTo>
                  <a:pt x="1524" y="14224"/>
                </a:lnTo>
                <a:lnTo>
                  <a:pt x="7238" y="18414"/>
                </a:lnTo>
                <a:lnTo>
                  <a:pt x="11429" y="19684"/>
                </a:lnTo>
                <a:lnTo>
                  <a:pt x="19811" y="15366"/>
                </a:lnTo>
                <a:lnTo>
                  <a:pt x="19684" y="8381"/>
                </a:lnTo>
                <a:lnTo>
                  <a:pt x="21081" y="4063"/>
                </a:lnTo>
                <a:lnTo>
                  <a:pt x="15367" y="0"/>
                </a:lnTo>
                <a:lnTo>
                  <a:pt x="8381" y="126"/>
                </a:lnTo>
                <a:lnTo>
                  <a:pt x="2794" y="2920"/>
                </a:lnTo>
                <a:lnTo>
                  <a:pt x="0" y="1142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7857998" y="3282696"/>
            <a:ext cx="21081" cy="19684"/>
          </a:xfrm>
          <a:custGeom>
            <a:avLst/>
            <a:gdLst/>
            <a:ahLst/>
            <a:cxnLst/>
            <a:rect l="l" t="t" r="r" b="b"/>
            <a:pathLst>
              <a:path w="21081" h="19684">
                <a:moveTo>
                  <a:pt x="0" y="11429"/>
                </a:moveTo>
                <a:lnTo>
                  <a:pt x="1524" y="14224"/>
                </a:lnTo>
                <a:lnTo>
                  <a:pt x="7238" y="18414"/>
                </a:lnTo>
                <a:lnTo>
                  <a:pt x="11429" y="19684"/>
                </a:lnTo>
                <a:lnTo>
                  <a:pt x="19811" y="15366"/>
                </a:lnTo>
                <a:lnTo>
                  <a:pt x="19684" y="8381"/>
                </a:lnTo>
                <a:lnTo>
                  <a:pt x="21081" y="4063"/>
                </a:lnTo>
                <a:lnTo>
                  <a:pt x="15367" y="0"/>
                </a:lnTo>
                <a:lnTo>
                  <a:pt x="8381" y="126"/>
                </a:lnTo>
                <a:lnTo>
                  <a:pt x="2794" y="2920"/>
                </a:lnTo>
                <a:lnTo>
                  <a:pt x="0" y="1142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8033893" y="3485388"/>
            <a:ext cx="18287" cy="19685"/>
          </a:xfrm>
          <a:custGeom>
            <a:avLst/>
            <a:gdLst/>
            <a:ahLst/>
            <a:cxnLst/>
            <a:rect l="l" t="t" r="r" b="b"/>
            <a:pathLst>
              <a:path w="18287" h="19685">
                <a:moveTo>
                  <a:pt x="18287" y="5461"/>
                </a:moveTo>
                <a:lnTo>
                  <a:pt x="12573" y="1397"/>
                </a:lnTo>
                <a:lnTo>
                  <a:pt x="8381" y="0"/>
                </a:lnTo>
                <a:lnTo>
                  <a:pt x="0" y="4317"/>
                </a:lnTo>
                <a:lnTo>
                  <a:pt x="126" y="11429"/>
                </a:lnTo>
                <a:lnTo>
                  <a:pt x="1524" y="14224"/>
                </a:lnTo>
                <a:lnTo>
                  <a:pt x="2921" y="17017"/>
                </a:lnTo>
                <a:lnTo>
                  <a:pt x="11429" y="19685"/>
                </a:lnTo>
                <a:lnTo>
                  <a:pt x="15621" y="13970"/>
                </a:lnTo>
                <a:lnTo>
                  <a:pt x="1828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8033893" y="3485388"/>
            <a:ext cx="18287" cy="19685"/>
          </a:xfrm>
          <a:custGeom>
            <a:avLst/>
            <a:gdLst/>
            <a:ahLst/>
            <a:cxnLst/>
            <a:rect l="l" t="t" r="r" b="b"/>
            <a:pathLst>
              <a:path w="18287" h="19685">
                <a:moveTo>
                  <a:pt x="18287" y="5461"/>
                </a:moveTo>
                <a:lnTo>
                  <a:pt x="12573" y="1397"/>
                </a:lnTo>
                <a:lnTo>
                  <a:pt x="8381" y="0"/>
                </a:lnTo>
                <a:lnTo>
                  <a:pt x="0" y="4317"/>
                </a:lnTo>
                <a:lnTo>
                  <a:pt x="126" y="11429"/>
                </a:lnTo>
                <a:lnTo>
                  <a:pt x="1524" y="14224"/>
                </a:lnTo>
                <a:lnTo>
                  <a:pt x="2921" y="17017"/>
                </a:lnTo>
                <a:lnTo>
                  <a:pt x="11429" y="19685"/>
                </a:lnTo>
                <a:lnTo>
                  <a:pt x="15621" y="13970"/>
                </a:lnTo>
                <a:lnTo>
                  <a:pt x="1828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8042783" y="3415029"/>
            <a:ext cx="18161" cy="18287"/>
          </a:xfrm>
          <a:custGeom>
            <a:avLst/>
            <a:gdLst/>
            <a:ahLst/>
            <a:cxnLst/>
            <a:rect l="l" t="t" r="r" b="b"/>
            <a:pathLst>
              <a:path w="18161" h="18287">
                <a:moveTo>
                  <a:pt x="1397" y="12700"/>
                </a:moveTo>
                <a:lnTo>
                  <a:pt x="4318" y="18287"/>
                </a:lnTo>
                <a:lnTo>
                  <a:pt x="11302" y="18161"/>
                </a:lnTo>
                <a:lnTo>
                  <a:pt x="16891" y="15240"/>
                </a:lnTo>
                <a:lnTo>
                  <a:pt x="16764" y="8255"/>
                </a:lnTo>
                <a:lnTo>
                  <a:pt x="18161" y="4064"/>
                </a:lnTo>
                <a:lnTo>
                  <a:pt x="13970" y="2667"/>
                </a:lnTo>
                <a:lnTo>
                  <a:pt x="5461" y="0"/>
                </a:lnTo>
                <a:lnTo>
                  <a:pt x="1270" y="5715"/>
                </a:lnTo>
                <a:lnTo>
                  <a:pt x="0" y="9906"/>
                </a:lnTo>
                <a:lnTo>
                  <a:pt x="1397" y="12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8042783" y="3415029"/>
            <a:ext cx="18161" cy="18287"/>
          </a:xfrm>
          <a:custGeom>
            <a:avLst/>
            <a:gdLst/>
            <a:ahLst/>
            <a:cxnLst/>
            <a:rect l="l" t="t" r="r" b="b"/>
            <a:pathLst>
              <a:path w="18161" h="18287">
                <a:moveTo>
                  <a:pt x="1397" y="12700"/>
                </a:moveTo>
                <a:lnTo>
                  <a:pt x="4318" y="18287"/>
                </a:lnTo>
                <a:lnTo>
                  <a:pt x="11302" y="18161"/>
                </a:lnTo>
                <a:lnTo>
                  <a:pt x="16891" y="15240"/>
                </a:lnTo>
                <a:lnTo>
                  <a:pt x="16764" y="8255"/>
                </a:lnTo>
                <a:lnTo>
                  <a:pt x="18161" y="4064"/>
                </a:lnTo>
                <a:lnTo>
                  <a:pt x="13970" y="2667"/>
                </a:lnTo>
                <a:lnTo>
                  <a:pt x="5461" y="0"/>
                </a:lnTo>
                <a:lnTo>
                  <a:pt x="1270" y="5715"/>
                </a:lnTo>
                <a:lnTo>
                  <a:pt x="0" y="9906"/>
                </a:lnTo>
                <a:lnTo>
                  <a:pt x="1397" y="12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8041767" y="3344799"/>
            <a:ext cx="16763" cy="16763"/>
          </a:xfrm>
          <a:custGeom>
            <a:avLst/>
            <a:gdLst/>
            <a:ahLst/>
            <a:cxnLst/>
            <a:rect l="l" t="t" r="r" b="b"/>
            <a:pathLst>
              <a:path w="16763" h="16763">
                <a:moveTo>
                  <a:pt x="15366" y="5461"/>
                </a:moveTo>
                <a:lnTo>
                  <a:pt x="9651" y="1270"/>
                </a:lnTo>
                <a:lnTo>
                  <a:pt x="5460" y="0"/>
                </a:lnTo>
                <a:lnTo>
                  <a:pt x="1269" y="5587"/>
                </a:lnTo>
                <a:lnTo>
                  <a:pt x="0" y="9905"/>
                </a:lnTo>
                <a:lnTo>
                  <a:pt x="1397" y="12700"/>
                </a:lnTo>
                <a:lnTo>
                  <a:pt x="2793" y="15493"/>
                </a:lnTo>
                <a:lnTo>
                  <a:pt x="7111" y="16763"/>
                </a:lnTo>
                <a:lnTo>
                  <a:pt x="12700" y="13970"/>
                </a:lnTo>
                <a:lnTo>
                  <a:pt x="16763" y="8254"/>
                </a:lnTo>
                <a:lnTo>
                  <a:pt x="15366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8041767" y="3344799"/>
            <a:ext cx="16763" cy="16763"/>
          </a:xfrm>
          <a:custGeom>
            <a:avLst/>
            <a:gdLst/>
            <a:ahLst/>
            <a:cxnLst/>
            <a:rect l="l" t="t" r="r" b="b"/>
            <a:pathLst>
              <a:path w="16763" h="16763">
                <a:moveTo>
                  <a:pt x="15366" y="5461"/>
                </a:moveTo>
                <a:lnTo>
                  <a:pt x="9651" y="1270"/>
                </a:lnTo>
                <a:lnTo>
                  <a:pt x="5460" y="0"/>
                </a:lnTo>
                <a:lnTo>
                  <a:pt x="1269" y="5587"/>
                </a:lnTo>
                <a:lnTo>
                  <a:pt x="0" y="9905"/>
                </a:lnTo>
                <a:lnTo>
                  <a:pt x="1397" y="12700"/>
                </a:lnTo>
                <a:lnTo>
                  <a:pt x="2793" y="15493"/>
                </a:lnTo>
                <a:lnTo>
                  <a:pt x="7111" y="16763"/>
                </a:lnTo>
                <a:lnTo>
                  <a:pt x="12700" y="13970"/>
                </a:lnTo>
                <a:lnTo>
                  <a:pt x="16763" y="8254"/>
                </a:lnTo>
                <a:lnTo>
                  <a:pt x="15366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8027924" y="3277489"/>
            <a:ext cx="12700" cy="16890"/>
          </a:xfrm>
          <a:custGeom>
            <a:avLst/>
            <a:gdLst/>
            <a:ahLst/>
            <a:cxnLst/>
            <a:rect l="l" t="t" r="r" b="b"/>
            <a:pathLst>
              <a:path w="12700" h="16890">
                <a:moveTo>
                  <a:pt x="11302" y="4190"/>
                </a:moveTo>
                <a:lnTo>
                  <a:pt x="9905" y="1397"/>
                </a:lnTo>
                <a:lnTo>
                  <a:pt x="5587" y="0"/>
                </a:lnTo>
                <a:lnTo>
                  <a:pt x="0" y="2921"/>
                </a:lnTo>
                <a:lnTo>
                  <a:pt x="126" y="9906"/>
                </a:lnTo>
                <a:lnTo>
                  <a:pt x="3048" y="15494"/>
                </a:lnTo>
                <a:lnTo>
                  <a:pt x="7239" y="16890"/>
                </a:lnTo>
                <a:lnTo>
                  <a:pt x="11429" y="11175"/>
                </a:lnTo>
                <a:lnTo>
                  <a:pt x="12700" y="6985"/>
                </a:lnTo>
                <a:lnTo>
                  <a:pt x="11302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8027924" y="3277489"/>
            <a:ext cx="12700" cy="16890"/>
          </a:xfrm>
          <a:custGeom>
            <a:avLst/>
            <a:gdLst/>
            <a:ahLst/>
            <a:cxnLst/>
            <a:rect l="l" t="t" r="r" b="b"/>
            <a:pathLst>
              <a:path w="12700" h="16890">
                <a:moveTo>
                  <a:pt x="11302" y="4190"/>
                </a:moveTo>
                <a:lnTo>
                  <a:pt x="9905" y="1397"/>
                </a:lnTo>
                <a:lnTo>
                  <a:pt x="5587" y="0"/>
                </a:lnTo>
                <a:lnTo>
                  <a:pt x="0" y="2921"/>
                </a:lnTo>
                <a:lnTo>
                  <a:pt x="126" y="9906"/>
                </a:lnTo>
                <a:lnTo>
                  <a:pt x="3048" y="15494"/>
                </a:lnTo>
                <a:lnTo>
                  <a:pt x="7239" y="16890"/>
                </a:lnTo>
                <a:lnTo>
                  <a:pt x="11429" y="11175"/>
                </a:lnTo>
                <a:lnTo>
                  <a:pt x="12700" y="6985"/>
                </a:lnTo>
                <a:lnTo>
                  <a:pt x="11302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7839836" y="3662426"/>
            <a:ext cx="32385" cy="32512"/>
          </a:xfrm>
          <a:custGeom>
            <a:avLst/>
            <a:gdLst/>
            <a:ahLst/>
            <a:cxnLst/>
            <a:rect l="l" t="t" r="r" b="b"/>
            <a:pathLst>
              <a:path w="32385" h="32512">
                <a:moveTo>
                  <a:pt x="30861" y="11049"/>
                </a:moveTo>
                <a:lnTo>
                  <a:pt x="27940" y="5461"/>
                </a:lnTo>
                <a:lnTo>
                  <a:pt x="22352" y="1397"/>
                </a:lnTo>
                <a:lnTo>
                  <a:pt x="18034" y="0"/>
                </a:lnTo>
                <a:lnTo>
                  <a:pt x="11049" y="126"/>
                </a:lnTo>
                <a:lnTo>
                  <a:pt x="6858" y="5842"/>
                </a:lnTo>
                <a:lnTo>
                  <a:pt x="0" y="12954"/>
                </a:lnTo>
                <a:lnTo>
                  <a:pt x="2921" y="25526"/>
                </a:lnTo>
                <a:lnTo>
                  <a:pt x="4445" y="28321"/>
                </a:lnTo>
                <a:lnTo>
                  <a:pt x="10160" y="32512"/>
                </a:lnTo>
                <a:lnTo>
                  <a:pt x="17145" y="32385"/>
                </a:lnTo>
                <a:lnTo>
                  <a:pt x="24130" y="32257"/>
                </a:lnTo>
                <a:lnTo>
                  <a:pt x="28321" y="26543"/>
                </a:lnTo>
                <a:lnTo>
                  <a:pt x="32385" y="20955"/>
                </a:lnTo>
                <a:lnTo>
                  <a:pt x="30861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7839836" y="3662426"/>
            <a:ext cx="32385" cy="32512"/>
          </a:xfrm>
          <a:custGeom>
            <a:avLst/>
            <a:gdLst/>
            <a:ahLst/>
            <a:cxnLst/>
            <a:rect l="l" t="t" r="r" b="b"/>
            <a:pathLst>
              <a:path w="32385" h="32512">
                <a:moveTo>
                  <a:pt x="30861" y="11049"/>
                </a:moveTo>
                <a:lnTo>
                  <a:pt x="27940" y="5461"/>
                </a:lnTo>
                <a:lnTo>
                  <a:pt x="22352" y="1397"/>
                </a:lnTo>
                <a:lnTo>
                  <a:pt x="18034" y="0"/>
                </a:lnTo>
                <a:lnTo>
                  <a:pt x="11049" y="126"/>
                </a:lnTo>
                <a:lnTo>
                  <a:pt x="6858" y="5842"/>
                </a:lnTo>
                <a:lnTo>
                  <a:pt x="0" y="12954"/>
                </a:lnTo>
                <a:lnTo>
                  <a:pt x="2921" y="25526"/>
                </a:lnTo>
                <a:lnTo>
                  <a:pt x="4445" y="28321"/>
                </a:lnTo>
                <a:lnTo>
                  <a:pt x="10160" y="32512"/>
                </a:lnTo>
                <a:lnTo>
                  <a:pt x="17145" y="32385"/>
                </a:lnTo>
                <a:lnTo>
                  <a:pt x="24130" y="32257"/>
                </a:lnTo>
                <a:lnTo>
                  <a:pt x="28321" y="26543"/>
                </a:lnTo>
                <a:lnTo>
                  <a:pt x="32385" y="20955"/>
                </a:lnTo>
                <a:lnTo>
                  <a:pt x="30861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7508875" y="3715257"/>
            <a:ext cx="16764" cy="18287"/>
          </a:xfrm>
          <a:custGeom>
            <a:avLst/>
            <a:gdLst/>
            <a:ahLst/>
            <a:cxnLst/>
            <a:rect l="l" t="t" r="r" b="b"/>
            <a:pathLst>
              <a:path w="16764" h="18287">
                <a:moveTo>
                  <a:pt x="13843" y="4191"/>
                </a:moveTo>
                <a:lnTo>
                  <a:pt x="12446" y="1397"/>
                </a:lnTo>
                <a:lnTo>
                  <a:pt x="8254" y="0"/>
                </a:lnTo>
                <a:lnTo>
                  <a:pt x="2667" y="2921"/>
                </a:lnTo>
                <a:lnTo>
                  <a:pt x="1270" y="7239"/>
                </a:lnTo>
                <a:lnTo>
                  <a:pt x="0" y="11430"/>
                </a:lnTo>
                <a:lnTo>
                  <a:pt x="1397" y="14224"/>
                </a:lnTo>
                <a:lnTo>
                  <a:pt x="7111" y="18288"/>
                </a:lnTo>
                <a:lnTo>
                  <a:pt x="12700" y="15494"/>
                </a:lnTo>
                <a:lnTo>
                  <a:pt x="16764" y="9779"/>
                </a:lnTo>
                <a:lnTo>
                  <a:pt x="13843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7508875" y="3715257"/>
            <a:ext cx="16764" cy="18287"/>
          </a:xfrm>
          <a:custGeom>
            <a:avLst/>
            <a:gdLst/>
            <a:ahLst/>
            <a:cxnLst/>
            <a:rect l="l" t="t" r="r" b="b"/>
            <a:pathLst>
              <a:path w="16764" h="18287">
                <a:moveTo>
                  <a:pt x="13843" y="4191"/>
                </a:moveTo>
                <a:lnTo>
                  <a:pt x="12446" y="1397"/>
                </a:lnTo>
                <a:lnTo>
                  <a:pt x="8254" y="0"/>
                </a:lnTo>
                <a:lnTo>
                  <a:pt x="2667" y="2921"/>
                </a:lnTo>
                <a:lnTo>
                  <a:pt x="1270" y="7239"/>
                </a:lnTo>
                <a:lnTo>
                  <a:pt x="0" y="11430"/>
                </a:lnTo>
                <a:lnTo>
                  <a:pt x="1397" y="14224"/>
                </a:lnTo>
                <a:lnTo>
                  <a:pt x="7111" y="18288"/>
                </a:lnTo>
                <a:lnTo>
                  <a:pt x="12700" y="15494"/>
                </a:lnTo>
                <a:lnTo>
                  <a:pt x="16764" y="9779"/>
                </a:lnTo>
                <a:lnTo>
                  <a:pt x="13843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7456297" y="3686555"/>
            <a:ext cx="15494" cy="16891"/>
          </a:xfrm>
          <a:custGeom>
            <a:avLst/>
            <a:gdLst/>
            <a:ahLst/>
            <a:cxnLst/>
            <a:rect l="l" t="t" r="r" b="b"/>
            <a:pathLst>
              <a:path w="15494" h="16891">
                <a:moveTo>
                  <a:pt x="12700" y="4191"/>
                </a:moveTo>
                <a:lnTo>
                  <a:pt x="6984" y="0"/>
                </a:lnTo>
                <a:lnTo>
                  <a:pt x="1397" y="2921"/>
                </a:lnTo>
                <a:lnTo>
                  <a:pt x="0" y="7112"/>
                </a:lnTo>
                <a:lnTo>
                  <a:pt x="126" y="14224"/>
                </a:lnTo>
                <a:lnTo>
                  <a:pt x="2921" y="12700"/>
                </a:lnTo>
                <a:lnTo>
                  <a:pt x="8635" y="16891"/>
                </a:lnTo>
                <a:lnTo>
                  <a:pt x="11429" y="15494"/>
                </a:lnTo>
                <a:lnTo>
                  <a:pt x="15494" y="9779"/>
                </a:lnTo>
                <a:lnTo>
                  <a:pt x="14097" y="6985"/>
                </a:lnTo>
                <a:lnTo>
                  <a:pt x="12700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7456297" y="3686555"/>
            <a:ext cx="15494" cy="16891"/>
          </a:xfrm>
          <a:custGeom>
            <a:avLst/>
            <a:gdLst/>
            <a:ahLst/>
            <a:cxnLst/>
            <a:rect l="l" t="t" r="r" b="b"/>
            <a:pathLst>
              <a:path w="15494" h="16891">
                <a:moveTo>
                  <a:pt x="12700" y="4191"/>
                </a:moveTo>
                <a:lnTo>
                  <a:pt x="6984" y="0"/>
                </a:lnTo>
                <a:lnTo>
                  <a:pt x="1397" y="2921"/>
                </a:lnTo>
                <a:lnTo>
                  <a:pt x="0" y="7112"/>
                </a:lnTo>
                <a:lnTo>
                  <a:pt x="126" y="14224"/>
                </a:lnTo>
                <a:lnTo>
                  <a:pt x="2921" y="12700"/>
                </a:lnTo>
                <a:lnTo>
                  <a:pt x="8635" y="16891"/>
                </a:lnTo>
                <a:lnTo>
                  <a:pt x="11429" y="15494"/>
                </a:lnTo>
                <a:lnTo>
                  <a:pt x="15494" y="9779"/>
                </a:lnTo>
                <a:lnTo>
                  <a:pt x="14097" y="6985"/>
                </a:lnTo>
                <a:lnTo>
                  <a:pt x="12700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7409433" y="3650742"/>
            <a:ext cx="15494" cy="14096"/>
          </a:xfrm>
          <a:custGeom>
            <a:avLst/>
            <a:gdLst/>
            <a:ahLst/>
            <a:cxnLst/>
            <a:rect l="l" t="t" r="r" b="b"/>
            <a:pathLst>
              <a:path w="15494" h="14097">
                <a:moveTo>
                  <a:pt x="12573" y="4063"/>
                </a:moveTo>
                <a:lnTo>
                  <a:pt x="6858" y="0"/>
                </a:lnTo>
                <a:lnTo>
                  <a:pt x="1270" y="2920"/>
                </a:lnTo>
                <a:lnTo>
                  <a:pt x="0" y="7111"/>
                </a:lnTo>
                <a:lnTo>
                  <a:pt x="1397" y="9905"/>
                </a:lnTo>
                <a:lnTo>
                  <a:pt x="2921" y="12699"/>
                </a:lnTo>
                <a:lnTo>
                  <a:pt x="7112" y="14096"/>
                </a:lnTo>
                <a:lnTo>
                  <a:pt x="9906" y="12572"/>
                </a:lnTo>
                <a:lnTo>
                  <a:pt x="15494" y="9651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7409433" y="3650742"/>
            <a:ext cx="15494" cy="14096"/>
          </a:xfrm>
          <a:custGeom>
            <a:avLst/>
            <a:gdLst/>
            <a:ahLst/>
            <a:cxnLst/>
            <a:rect l="l" t="t" r="r" b="b"/>
            <a:pathLst>
              <a:path w="15494" h="14097">
                <a:moveTo>
                  <a:pt x="12573" y="4063"/>
                </a:moveTo>
                <a:lnTo>
                  <a:pt x="6858" y="0"/>
                </a:lnTo>
                <a:lnTo>
                  <a:pt x="1270" y="2920"/>
                </a:lnTo>
                <a:lnTo>
                  <a:pt x="0" y="7111"/>
                </a:lnTo>
                <a:lnTo>
                  <a:pt x="1397" y="9905"/>
                </a:lnTo>
                <a:lnTo>
                  <a:pt x="2921" y="12699"/>
                </a:lnTo>
                <a:lnTo>
                  <a:pt x="7112" y="14096"/>
                </a:lnTo>
                <a:lnTo>
                  <a:pt x="9906" y="12572"/>
                </a:lnTo>
                <a:lnTo>
                  <a:pt x="15494" y="9651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7369429" y="3607816"/>
            <a:ext cx="12573" cy="13969"/>
          </a:xfrm>
          <a:custGeom>
            <a:avLst/>
            <a:gdLst/>
            <a:ahLst/>
            <a:cxnLst/>
            <a:rect l="l" t="t" r="r" b="b"/>
            <a:pathLst>
              <a:path w="12573" h="13970">
                <a:moveTo>
                  <a:pt x="12573" y="4063"/>
                </a:moveTo>
                <a:lnTo>
                  <a:pt x="11175" y="1269"/>
                </a:lnTo>
                <a:lnTo>
                  <a:pt x="6857" y="0"/>
                </a:lnTo>
                <a:lnTo>
                  <a:pt x="1270" y="2793"/>
                </a:lnTo>
                <a:lnTo>
                  <a:pt x="0" y="7111"/>
                </a:lnTo>
                <a:lnTo>
                  <a:pt x="1397" y="9905"/>
                </a:lnTo>
                <a:lnTo>
                  <a:pt x="7112" y="13969"/>
                </a:lnTo>
                <a:lnTo>
                  <a:pt x="9905" y="12572"/>
                </a:lnTo>
                <a:lnTo>
                  <a:pt x="11302" y="8254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7369429" y="3607816"/>
            <a:ext cx="12573" cy="13969"/>
          </a:xfrm>
          <a:custGeom>
            <a:avLst/>
            <a:gdLst/>
            <a:ahLst/>
            <a:cxnLst/>
            <a:rect l="l" t="t" r="r" b="b"/>
            <a:pathLst>
              <a:path w="12573" h="13970">
                <a:moveTo>
                  <a:pt x="12573" y="4063"/>
                </a:moveTo>
                <a:lnTo>
                  <a:pt x="11175" y="1269"/>
                </a:lnTo>
                <a:lnTo>
                  <a:pt x="6857" y="0"/>
                </a:lnTo>
                <a:lnTo>
                  <a:pt x="1270" y="2793"/>
                </a:lnTo>
                <a:lnTo>
                  <a:pt x="0" y="7111"/>
                </a:lnTo>
                <a:lnTo>
                  <a:pt x="1397" y="9905"/>
                </a:lnTo>
                <a:lnTo>
                  <a:pt x="7112" y="13969"/>
                </a:lnTo>
                <a:lnTo>
                  <a:pt x="9905" y="12572"/>
                </a:lnTo>
                <a:lnTo>
                  <a:pt x="11302" y="8254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7887081" y="3622294"/>
            <a:ext cx="30988" cy="32512"/>
          </a:xfrm>
          <a:custGeom>
            <a:avLst/>
            <a:gdLst/>
            <a:ahLst/>
            <a:cxnLst/>
            <a:rect l="l" t="t" r="r" b="b"/>
            <a:pathLst>
              <a:path w="30988" h="32512">
                <a:moveTo>
                  <a:pt x="29464" y="9778"/>
                </a:moveTo>
                <a:lnTo>
                  <a:pt x="26543" y="4190"/>
                </a:lnTo>
                <a:lnTo>
                  <a:pt x="20827" y="0"/>
                </a:lnTo>
                <a:lnTo>
                  <a:pt x="13843" y="126"/>
                </a:lnTo>
                <a:lnTo>
                  <a:pt x="8254" y="3047"/>
                </a:lnTo>
                <a:lnTo>
                  <a:pt x="2667" y="5968"/>
                </a:lnTo>
                <a:lnTo>
                  <a:pt x="0" y="14477"/>
                </a:lnTo>
                <a:lnTo>
                  <a:pt x="1524" y="24256"/>
                </a:lnTo>
                <a:lnTo>
                  <a:pt x="2921" y="27050"/>
                </a:lnTo>
                <a:lnTo>
                  <a:pt x="8636" y="31114"/>
                </a:lnTo>
                <a:lnTo>
                  <a:pt x="12826" y="32511"/>
                </a:lnTo>
                <a:lnTo>
                  <a:pt x="19939" y="32384"/>
                </a:lnTo>
                <a:lnTo>
                  <a:pt x="25526" y="29463"/>
                </a:lnTo>
                <a:lnTo>
                  <a:pt x="30988" y="19557"/>
                </a:lnTo>
                <a:lnTo>
                  <a:pt x="29464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7887081" y="3622294"/>
            <a:ext cx="30988" cy="32512"/>
          </a:xfrm>
          <a:custGeom>
            <a:avLst/>
            <a:gdLst/>
            <a:ahLst/>
            <a:cxnLst/>
            <a:rect l="l" t="t" r="r" b="b"/>
            <a:pathLst>
              <a:path w="30988" h="32512">
                <a:moveTo>
                  <a:pt x="29464" y="9778"/>
                </a:moveTo>
                <a:lnTo>
                  <a:pt x="26543" y="4190"/>
                </a:lnTo>
                <a:lnTo>
                  <a:pt x="20827" y="0"/>
                </a:lnTo>
                <a:lnTo>
                  <a:pt x="13843" y="126"/>
                </a:lnTo>
                <a:lnTo>
                  <a:pt x="8254" y="3047"/>
                </a:lnTo>
                <a:lnTo>
                  <a:pt x="2667" y="5968"/>
                </a:lnTo>
                <a:lnTo>
                  <a:pt x="0" y="14477"/>
                </a:lnTo>
                <a:lnTo>
                  <a:pt x="1524" y="24256"/>
                </a:lnTo>
                <a:lnTo>
                  <a:pt x="2921" y="27050"/>
                </a:lnTo>
                <a:lnTo>
                  <a:pt x="8636" y="31114"/>
                </a:lnTo>
                <a:lnTo>
                  <a:pt x="12826" y="32511"/>
                </a:lnTo>
                <a:lnTo>
                  <a:pt x="19939" y="32384"/>
                </a:lnTo>
                <a:lnTo>
                  <a:pt x="25526" y="29463"/>
                </a:lnTo>
                <a:lnTo>
                  <a:pt x="30988" y="19557"/>
                </a:lnTo>
                <a:lnTo>
                  <a:pt x="29464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7946008" y="3240659"/>
            <a:ext cx="15367" cy="15493"/>
          </a:xfrm>
          <a:custGeom>
            <a:avLst/>
            <a:gdLst/>
            <a:ahLst/>
            <a:cxnLst/>
            <a:rect l="l" t="t" r="r" b="b"/>
            <a:pathLst>
              <a:path w="15367" h="15493">
                <a:moveTo>
                  <a:pt x="13970" y="4190"/>
                </a:moveTo>
                <a:lnTo>
                  <a:pt x="12446" y="1396"/>
                </a:lnTo>
                <a:lnTo>
                  <a:pt x="8255" y="0"/>
                </a:lnTo>
                <a:lnTo>
                  <a:pt x="2667" y="2920"/>
                </a:lnTo>
                <a:lnTo>
                  <a:pt x="1270" y="7238"/>
                </a:lnTo>
                <a:lnTo>
                  <a:pt x="0" y="11429"/>
                </a:lnTo>
                <a:lnTo>
                  <a:pt x="1397" y="14224"/>
                </a:lnTo>
                <a:lnTo>
                  <a:pt x="5715" y="15493"/>
                </a:lnTo>
                <a:lnTo>
                  <a:pt x="11302" y="12700"/>
                </a:lnTo>
                <a:lnTo>
                  <a:pt x="15367" y="6985"/>
                </a:lnTo>
                <a:lnTo>
                  <a:pt x="13970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7946008" y="3240659"/>
            <a:ext cx="15367" cy="15493"/>
          </a:xfrm>
          <a:custGeom>
            <a:avLst/>
            <a:gdLst/>
            <a:ahLst/>
            <a:cxnLst/>
            <a:rect l="l" t="t" r="r" b="b"/>
            <a:pathLst>
              <a:path w="15367" h="15493">
                <a:moveTo>
                  <a:pt x="13970" y="4190"/>
                </a:moveTo>
                <a:lnTo>
                  <a:pt x="12446" y="1396"/>
                </a:lnTo>
                <a:lnTo>
                  <a:pt x="8255" y="0"/>
                </a:lnTo>
                <a:lnTo>
                  <a:pt x="2667" y="2920"/>
                </a:lnTo>
                <a:lnTo>
                  <a:pt x="1270" y="7238"/>
                </a:lnTo>
                <a:lnTo>
                  <a:pt x="0" y="11429"/>
                </a:lnTo>
                <a:lnTo>
                  <a:pt x="1397" y="14224"/>
                </a:lnTo>
                <a:lnTo>
                  <a:pt x="5715" y="15493"/>
                </a:lnTo>
                <a:lnTo>
                  <a:pt x="11302" y="12700"/>
                </a:lnTo>
                <a:lnTo>
                  <a:pt x="15367" y="6985"/>
                </a:lnTo>
                <a:lnTo>
                  <a:pt x="13970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7914258" y="3190621"/>
            <a:ext cx="14097" cy="13969"/>
          </a:xfrm>
          <a:custGeom>
            <a:avLst/>
            <a:gdLst/>
            <a:ahLst/>
            <a:cxnLst/>
            <a:rect l="l" t="t" r="r" b="b"/>
            <a:pathLst>
              <a:path w="14097" h="13969">
                <a:moveTo>
                  <a:pt x="12573" y="4063"/>
                </a:moveTo>
                <a:lnTo>
                  <a:pt x="11175" y="1269"/>
                </a:lnTo>
                <a:lnTo>
                  <a:pt x="6985" y="0"/>
                </a:lnTo>
                <a:lnTo>
                  <a:pt x="1397" y="2920"/>
                </a:lnTo>
                <a:lnTo>
                  <a:pt x="0" y="7112"/>
                </a:lnTo>
                <a:lnTo>
                  <a:pt x="1397" y="9905"/>
                </a:lnTo>
                <a:lnTo>
                  <a:pt x="2921" y="12700"/>
                </a:lnTo>
                <a:lnTo>
                  <a:pt x="7112" y="13969"/>
                </a:lnTo>
                <a:lnTo>
                  <a:pt x="12700" y="11175"/>
                </a:lnTo>
                <a:lnTo>
                  <a:pt x="14097" y="6857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7914258" y="3190621"/>
            <a:ext cx="14097" cy="13969"/>
          </a:xfrm>
          <a:custGeom>
            <a:avLst/>
            <a:gdLst/>
            <a:ahLst/>
            <a:cxnLst/>
            <a:rect l="l" t="t" r="r" b="b"/>
            <a:pathLst>
              <a:path w="14097" h="13969">
                <a:moveTo>
                  <a:pt x="12573" y="4063"/>
                </a:moveTo>
                <a:lnTo>
                  <a:pt x="11175" y="1269"/>
                </a:lnTo>
                <a:lnTo>
                  <a:pt x="6985" y="0"/>
                </a:lnTo>
                <a:lnTo>
                  <a:pt x="1397" y="2920"/>
                </a:lnTo>
                <a:lnTo>
                  <a:pt x="0" y="7112"/>
                </a:lnTo>
                <a:lnTo>
                  <a:pt x="1397" y="9905"/>
                </a:lnTo>
                <a:lnTo>
                  <a:pt x="2921" y="12700"/>
                </a:lnTo>
                <a:lnTo>
                  <a:pt x="7112" y="13969"/>
                </a:lnTo>
                <a:lnTo>
                  <a:pt x="12700" y="11175"/>
                </a:lnTo>
                <a:lnTo>
                  <a:pt x="14097" y="6857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7872857" y="3147567"/>
            <a:ext cx="15494" cy="11303"/>
          </a:xfrm>
          <a:custGeom>
            <a:avLst/>
            <a:gdLst/>
            <a:ahLst/>
            <a:cxnLst/>
            <a:rect l="l" t="t" r="r" b="b"/>
            <a:pathLst>
              <a:path w="15494" h="11303">
                <a:moveTo>
                  <a:pt x="13970" y="4191"/>
                </a:moveTo>
                <a:lnTo>
                  <a:pt x="12573" y="1397"/>
                </a:lnTo>
                <a:lnTo>
                  <a:pt x="8382" y="0"/>
                </a:lnTo>
                <a:lnTo>
                  <a:pt x="5588" y="1524"/>
                </a:lnTo>
                <a:lnTo>
                  <a:pt x="0" y="4445"/>
                </a:lnTo>
                <a:lnTo>
                  <a:pt x="2794" y="9906"/>
                </a:lnTo>
                <a:lnTo>
                  <a:pt x="7112" y="11303"/>
                </a:lnTo>
                <a:lnTo>
                  <a:pt x="14097" y="11176"/>
                </a:lnTo>
                <a:lnTo>
                  <a:pt x="15494" y="6985"/>
                </a:lnTo>
                <a:lnTo>
                  <a:pt x="13970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7872857" y="3147567"/>
            <a:ext cx="15494" cy="11303"/>
          </a:xfrm>
          <a:custGeom>
            <a:avLst/>
            <a:gdLst/>
            <a:ahLst/>
            <a:cxnLst/>
            <a:rect l="l" t="t" r="r" b="b"/>
            <a:pathLst>
              <a:path w="15494" h="11303">
                <a:moveTo>
                  <a:pt x="13970" y="4191"/>
                </a:moveTo>
                <a:lnTo>
                  <a:pt x="12573" y="1397"/>
                </a:lnTo>
                <a:lnTo>
                  <a:pt x="8382" y="0"/>
                </a:lnTo>
                <a:lnTo>
                  <a:pt x="5588" y="1524"/>
                </a:lnTo>
                <a:lnTo>
                  <a:pt x="0" y="4445"/>
                </a:lnTo>
                <a:lnTo>
                  <a:pt x="2794" y="9906"/>
                </a:lnTo>
                <a:lnTo>
                  <a:pt x="7112" y="11303"/>
                </a:lnTo>
                <a:lnTo>
                  <a:pt x="14097" y="11176"/>
                </a:lnTo>
                <a:lnTo>
                  <a:pt x="15494" y="6985"/>
                </a:lnTo>
                <a:lnTo>
                  <a:pt x="13970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7854188" y="3593465"/>
            <a:ext cx="21208" cy="21209"/>
          </a:xfrm>
          <a:custGeom>
            <a:avLst/>
            <a:gdLst/>
            <a:ahLst/>
            <a:cxnLst/>
            <a:rect l="l" t="t" r="r" b="b"/>
            <a:pathLst>
              <a:path w="21208" h="21209">
                <a:moveTo>
                  <a:pt x="19557" y="4063"/>
                </a:moveTo>
                <a:lnTo>
                  <a:pt x="13969" y="0"/>
                </a:lnTo>
                <a:lnTo>
                  <a:pt x="4063" y="1524"/>
                </a:lnTo>
                <a:lnTo>
                  <a:pt x="0" y="7238"/>
                </a:lnTo>
                <a:lnTo>
                  <a:pt x="126" y="14224"/>
                </a:lnTo>
                <a:lnTo>
                  <a:pt x="7238" y="21209"/>
                </a:lnTo>
                <a:lnTo>
                  <a:pt x="14223" y="21082"/>
                </a:lnTo>
                <a:lnTo>
                  <a:pt x="21208" y="13970"/>
                </a:lnTo>
                <a:lnTo>
                  <a:pt x="19557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7854188" y="3593465"/>
            <a:ext cx="21208" cy="21209"/>
          </a:xfrm>
          <a:custGeom>
            <a:avLst/>
            <a:gdLst/>
            <a:ahLst/>
            <a:cxnLst/>
            <a:rect l="l" t="t" r="r" b="b"/>
            <a:pathLst>
              <a:path w="21208" h="21209">
                <a:moveTo>
                  <a:pt x="19557" y="4063"/>
                </a:moveTo>
                <a:lnTo>
                  <a:pt x="13969" y="0"/>
                </a:lnTo>
                <a:lnTo>
                  <a:pt x="4063" y="1524"/>
                </a:lnTo>
                <a:lnTo>
                  <a:pt x="0" y="7238"/>
                </a:lnTo>
                <a:lnTo>
                  <a:pt x="126" y="14224"/>
                </a:lnTo>
                <a:lnTo>
                  <a:pt x="7238" y="21209"/>
                </a:lnTo>
                <a:lnTo>
                  <a:pt x="14223" y="21082"/>
                </a:lnTo>
                <a:lnTo>
                  <a:pt x="21208" y="13970"/>
                </a:lnTo>
                <a:lnTo>
                  <a:pt x="19557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815326" y="3627754"/>
            <a:ext cx="21208" cy="21208"/>
          </a:xfrm>
          <a:custGeom>
            <a:avLst/>
            <a:gdLst/>
            <a:ahLst/>
            <a:cxnLst/>
            <a:rect l="l" t="t" r="r" b="b"/>
            <a:pathLst>
              <a:path w="21208" h="21208">
                <a:moveTo>
                  <a:pt x="19684" y="4064"/>
                </a:moveTo>
                <a:lnTo>
                  <a:pt x="13970" y="0"/>
                </a:lnTo>
                <a:lnTo>
                  <a:pt x="6857" y="127"/>
                </a:lnTo>
                <a:lnTo>
                  <a:pt x="0" y="7239"/>
                </a:lnTo>
                <a:lnTo>
                  <a:pt x="126" y="14224"/>
                </a:lnTo>
                <a:lnTo>
                  <a:pt x="7239" y="21209"/>
                </a:lnTo>
                <a:lnTo>
                  <a:pt x="17018" y="19558"/>
                </a:lnTo>
                <a:lnTo>
                  <a:pt x="21208" y="13970"/>
                </a:lnTo>
                <a:lnTo>
                  <a:pt x="19684" y="40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7815326" y="3627754"/>
            <a:ext cx="21208" cy="21208"/>
          </a:xfrm>
          <a:custGeom>
            <a:avLst/>
            <a:gdLst/>
            <a:ahLst/>
            <a:cxnLst/>
            <a:rect l="l" t="t" r="r" b="b"/>
            <a:pathLst>
              <a:path w="21208" h="21208">
                <a:moveTo>
                  <a:pt x="19684" y="4064"/>
                </a:moveTo>
                <a:lnTo>
                  <a:pt x="13970" y="0"/>
                </a:lnTo>
                <a:lnTo>
                  <a:pt x="6857" y="127"/>
                </a:lnTo>
                <a:lnTo>
                  <a:pt x="0" y="7239"/>
                </a:lnTo>
                <a:lnTo>
                  <a:pt x="126" y="14224"/>
                </a:lnTo>
                <a:lnTo>
                  <a:pt x="7239" y="21209"/>
                </a:lnTo>
                <a:lnTo>
                  <a:pt x="17018" y="19558"/>
                </a:lnTo>
                <a:lnTo>
                  <a:pt x="21208" y="13970"/>
                </a:lnTo>
                <a:lnTo>
                  <a:pt x="19684" y="40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7773543" y="3657980"/>
            <a:ext cx="17017" cy="16891"/>
          </a:xfrm>
          <a:custGeom>
            <a:avLst/>
            <a:gdLst/>
            <a:ahLst/>
            <a:cxnLst/>
            <a:rect l="l" t="t" r="r" b="b"/>
            <a:pathLst>
              <a:path w="17017" h="16891">
                <a:moveTo>
                  <a:pt x="16890" y="4064"/>
                </a:moveTo>
                <a:lnTo>
                  <a:pt x="11175" y="0"/>
                </a:lnTo>
                <a:lnTo>
                  <a:pt x="4190" y="0"/>
                </a:lnTo>
                <a:lnTo>
                  <a:pt x="0" y="5715"/>
                </a:lnTo>
                <a:lnTo>
                  <a:pt x="2921" y="11303"/>
                </a:lnTo>
                <a:lnTo>
                  <a:pt x="5841" y="16891"/>
                </a:lnTo>
                <a:lnTo>
                  <a:pt x="12826" y="16764"/>
                </a:lnTo>
                <a:lnTo>
                  <a:pt x="17017" y="11049"/>
                </a:lnTo>
                <a:lnTo>
                  <a:pt x="16890" y="40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7773543" y="3657980"/>
            <a:ext cx="17017" cy="16891"/>
          </a:xfrm>
          <a:custGeom>
            <a:avLst/>
            <a:gdLst/>
            <a:ahLst/>
            <a:cxnLst/>
            <a:rect l="l" t="t" r="r" b="b"/>
            <a:pathLst>
              <a:path w="17017" h="16891">
                <a:moveTo>
                  <a:pt x="16890" y="4064"/>
                </a:moveTo>
                <a:lnTo>
                  <a:pt x="11175" y="0"/>
                </a:lnTo>
                <a:lnTo>
                  <a:pt x="4190" y="0"/>
                </a:lnTo>
                <a:lnTo>
                  <a:pt x="0" y="5715"/>
                </a:lnTo>
                <a:lnTo>
                  <a:pt x="2921" y="11303"/>
                </a:lnTo>
                <a:lnTo>
                  <a:pt x="5841" y="16891"/>
                </a:lnTo>
                <a:lnTo>
                  <a:pt x="12826" y="16764"/>
                </a:lnTo>
                <a:lnTo>
                  <a:pt x="17017" y="11049"/>
                </a:lnTo>
                <a:lnTo>
                  <a:pt x="16890" y="40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7530465" y="3670046"/>
            <a:ext cx="11302" cy="11303"/>
          </a:xfrm>
          <a:custGeom>
            <a:avLst/>
            <a:gdLst/>
            <a:ahLst/>
            <a:cxnLst/>
            <a:rect l="l" t="t" r="r" b="b"/>
            <a:pathLst>
              <a:path w="11302" h="11302">
                <a:moveTo>
                  <a:pt x="11302" y="4190"/>
                </a:moveTo>
                <a:lnTo>
                  <a:pt x="5587" y="0"/>
                </a:lnTo>
                <a:lnTo>
                  <a:pt x="2793" y="1396"/>
                </a:lnTo>
                <a:lnTo>
                  <a:pt x="0" y="2920"/>
                </a:lnTo>
                <a:lnTo>
                  <a:pt x="2920" y="8508"/>
                </a:lnTo>
                <a:lnTo>
                  <a:pt x="4444" y="11302"/>
                </a:lnTo>
                <a:lnTo>
                  <a:pt x="7238" y="9778"/>
                </a:lnTo>
                <a:lnTo>
                  <a:pt x="10032" y="8381"/>
                </a:lnTo>
                <a:lnTo>
                  <a:pt x="11302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7530465" y="3670046"/>
            <a:ext cx="11302" cy="11303"/>
          </a:xfrm>
          <a:custGeom>
            <a:avLst/>
            <a:gdLst/>
            <a:ahLst/>
            <a:cxnLst/>
            <a:rect l="l" t="t" r="r" b="b"/>
            <a:pathLst>
              <a:path w="11302" h="11302">
                <a:moveTo>
                  <a:pt x="11302" y="4190"/>
                </a:moveTo>
                <a:lnTo>
                  <a:pt x="5587" y="0"/>
                </a:lnTo>
                <a:lnTo>
                  <a:pt x="2793" y="1396"/>
                </a:lnTo>
                <a:lnTo>
                  <a:pt x="0" y="2920"/>
                </a:lnTo>
                <a:lnTo>
                  <a:pt x="2920" y="8508"/>
                </a:lnTo>
                <a:lnTo>
                  <a:pt x="4444" y="11302"/>
                </a:lnTo>
                <a:lnTo>
                  <a:pt x="7238" y="9778"/>
                </a:lnTo>
                <a:lnTo>
                  <a:pt x="10032" y="8381"/>
                </a:lnTo>
                <a:lnTo>
                  <a:pt x="11302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7898510" y="3263900"/>
            <a:ext cx="16891" cy="16890"/>
          </a:xfrm>
          <a:custGeom>
            <a:avLst/>
            <a:gdLst/>
            <a:ahLst/>
            <a:cxnLst/>
            <a:rect l="l" t="t" r="r" b="b"/>
            <a:pathLst>
              <a:path w="16891" h="16890">
                <a:moveTo>
                  <a:pt x="16764" y="4063"/>
                </a:moveTo>
                <a:lnTo>
                  <a:pt x="11049" y="0"/>
                </a:lnTo>
                <a:lnTo>
                  <a:pt x="4064" y="126"/>
                </a:lnTo>
                <a:lnTo>
                  <a:pt x="0" y="5714"/>
                </a:lnTo>
                <a:lnTo>
                  <a:pt x="0" y="12826"/>
                </a:lnTo>
                <a:lnTo>
                  <a:pt x="5715" y="16890"/>
                </a:lnTo>
                <a:lnTo>
                  <a:pt x="12827" y="16763"/>
                </a:lnTo>
                <a:lnTo>
                  <a:pt x="16891" y="11175"/>
                </a:lnTo>
                <a:lnTo>
                  <a:pt x="16764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7898510" y="3263900"/>
            <a:ext cx="16891" cy="16890"/>
          </a:xfrm>
          <a:custGeom>
            <a:avLst/>
            <a:gdLst/>
            <a:ahLst/>
            <a:cxnLst/>
            <a:rect l="l" t="t" r="r" b="b"/>
            <a:pathLst>
              <a:path w="16891" h="16890">
                <a:moveTo>
                  <a:pt x="16764" y="4063"/>
                </a:moveTo>
                <a:lnTo>
                  <a:pt x="11049" y="0"/>
                </a:lnTo>
                <a:lnTo>
                  <a:pt x="4064" y="126"/>
                </a:lnTo>
                <a:lnTo>
                  <a:pt x="0" y="5714"/>
                </a:lnTo>
                <a:lnTo>
                  <a:pt x="0" y="12826"/>
                </a:lnTo>
                <a:lnTo>
                  <a:pt x="5715" y="16890"/>
                </a:lnTo>
                <a:lnTo>
                  <a:pt x="12827" y="16763"/>
                </a:lnTo>
                <a:lnTo>
                  <a:pt x="16891" y="11175"/>
                </a:lnTo>
                <a:lnTo>
                  <a:pt x="16764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7872476" y="3220720"/>
            <a:ext cx="17018" cy="16890"/>
          </a:xfrm>
          <a:custGeom>
            <a:avLst/>
            <a:gdLst/>
            <a:ahLst/>
            <a:cxnLst/>
            <a:rect l="l" t="t" r="r" b="b"/>
            <a:pathLst>
              <a:path w="17018" h="16890">
                <a:moveTo>
                  <a:pt x="14097" y="5587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826"/>
                </a:lnTo>
                <a:lnTo>
                  <a:pt x="5842" y="16890"/>
                </a:lnTo>
                <a:lnTo>
                  <a:pt x="11429" y="13969"/>
                </a:lnTo>
                <a:lnTo>
                  <a:pt x="17018" y="11175"/>
                </a:lnTo>
                <a:lnTo>
                  <a:pt x="14097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872476" y="3220720"/>
            <a:ext cx="17018" cy="16890"/>
          </a:xfrm>
          <a:custGeom>
            <a:avLst/>
            <a:gdLst/>
            <a:ahLst/>
            <a:cxnLst/>
            <a:rect l="l" t="t" r="r" b="b"/>
            <a:pathLst>
              <a:path w="17018" h="16890">
                <a:moveTo>
                  <a:pt x="14097" y="5587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826"/>
                </a:lnTo>
                <a:lnTo>
                  <a:pt x="5842" y="16890"/>
                </a:lnTo>
                <a:lnTo>
                  <a:pt x="11429" y="13969"/>
                </a:lnTo>
                <a:lnTo>
                  <a:pt x="17018" y="11175"/>
                </a:lnTo>
                <a:lnTo>
                  <a:pt x="14097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838313" y="3184779"/>
            <a:ext cx="14096" cy="13970"/>
          </a:xfrm>
          <a:custGeom>
            <a:avLst/>
            <a:gdLst/>
            <a:ahLst/>
            <a:cxnLst/>
            <a:rect l="l" t="t" r="r" b="b"/>
            <a:pathLst>
              <a:path w="14096" h="13970">
                <a:moveTo>
                  <a:pt x="13969" y="2667"/>
                </a:moveTo>
                <a:lnTo>
                  <a:pt x="9651" y="1270"/>
                </a:lnTo>
                <a:lnTo>
                  <a:pt x="5460" y="0"/>
                </a:lnTo>
                <a:lnTo>
                  <a:pt x="1396" y="5587"/>
                </a:lnTo>
                <a:lnTo>
                  <a:pt x="0" y="9906"/>
                </a:lnTo>
                <a:lnTo>
                  <a:pt x="5714" y="13970"/>
                </a:lnTo>
                <a:lnTo>
                  <a:pt x="12700" y="13843"/>
                </a:lnTo>
                <a:lnTo>
                  <a:pt x="14096" y="9651"/>
                </a:lnTo>
                <a:lnTo>
                  <a:pt x="13969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7838313" y="3184779"/>
            <a:ext cx="14096" cy="13970"/>
          </a:xfrm>
          <a:custGeom>
            <a:avLst/>
            <a:gdLst/>
            <a:ahLst/>
            <a:cxnLst/>
            <a:rect l="l" t="t" r="r" b="b"/>
            <a:pathLst>
              <a:path w="14096" h="13970">
                <a:moveTo>
                  <a:pt x="13969" y="2667"/>
                </a:moveTo>
                <a:lnTo>
                  <a:pt x="9651" y="1270"/>
                </a:lnTo>
                <a:lnTo>
                  <a:pt x="5460" y="0"/>
                </a:lnTo>
                <a:lnTo>
                  <a:pt x="1396" y="5587"/>
                </a:lnTo>
                <a:lnTo>
                  <a:pt x="0" y="9906"/>
                </a:lnTo>
                <a:lnTo>
                  <a:pt x="5714" y="13970"/>
                </a:lnTo>
                <a:lnTo>
                  <a:pt x="12700" y="13843"/>
                </a:lnTo>
                <a:lnTo>
                  <a:pt x="14096" y="9651"/>
                </a:lnTo>
                <a:lnTo>
                  <a:pt x="13969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798434" y="3154299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13970" y="4190"/>
                </a:moveTo>
                <a:lnTo>
                  <a:pt x="8382" y="0"/>
                </a:lnTo>
                <a:lnTo>
                  <a:pt x="5588" y="1524"/>
                </a:lnTo>
                <a:lnTo>
                  <a:pt x="0" y="4445"/>
                </a:lnTo>
                <a:lnTo>
                  <a:pt x="2921" y="9905"/>
                </a:lnTo>
                <a:lnTo>
                  <a:pt x="4318" y="12700"/>
                </a:lnTo>
                <a:lnTo>
                  <a:pt x="11303" y="12700"/>
                </a:lnTo>
                <a:lnTo>
                  <a:pt x="12700" y="8381"/>
                </a:lnTo>
                <a:lnTo>
                  <a:pt x="13970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7798434" y="3154299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13970" y="4190"/>
                </a:moveTo>
                <a:lnTo>
                  <a:pt x="8382" y="0"/>
                </a:lnTo>
                <a:lnTo>
                  <a:pt x="5588" y="1524"/>
                </a:lnTo>
                <a:lnTo>
                  <a:pt x="0" y="4445"/>
                </a:lnTo>
                <a:lnTo>
                  <a:pt x="2921" y="9905"/>
                </a:lnTo>
                <a:lnTo>
                  <a:pt x="4318" y="12700"/>
                </a:lnTo>
                <a:lnTo>
                  <a:pt x="11303" y="12700"/>
                </a:lnTo>
                <a:lnTo>
                  <a:pt x="12700" y="8381"/>
                </a:lnTo>
                <a:lnTo>
                  <a:pt x="13970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754493" y="3129788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9778" y="4063"/>
                </a:moveTo>
                <a:lnTo>
                  <a:pt x="8381" y="1270"/>
                </a:lnTo>
                <a:lnTo>
                  <a:pt x="4190" y="0"/>
                </a:lnTo>
                <a:lnTo>
                  <a:pt x="0" y="5587"/>
                </a:lnTo>
                <a:lnTo>
                  <a:pt x="1397" y="8382"/>
                </a:lnTo>
                <a:lnTo>
                  <a:pt x="4317" y="13970"/>
                </a:lnTo>
                <a:lnTo>
                  <a:pt x="9905" y="11175"/>
                </a:lnTo>
                <a:lnTo>
                  <a:pt x="12700" y="9651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754493" y="3129788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9778" y="4063"/>
                </a:moveTo>
                <a:lnTo>
                  <a:pt x="8381" y="1270"/>
                </a:lnTo>
                <a:lnTo>
                  <a:pt x="4190" y="0"/>
                </a:lnTo>
                <a:lnTo>
                  <a:pt x="0" y="5587"/>
                </a:lnTo>
                <a:lnTo>
                  <a:pt x="1397" y="8382"/>
                </a:lnTo>
                <a:lnTo>
                  <a:pt x="4317" y="13970"/>
                </a:lnTo>
                <a:lnTo>
                  <a:pt x="9905" y="11175"/>
                </a:lnTo>
                <a:lnTo>
                  <a:pt x="12700" y="9651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706486" y="3116453"/>
            <a:ext cx="11176" cy="11175"/>
          </a:xfrm>
          <a:custGeom>
            <a:avLst/>
            <a:gdLst/>
            <a:ahLst/>
            <a:cxnLst/>
            <a:rect l="l" t="t" r="r" b="b"/>
            <a:pathLst>
              <a:path w="11176" h="11175">
                <a:moveTo>
                  <a:pt x="11176" y="2667"/>
                </a:moveTo>
                <a:lnTo>
                  <a:pt x="6985" y="1270"/>
                </a:lnTo>
                <a:lnTo>
                  <a:pt x="2794" y="0"/>
                </a:lnTo>
                <a:lnTo>
                  <a:pt x="1397" y="4191"/>
                </a:lnTo>
                <a:lnTo>
                  <a:pt x="0" y="8509"/>
                </a:lnTo>
                <a:lnTo>
                  <a:pt x="4318" y="9779"/>
                </a:lnTo>
                <a:lnTo>
                  <a:pt x="8509" y="11175"/>
                </a:lnTo>
                <a:lnTo>
                  <a:pt x="9906" y="6858"/>
                </a:lnTo>
                <a:lnTo>
                  <a:pt x="11176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706486" y="3116453"/>
            <a:ext cx="11176" cy="11175"/>
          </a:xfrm>
          <a:custGeom>
            <a:avLst/>
            <a:gdLst/>
            <a:ahLst/>
            <a:cxnLst/>
            <a:rect l="l" t="t" r="r" b="b"/>
            <a:pathLst>
              <a:path w="11176" h="11175">
                <a:moveTo>
                  <a:pt x="11176" y="2667"/>
                </a:moveTo>
                <a:lnTo>
                  <a:pt x="6985" y="1270"/>
                </a:lnTo>
                <a:lnTo>
                  <a:pt x="2794" y="0"/>
                </a:lnTo>
                <a:lnTo>
                  <a:pt x="1397" y="4191"/>
                </a:lnTo>
                <a:lnTo>
                  <a:pt x="0" y="8509"/>
                </a:lnTo>
                <a:lnTo>
                  <a:pt x="4318" y="9779"/>
                </a:lnTo>
                <a:lnTo>
                  <a:pt x="8509" y="11175"/>
                </a:lnTo>
                <a:lnTo>
                  <a:pt x="9906" y="6858"/>
                </a:lnTo>
                <a:lnTo>
                  <a:pt x="11176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695946" y="3157220"/>
            <a:ext cx="12573" cy="12700"/>
          </a:xfrm>
          <a:custGeom>
            <a:avLst/>
            <a:gdLst/>
            <a:ahLst/>
            <a:cxnLst/>
            <a:rect l="l" t="t" r="r" b="b"/>
            <a:pathLst>
              <a:path w="12573" h="12700">
                <a:moveTo>
                  <a:pt x="12573" y="5587"/>
                </a:moveTo>
                <a:lnTo>
                  <a:pt x="9651" y="0"/>
                </a:lnTo>
                <a:lnTo>
                  <a:pt x="6857" y="1524"/>
                </a:lnTo>
                <a:lnTo>
                  <a:pt x="1270" y="4317"/>
                </a:lnTo>
                <a:lnTo>
                  <a:pt x="0" y="8635"/>
                </a:lnTo>
                <a:lnTo>
                  <a:pt x="1397" y="11429"/>
                </a:lnTo>
                <a:lnTo>
                  <a:pt x="5587" y="12700"/>
                </a:lnTo>
                <a:lnTo>
                  <a:pt x="8381" y="11302"/>
                </a:lnTo>
                <a:lnTo>
                  <a:pt x="11175" y="9905"/>
                </a:lnTo>
                <a:lnTo>
                  <a:pt x="12573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695946" y="3157220"/>
            <a:ext cx="12573" cy="12700"/>
          </a:xfrm>
          <a:custGeom>
            <a:avLst/>
            <a:gdLst/>
            <a:ahLst/>
            <a:cxnLst/>
            <a:rect l="l" t="t" r="r" b="b"/>
            <a:pathLst>
              <a:path w="12573" h="12700">
                <a:moveTo>
                  <a:pt x="12573" y="5587"/>
                </a:moveTo>
                <a:lnTo>
                  <a:pt x="9651" y="0"/>
                </a:lnTo>
                <a:lnTo>
                  <a:pt x="6857" y="1524"/>
                </a:lnTo>
                <a:lnTo>
                  <a:pt x="1270" y="4317"/>
                </a:lnTo>
                <a:lnTo>
                  <a:pt x="0" y="8635"/>
                </a:lnTo>
                <a:lnTo>
                  <a:pt x="1397" y="11429"/>
                </a:lnTo>
                <a:lnTo>
                  <a:pt x="5587" y="12700"/>
                </a:lnTo>
                <a:lnTo>
                  <a:pt x="8381" y="11302"/>
                </a:lnTo>
                <a:lnTo>
                  <a:pt x="11175" y="9905"/>
                </a:lnTo>
                <a:lnTo>
                  <a:pt x="12573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53655" y="3153791"/>
            <a:ext cx="12573" cy="11175"/>
          </a:xfrm>
          <a:custGeom>
            <a:avLst/>
            <a:gdLst/>
            <a:ahLst/>
            <a:cxnLst/>
            <a:rect l="l" t="t" r="r" b="b"/>
            <a:pathLst>
              <a:path w="12573" h="11175">
                <a:moveTo>
                  <a:pt x="12573" y="2667"/>
                </a:moveTo>
                <a:lnTo>
                  <a:pt x="8381" y="1270"/>
                </a:lnTo>
                <a:lnTo>
                  <a:pt x="4064" y="0"/>
                </a:lnTo>
                <a:lnTo>
                  <a:pt x="1270" y="1397"/>
                </a:lnTo>
                <a:lnTo>
                  <a:pt x="0" y="5587"/>
                </a:lnTo>
                <a:lnTo>
                  <a:pt x="1397" y="8382"/>
                </a:lnTo>
                <a:lnTo>
                  <a:pt x="2921" y="11175"/>
                </a:lnTo>
                <a:lnTo>
                  <a:pt x="5715" y="9779"/>
                </a:lnTo>
                <a:lnTo>
                  <a:pt x="11302" y="6858"/>
                </a:lnTo>
                <a:lnTo>
                  <a:pt x="12573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653655" y="3153791"/>
            <a:ext cx="12573" cy="11175"/>
          </a:xfrm>
          <a:custGeom>
            <a:avLst/>
            <a:gdLst/>
            <a:ahLst/>
            <a:cxnLst/>
            <a:rect l="l" t="t" r="r" b="b"/>
            <a:pathLst>
              <a:path w="12573" h="11175">
                <a:moveTo>
                  <a:pt x="12573" y="2667"/>
                </a:moveTo>
                <a:lnTo>
                  <a:pt x="8381" y="1270"/>
                </a:lnTo>
                <a:lnTo>
                  <a:pt x="4064" y="0"/>
                </a:lnTo>
                <a:lnTo>
                  <a:pt x="1270" y="1397"/>
                </a:lnTo>
                <a:lnTo>
                  <a:pt x="0" y="5587"/>
                </a:lnTo>
                <a:lnTo>
                  <a:pt x="1397" y="8382"/>
                </a:lnTo>
                <a:lnTo>
                  <a:pt x="2921" y="11175"/>
                </a:lnTo>
                <a:lnTo>
                  <a:pt x="5715" y="9779"/>
                </a:lnTo>
                <a:lnTo>
                  <a:pt x="11302" y="6858"/>
                </a:lnTo>
                <a:lnTo>
                  <a:pt x="12573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7611491" y="3154426"/>
            <a:ext cx="9778" cy="11175"/>
          </a:xfrm>
          <a:custGeom>
            <a:avLst/>
            <a:gdLst/>
            <a:ahLst/>
            <a:cxnLst/>
            <a:rect l="l" t="t" r="r" b="b"/>
            <a:pathLst>
              <a:path w="9778" h="11175">
                <a:moveTo>
                  <a:pt x="9778" y="4063"/>
                </a:moveTo>
                <a:lnTo>
                  <a:pt x="8381" y="1270"/>
                </a:lnTo>
                <a:lnTo>
                  <a:pt x="4063" y="0"/>
                </a:lnTo>
                <a:lnTo>
                  <a:pt x="2793" y="4190"/>
                </a:lnTo>
                <a:lnTo>
                  <a:pt x="0" y="5587"/>
                </a:lnTo>
                <a:lnTo>
                  <a:pt x="1397" y="8382"/>
                </a:lnTo>
                <a:lnTo>
                  <a:pt x="2920" y="11175"/>
                </a:lnTo>
                <a:lnTo>
                  <a:pt x="5714" y="9778"/>
                </a:lnTo>
                <a:lnTo>
                  <a:pt x="8508" y="8254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611491" y="3154426"/>
            <a:ext cx="9778" cy="11175"/>
          </a:xfrm>
          <a:custGeom>
            <a:avLst/>
            <a:gdLst/>
            <a:ahLst/>
            <a:cxnLst/>
            <a:rect l="l" t="t" r="r" b="b"/>
            <a:pathLst>
              <a:path w="9778" h="11175">
                <a:moveTo>
                  <a:pt x="9778" y="4063"/>
                </a:moveTo>
                <a:lnTo>
                  <a:pt x="8381" y="1270"/>
                </a:lnTo>
                <a:lnTo>
                  <a:pt x="4063" y="0"/>
                </a:lnTo>
                <a:lnTo>
                  <a:pt x="2793" y="4190"/>
                </a:lnTo>
                <a:lnTo>
                  <a:pt x="0" y="5587"/>
                </a:lnTo>
                <a:lnTo>
                  <a:pt x="1397" y="8382"/>
                </a:lnTo>
                <a:lnTo>
                  <a:pt x="2920" y="11175"/>
                </a:lnTo>
                <a:lnTo>
                  <a:pt x="5714" y="9778"/>
                </a:lnTo>
                <a:lnTo>
                  <a:pt x="8508" y="8254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569454" y="3164840"/>
            <a:ext cx="9905" cy="9779"/>
          </a:xfrm>
          <a:custGeom>
            <a:avLst/>
            <a:gdLst/>
            <a:ahLst/>
            <a:cxnLst/>
            <a:rect l="l" t="t" r="r" b="b"/>
            <a:pathLst>
              <a:path w="9905" h="9779">
                <a:moveTo>
                  <a:pt x="1397" y="5714"/>
                </a:moveTo>
                <a:lnTo>
                  <a:pt x="2794" y="8382"/>
                </a:lnTo>
                <a:lnTo>
                  <a:pt x="7112" y="9779"/>
                </a:lnTo>
                <a:lnTo>
                  <a:pt x="9905" y="8382"/>
                </a:lnTo>
                <a:lnTo>
                  <a:pt x="8381" y="5587"/>
                </a:lnTo>
                <a:lnTo>
                  <a:pt x="9778" y="1270"/>
                </a:lnTo>
                <a:lnTo>
                  <a:pt x="5588" y="0"/>
                </a:lnTo>
                <a:lnTo>
                  <a:pt x="2794" y="1397"/>
                </a:lnTo>
                <a:lnTo>
                  <a:pt x="0" y="2921"/>
                </a:lnTo>
                <a:lnTo>
                  <a:pt x="1397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569454" y="3164840"/>
            <a:ext cx="9905" cy="9779"/>
          </a:xfrm>
          <a:custGeom>
            <a:avLst/>
            <a:gdLst/>
            <a:ahLst/>
            <a:cxnLst/>
            <a:rect l="l" t="t" r="r" b="b"/>
            <a:pathLst>
              <a:path w="9905" h="9779">
                <a:moveTo>
                  <a:pt x="1397" y="5714"/>
                </a:moveTo>
                <a:lnTo>
                  <a:pt x="2794" y="8382"/>
                </a:lnTo>
                <a:lnTo>
                  <a:pt x="7112" y="9779"/>
                </a:lnTo>
                <a:lnTo>
                  <a:pt x="9905" y="8382"/>
                </a:lnTo>
                <a:lnTo>
                  <a:pt x="8381" y="5587"/>
                </a:lnTo>
                <a:lnTo>
                  <a:pt x="9778" y="1270"/>
                </a:lnTo>
                <a:lnTo>
                  <a:pt x="5588" y="0"/>
                </a:lnTo>
                <a:lnTo>
                  <a:pt x="2794" y="1397"/>
                </a:lnTo>
                <a:lnTo>
                  <a:pt x="0" y="2921"/>
                </a:lnTo>
                <a:lnTo>
                  <a:pt x="1397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849108" y="3533013"/>
            <a:ext cx="15367" cy="15621"/>
          </a:xfrm>
          <a:custGeom>
            <a:avLst/>
            <a:gdLst/>
            <a:ahLst/>
            <a:cxnLst/>
            <a:rect l="l" t="t" r="r" b="b"/>
            <a:pathLst>
              <a:path w="15367" h="15621">
                <a:moveTo>
                  <a:pt x="2667" y="1650"/>
                </a:moveTo>
                <a:lnTo>
                  <a:pt x="2794" y="8636"/>
                </a:lnTo>
                <a:lnTo>
                  <a:pt x="0" y="10033"/>
                </a:lnTo>
                <a:lnTo>
                  <a:pt x="5715" y="14224"/>
                </a:lnTo>
                <a:lnTo>
                  <a:pt x="9906" y="15621"/>
                </a:lnTo>
                <a:lnTo>
                  <a:pt x="14097" y="9906"/>
                </a:lnTo>
                <a:lnTo>
                  <a:pt x="15367" y="5587"/>
                </a:lnTo>
                <a:lnTo>
                  <a:pt x="13970" y="2794"/>
                </a:lnTo>
                <a:lnTo>
                  <a:pt x="12446" y="0"/>
                </a:lnTo>
                <a:lnTo>
                  <a:pt x="5461" y="126"/>
                </a:lnTo>
                <a:lnTo>
                  <a:pt x="2667" y="16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849108" y="3533013"/>
            <a:ext cx="15367" cy="15621"/>
          </a:xfrm>
          <a:custGeom>
            <a:avLst/>
            <a:gdLst/>
            <a:ahLst/>
            <a:cxnLst/>
            <a:rect l="l" t="t" r="r" b="b"/>
            <a:pathLst>
              <a:path w="15367" h="15621">
                <a:moveTo>
                  <a:pt x="2667" y="1650"/>
                </a:moveTo>
                <a:lnTo>
                  <a:pt x="2794" y="8636"/>
                </a:lnTo>
                <a:lnTo>
                  <a:pt x="0" y="10033"/>
                </a:lnTo>
                <a:lnTo>
                  <a:pt x="5715" y="14224"/>
                </a:lnTo>
                <a:lnTo>
                  <a:pt x="9906" y="15621"/>
                </a:lnTo>
                <a:lnTo>
                  <a:pt x="14097" y="9906"/>
                </a:lnTo>
                <a:lnTo>
                  <a:pt x="15367" y="5587"/>
                </a:lnTo>
                <a:lnTo>
                  <a:pt x="13970" y="2794"/>
                </a:lnTo>
                <a:lnTo>
                  <a:pt x="12446" y="0"/>
                </a:lnTo>
                <a:lnTo>
                  <a:pt x="5461" y="126"/>
                </a:lnTo>
                <a:lnTo>
                  <a:pt x="2667" y="16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824216" y="3567303"/>
            <a:ext cx="14097" cy="12573"/>
          </a:xfrm>
          <a:custGeom>
            <a:avLst/>
            <a:gdLst/>
            <a:ahLst/>
            <a:cxnLst/>
            <a:rect l="l" t="t" r="r" b="b"/>
            <a:pathLst>
              <a:path w="14097" h="12573">
                <a:moveTo>
                  <a:pt x="9778" y="1270"/>
                </a:moveTo>
                <a:lnTo>
                  <a:pt x="5587" y="0"/>
                </a:lnTo>
                <a:lnTo>
                  <a:pt x="0" y="2921"/>
                </a:lnTo>
                <a:lnTo>
                  <a:pt x="126" y="9906"/>
                </a:lnTo>
                <a:lnTo>
                  <a:pt x="4317" y="11302"/>
                </a:lnTo>
                <a:lnTo>
                  <a:pt x="8508" y="12573"/>
                </a:lnTo>
                <a:lnTo>
                  <a:pt x="11302" y="11175"/>
                </a:lnTo>
                <a:lnTo>
                  <a:pt x="12700" y="6858"/>
                </a:lnTo>
                <a:lnTo>
                  <a:pt x="14097" y="2667"/>
                </a:lnTo>
                <a:lnTo>
                  <a:pt x="9778" y="12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4216" y="3567303"/>
            <a:ext cx="14097" cy="12573"/>
          </a:xfrm>
          <a:custGeom>
            <a:avLst/>
            <a:gdLst/>
            <a:ahLst/>
            <a:cxnLst/>
            <a:rect l="l" t="t" r="r" b="b"/>
            <a:pathLst>
              <a:path w="14097" h="12573">
                <a:moveTo>
                  <a:pt x="9778" y="1270"/>
                </a:moveTo>
                <a:lnTo>
                  <a:pt x="5587" y="0"/>
                </a:lnTo>
                <a:lnTo>
                  <a:pt x="0" y="2921"/>
                </a:lnTo>
                <a:lnTo>
                  <a:pt x="126" y="9906"/>
                </a:lnTo>
                <a:lnTo>
                  <a:pt x="4317" y="11302"/>
                </a:lnTo>
                <a:lnTo>
                  <a:pt x="8508" y="12573"/>
                </a:lnTo>
                <a:lnTo>
                  <a:pt x="11302" y="11175"/>
                </a:lnTo>
                <a:lnTo>
                  <a:pt x="12700" y="6858"/>
                </a:lnTo>
                <a:lnTo>
                  <a:pt x="14097" y="2667"/>
                </a:lnTo>
                <a:lnTo>
                  <a:pt x="9778" y="12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792339" y="3597275"/>
            <a:ext cx="12700" cy="12573"/>
          </a:xfrm>
          <a:custGeom>
            <a:avLst/>
            <a:gdLst/>
            <a:ahLst/>
            <a:cxnLst/>
            <a:rect l="l" t="t" r="r" b="b"/>
            <a:pathLst>
              <a:path w="12700" h="12573">
                <a:moveTo>
                  <a:pt x="12700" y="4063"/>
                </a:moveTo>
                <a:lnTo>
                  <a:pt x="11175" y="1270"/>
                </a:lnTo>
                <a:lnTo>
                  <a:pt x="6984" y="0"/>
                </a:lnTo>
                <a:lnTo>
                  <a:pt x="1396" y="2921"/>
                </a:lnTo>
                <a:lnTo>
                  <a:pt x="0" y="7112"/>
                </a:lnTo>
                <a:lnTo>
                  <a:pt x="1524" y="9906"/>
                </a:lnTo>
                <a:lnTo>
                  <a:pt x="5714" y="11302"/>
                </a:lnTo>
                <a:lnTo>
                  <a:pt x="9905" y="12573"/>
                </a:lnTo>
                <a:lnTo>
                  <a:pt x="11302" y="8382"/>
                </a:lnTo>
                <a:lnTo>
                  <a:pt x="12700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792339" y="3597275"/>
            <a:ext cx="12700" cy="12573"/>
          </a:xfrm>
          <a:custGeom>
            <a:avLst/>
            <a:gdLst/>
            <a:ahLst/>
            <a:cxnLst/>
            <a:rect l="l" t="t" r="r" b="b"/>
            <a:pathLst>
              <a:path w="12700" h="12573">
                <a:moveTo>
                  <a:pt x="12700" y="4063"/>
                </a:moveTo>
                <a:lnTo>
                  <a:pt x="11175" y="1270"/>
                </a:lnTo>
                <a:lnTo>
                  <a:pt x="6984" y="0"/>
                </a:lnTo>
                <a:lnTo>
                  <a:pt x="1396" y="2921"/>
                </a:lnTo>
                <a:lnTo>
                  <a:pt x="0" y="7112"/>
                </a:lnTo>
                <a:lnTo>
                  <a:pt x="1524" y="9906"/>
                </a:lnTo>
                <a:lnTo>
                  <a:pt x="5714" y="11302"/>
                </a:lnTo>
                <a:lnTo>
                  <a:pt x="9905" y="12573"/>
                </a:lnTo>
                <a:lnTo>
                  <a:pt x="11302" y="8382"/>
                </a:lnTo>
                <a:lnTo>
                  <a:pt x="12700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757541" y="3620262"/>
            <a:ext cx="9778" cy="12700"/>
          </a:xfrm>
          <a:custGeom>
            <a:avLst/>
            <a:gdLst/>
            <a:ahLst/>
            <a:cxnLst/>
            <a:rect l="l" t="t" r="r" b="b"/>
            <a:pathLst>
              <a:path w="9778" h="12700">
                <a:moveTo>
                  <a:pt x="9778" y="4190"/>
                </a:moveTo>
                <a:lnTo>
                  <a:pt x="8381" y="1396"/>
                </a:lnTo>
                <a:lnTo>
                  <a:pt x="4190" y="0"/>
                </a:lnTo>
                <a:lnTo>
                  <a:pt x="1397" y="1524"/>
                </a:lnTo>
                <a:lnTo>
                  <a:pt x="0" y="5714"/>
                </a:lnTo>
                <a:lnTo>
                  <a:pt x="1524" y="8508"/>
                </a:lnTo>
                <a:lnTo>
                  <a:pt x="2920" y="11302"/>
                </a:lnTo>
                <a:lnTo>
                  <a:pt x="7111" y="12700"/>
                </a:lnTo>
                <a:lnTo>
                  <a:pt x="8508" y="8381"/>
                </a:lnTo>
                <a:lnTo>
                  <a:pt x="9778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757541" y="3620262"/>
            <a:ext cx="9778" cy="12700"/>
          </a:xfrm>
          <a:custGeom>
            <a:avLst/>
            <a:gdLst/>
            <a:ahLst/>
            <a:cxnLst/>
            <a:rect l="l" t="t" r="r" b="b"/>
            <a:pathLst>
              <a:path w="9778" h="12700">
                <a:moveTo>
                  <a:pt x="9778" y="4190"/>
                </a:moveTo>
                <a:lnTo>
                  <a:pt x="8381" y="1396"/>
                </a:lnTo>
                <a:lnTo>
                  <a:pt x="4190" y="0"/>
                </a:lnTo>
                <a:lnTo>
                  <a:pt x="1397" y="1524"/>
                </a:lnTo>
                <a:lnTo>
                  <a:pt x="0" y="5714"/>
                </a:lnTo>
                <a:lnTo>
                  <a:pt x="1524" y="8508"/>
                </a:lnTo>
                <a:lnTo>
                  <a:pt x="2920" y="11302"/>
                </a:lnTo>
                <a:lnTo>
                  <a:pt x="7111" y="12700"/>
                </a:lnTo>
                <a:lnTo>
                  <a:pt x="8508" y="8381"/>
                </a:lnTo>
                <a:lnTo>
                  <a:pt x="9778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836408" y="3245230"/>
            <a:ext cx="18288" cy="19558"/>
          </a:xfrm>
          <a:custGeom>
            <a:avLst/>
            <a:gdLst/>
            <a:ahLst/>
            <a:cxnLst/>
            <a:rect l="l" t="t" r="r" b="b"/>
            <a:pathLst>
              <a:path w="18288" h="19558">
                <a:moveTo>
                  <a:pt x="18288" y="8255"/>
                </a:moveTo>
                <a:lnTo>
                  <a:pt x="16764" y="5461"/>
                </a:lnTo>
                <a:lnTo>
                  <a:pt x="12573" y="4064"/>
                </a:lnTo>
                <a:lnTo>
                  <a:pt x="6858" y="0"/>
                </a:lnTo>
                <a:lnTo>
                  <a:pt x="2794" y="5588"/>
                </a:lnTo>
                <a:lnTo>
                  <a:pt x="0" y="14097"/>
                </a:lnTo>
                <a:lnTo>
                  <a:pt x="5715" y="18288"/>
                </a:lnTo>
                <a:lnTo>
                  <a:pt x="10033" y="19558"/>
                </a:lnTo>
                <a:lnTo>
                  <a:pt x="18288" y="15240"/>
                </a:lnTo>
                <a:lnTo>
                  <a:pt x="18288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836408" y="3245230"/>
            <a:ext cx="18288" cy="19558"/>
          </a:xfrm>
          <a:custGeom>
            <a:avLst/>
            <a:gdLst/>
            <a:ahLst/>
            <a:cxnLst/>
            <a:rect l="l" t="t" r="r" b="b"/>
            <a:pathLst>
              <a:path w="18288" h="19558">
                <a:moveTo>
                  <a:pt x="18288" y="8255"/>
                </a:moveTo>
                <a:lnTo>
                  <a:pt x="16764" y="5461"/>
                </a:lnTo>
                <a:lnTo>
                  <a:pt x="12573" y="4064"/>
                </a:lnTo>
                <a:lnTo>
                  <a:pt x="6858" y="0"/>
                </a:lnTo>
                <a:lnTo>
                  <a:pt x="2794" y="5588"/>
                </a:lnTo>
                <a:lnTo>
                  <a:pt x="0" y="14097"/>
                </a:lnTo>
                <a:lnTo>
                  <a:pt x="5715" y="18288"/>
                </a:lnTo>
                <a:lnTo>
                  <a:pt x="10033" y="19558"/>
                </a:lnTo>
                <a:lnTo>
                  <a:pt x="18288" y="15240"/>
                </a:lnTo>
                <a:lnTo>
                  <a:pt x="18288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807833" y="3214624"/>
            <a:ext cx="16891" cy="18414"/>
          </a:xfrm>
          <a:custGeom>
            <a:avLst/>
            <a:gdLst/>
            <a:ahLst/>
            <a:cxnLst/>
            <a:rect l="l" t="t" r="r" b="b"/>
            <a:pathLst>
              <a:path w="16891" h="18414">
                <a:moveTo>
                  <a:pt x="15367" y="5587"/>
                </a:moveTo>
                <a:lnTo>
                  <a:pt x="12446" y="0"/>
                </a:lnTo>
                <a:lnTo>
                  <a:pt x="5461" y="126"/>
                </a:lnTo>
                <a:lnTo>
                  <a:pt x="1397" y="5714"/>
                </a:lnTo>
                <a:lnTo>
                  <a:pt x="0" y="10033"/>
                </a:lnTo>
                <a:lnTo>
                  <a:pt x="1397" y="12826"/>
                </a:lnTo>
                <a:lnTo>
                  <a:pt x="4318" y="18414"/>
                </a:lnTo>
                <a:lnTo>
                  <a:pt x="11302" y="18287"/>
                </a:lnTo>
                <a:lnTo>
                  <a:pt x="15494" y="12573"/>
                </a:lnTo>
                <a:lnTo>
                  <a:pt x="16891" y="8381"/>
                </a:lnTo>
                <a:lnTo>
                  <a:pt x="15367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807833" y="3214624"/>
            <a:ext cx="16891" cy="18414"/>
          </a:xfrm>
          <a:custGeom>
            <a:avLst/>
            <a:gdLst/>
            <a:ahLst/>
            <a:cxnLst/>
            <a:rect l="l" t="t" r="r" b="b"/>
            <a:pathLst>
              <a:path w="16891" h="18414">
                <a:moveTo>
                  <a:pt x="15367" y="5587"/>
                </a:moveTo>
                <a:lnTo>
                  <a:pt x="12446" y="0"/>
                </a:lnTo>
                <a:lnTo>
                  <a:pt x="5461" y="126"/>
                </a:lnTo>
                <a:lnTo>
                  <a:pt x="1397" y="5714"/>
                </a:lnTo>
                <a:lnTo>
                  <a:pt x="0" y="10033"/>
                </a:lnTo>
                <a:lnTo>
                  <a:pt x="1397" y="12826"/>
                </a:lnTo>
                <a:lnTo>
                  <a:pt x="4318" y="18414"/>
                </a:lnTo>
                <a:lnTo>
                  <a:pt x="11302" y="18287"/>
                </a:lnTo>
                <a:lnTo>
                  <a:pt x="15494" y="12573"/>
                </a:lnTo>
                <a:lnTo>
                  <a:pt x="16891" y="8381"/>
                </a:lnTo>
                <a:lnTo>
                  <a:pt x="15367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773670" y="3189732"/>
            <a:ext cx="15494" cy="15620"/>
          </a:xfrm>
          <a:custGeom>
            <a:avLst/>
            <a:gdLst/>
            <a:ahLst/>
            <a:cxnLst/>
            <a:rect l="l" t="t" r="r" b="b"/>
            <a:pathLst>
              <a:path w="15494" h="15620">
                <a:moveTo>
                  <a:pt x="15494" y="5587"/>
                </a:moveTo>
                <a:lnTo>
                  <a:pt x="12573" y="0"/>
                </a:lnTo>
                <a:lnTo>
                  <a:pt x="5587" y="126"/>
                </a:lnTo>
                <a:lnTo>
                  <a:pt x="2794" y="1650"/>
                </a:lnTo>
                <a:lnTo>
                  <a:pt x="0" y="10032"/>
                </a:lnTo>
                <a:lnTo>
                  <a:pt x="1524" y="12826"/>
                </a:lnTo>
                <a:lnTo>
                  <a:pt x="5714" y="14223"/>
                </a:lnTo>
                <a:lnTo>
                  <a:pt x="10032" y="15620"/>
                </a:lnTo>
                <a:lnTo>
                  <a:pt x="15494" y="12700"/>
                </a:lnTo>
                <a:lnTo>
                  <a:pt x="15494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7773670" y="3189732"/>
            <a:ext cx="15494" cy="15620"/>
          </a:xfrm>
          <a:custGeom>
            <a:avLst/>
            <a:gdLst/>
            <a:ahLst/>
            <a:cxnLst/>
            <a:rect l="l" t="t" r="r" b="b"/>
            <a:pathLst>
              <a:path w="15494" h="15620">
                <a:moveTo>
                  <a:pt x="15494" y="5587"/>
                </a:moveTo>
                <a:lnTo>
                  <a:pt x="12573" y="0"/>
                </a:lnTo>
                <a:lnTo>
                  <a:pt x="5587" y="126"/>
                </a:lnTo>
                <a:lnTo>
                  <a:pt x="2794" y="1650"/>
                </a:lnTo>
                <a:lnTo>
                  <a:pt x="0" y="10032"/>
                </a:lnTo>
                <a:lnTo>
                  <a:pt x="1524" y="12826"/>
                </a:lnTo>
                <a:lnTo>
                  <a:pt x="5714" y="14223"/>
                </a:lnTo>
                <a:lnTo>
                  <a:pt x="10032" y="15620"/>
                </a:lnTo>
                <a:lnTo>
                  <a:pt x="15494" y="12700"/>
                </a:lnTo>
                <a:lnTo>
                  <a:pt x="15494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738109" y="3170682"/>
            <a:ext cx="12826" cy="14096"/>
          </a:xfrm>
          <a:custGeom>
            <a:avLst/>
            <a:gdLst/>
            <a:ahLst/>
            <a:cxnLst/>
            <a:rect l="l" t="t" r="r" b="b"/>
            <a:pathLst>
              <a:path w="12826" h="14096">
                <a:moveTo>
                  <a:pt x="11303" y="2793"/>
                </a:moveTo>
                <a:lnTo>
                  <a:pt x="9906" y="0"/>
                </a:lnTo>
                <a:lnTo>
                  <a:pt x="2794" y="126"/>
                </a:lnTo>
                <a:lnTo>
                  <a:pt x="0" y="1523"/>
                </a:lnTo>
                <a:lnTo>
                  <a:pt x="126" y="8508"/>
                </a:lnTo>
                <a:lnTo>
                  <a:pt x="3048" y="14096"/>
                </a:lnTo>
                <a:lnTo>
                  <a:pt x="5842" y="12700"/>
                </a:lnTo>
                <a:lnTo>
                  <a:pt x="11430" y="9778"/>
                </a:lnTo>
                <a:lnTo>
                  <a:pt x="12826" y="5587"/>
                </a:lnTo>
                <a:lnTo>
                  <a:pt x="11303" y="27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738109" y="3170682"/>
            <a:ext cx="12826" cy="14096"/>
          </a:xfrm>
          <a:custGeom>
            <a:avLst/>
            <a:gdLst/>
            <a:ahLst/>
            <a:cxnLst/>
            <a:rect l="l" t="t" r="r" b="b"/>
            <a:pathLst>
              <a:path w="12826" h="14096">
                <a:moveTo>
                  <a:pt x="11303" y="2793"/>
                </a:moveTo>
                <a:lnTo>
                  <a:pt x="9906" y="0"/>
                </a:lnTo>
                <a:lnTo>
                  <a:pt x="2794" y="126"/>
                </a:lnTo>
                <a:lnTo>
                  <a:pt x="0" y="1523"/>
                </a:lnTo>
                <a:lnTo>
                  <a:pt x="126" y="8508"/>
                </a:lnTo>
                <a:lnTo>
                  <a:pt x="3048" y="14096"/>
                </a:lnTo>
                <a:lnTo>
                  <a:pt x="5842" y="12700"/>
                </a:lnTo>
                <a:lnTo>
                  <a:pt x="11430" y="9778"/>
                </a:lnTo>
                <a:lnTo>
                  <a:pt x="12826" y="5587"/>
                </a:lnTo>
                <a:lnTo>
                  <a:pt x="11303" y="27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643120" y="420274"/>
            <a:ext cx="7992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QUIZ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102" y="1386946"/>
            <a:ext cx="13381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702" y="1386880"/>
            <a:ext cx="5456661" cy="1575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1</a:t>
            </a:r>
            <a:r>
              <a:rPr dirty="0" smtClean="0" sz="1400" spc="4" b="1">
                <a:solidFill>
                  <a:srgbClr val="474747"/>
                </a:solidFill>
                <a:latin typeface="Arial"/>
                <a:cs typeface="Arial"/>
              </a:rPr>
              <a:t>.</a:t>
            </a:r>
            <a:r>
              <a:rPr dirty="0" smtClean="0" sz="1400" spc="-4" b="1">
                <a:solidFill>
                  <a:srgbClr val="474747"/>
                </a:solidFill>
                <a:latin typeface="Arial"/>
                <a:cs typeface="Arial"/>
              </a:rPr>
              <a:t>W</a:t>
            </a:r>
            <a:r>
              <a:rPr dirty="0" smtClean="0" sz="1400" spc="-4" b="1">
                <a:solidFill>
                  <a:srgbClr val="474747"/>
                </a:solidFill>
                <a:latin typeface="Arial"/>
                <a:cs typeface="Arial"/>
              </a:rPr>
              <a:t>h</a:t>
            </a:r>
            <a:r>
              <a:rPr dirty="0" smtClean="0" sz="1400" spc="4" b="1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ch</a:t>
            </a:r>
            <a:r>
              <a:rPr dirty="0" smtClean="0" sz="1400" spc="-44" b="1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400" spc="34" b="1">
                <a:solidFill>
                  <a:srgbClr val="474747"/>
                </a:solidFill>
                <a:latin typeface="Arial"/>
                <a:cs typeface="Arial"/>
              </a:rPr>
              <a:t>w</a:t>
            </a: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1400" spc="-59" b="1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stateme</a:t>
            </a:r>
            <a:r>
              <a:rPr dirty="0" smtClean="0" sz="1400" spc="-4" b="1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ts</a:t>
            </a:r>
            <a:r>
              <a:rPr dirty="0" smtClean="0" sz="1400" spc="-39" b="1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1400" spc="4" b="1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1400" spc="-4" b="1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1400" spc="-4" b="1">
                <a:solidFill>
                  <a:srgbClr val="474747"/>
                </a:solidFill>
                <a:latin typeface="Arial"/>
                <a:cs typeface="Arial"/>
              </a:rPr>
              <a:t>u</a:t>
            </a: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1400" spc="-14" b="1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1400" spc="-4" b="1">
                <a:solidFill>
                  <a:srgbClr val="474747"/>
                </a:solidFill>
                <a:latin typeface="Arial"/>
                <a:cs typeface="Arial"/>
              </a:rPr>
              <a:t>b</a:t>
            </a:r>
            <a:r>
              <a:rPr dirty="0" smtClean="0" sz="1400" spc="-4" b="1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1400" spc="-4" b="1">
                <a:solidFill>
                  <a:srgbClr val="474747"/>
                </a:solidFill>
                <a:latin typeface="Arial"/>
                <a:cs typeface="Arial"/>
              </a:rPr>
              <a:t>u</a:t>
            </a: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400" spc="-14" b="1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ata</a:t>
            </a:r>
            <a:r>
              <a:rPr dirty="0" smtClean="0" sz="1400" spc="-29" b="1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4" b="1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te</a:t>
            </a:r>
            <a:r>
              <a:rPr dirty="0" smtClean="0" sz="1400" spc="-4" b="1">
                <a:solidFill>
                  <a:srgbClr val="474747"/>
                </a:solidFill>
                <a:latin typeface="Arial"/>
                <a:cs typeface="Arial"/>
              </a:rPr>
              <a:t>g</a:t>
            </a:r>
            <a:r>
              <a:rPr dirty="0" smtClean="0" sz="1400" spc="4" b="1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at</a:t>
            </a:r>
            <a:r>
              <a:rPr dirty="0" smtClean="0" sz="1400" spc="4" b="1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1400" spc="-4" b="1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1400" spc="-44" b="1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-4" b="1">
                <a:solidFill>
                  <a:srgbClr val="474747"/>
                </a:solidFill>
                <a:latin typeface="Arial"/>
                <a:cs typeface="Arial"/>
              </a:rPr>
              <a:t>u</a:t>
            </a: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1400" spc="4" b="1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1400" spc="4" b="1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400" spc="4" b="1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1400" spc="-14" b="1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s?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(</a:t>
            </a:r>
            <a:r>
              <a:rPr dirty="0" smtClean="0" sz="1400" spc="-4" b="1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dirty="0" smtClean="0" sz="1400" spc="-4" b="1">
                <a:solidFill>
                  <a:srgbClr val="474747"/>
                </a:solidFill>
                <a:latin typeface="Arial"/>
                <a:cs typeface="Arial"/>
              </a:rPr>
              <a:t>h</a:t>
            </a:r>
            <a:r>
              <a:rPr dirty="0" smtClean="0" sz="1400" spc="-4" b="1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1400" spc="-4" b="1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se</a:t>
            </a:r>
            <a:r>
              <a:rPr dirty="0" smtClean="0" sz="1400" spc="-29" b="1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400" spc="34" b="1">
                <a:solidFill>
                  <a:srgbClr val="474747"/>
                </a:solidFill>
                <a:latin typeface="Arial"/>
                <a:cs typeface="Arial"/>
              </a:rPr>
              <a:t>w</a:t>
            </a:r>
            <a:r>
              <a:rPr dirty="0" smtClean="0" sz="1400" spc="-4" b="1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1400" spc="-4" b="1">
                <a:solidFill>
                  <a:srgbClr val="474747"/>
                </a:solidFill>
                <a:latin typeface="Arial"/>
                <a:cs typeface="Arial"/>
              </a:rPr>
              <a:t>.</a:t>
            </a:r>
            <a:r>
              <a:rPr dirty="0" smtClean="0" sz="1400" spc="0" b="1">
                <a:solidFill>
                  <a:srgbClr val="474747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673"/>
              </a:spcBef>
            </a:pP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A.</a:t>
            </a:r>
            <a:r>
              <a:rPr dirty="0" smtClean="0" sz="14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B</a:t>
            </a:r>
            <a:r>
              <a:rPr dirty="0" smtClean="0" sz="14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EQ</a:t>
            </a:r>
            <a:r>
              <a:rPr dirty="0" smtClean="0" sz="1400" spc="-4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is</a:t>
            </a:r>
            <a:r>
              <a:rPr dirty="0" smtClean="0" sz="14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li</a:t>
            </a:r>
            <a:r>
              <a:rPr dirty="0" smtClean="0" sz="1400" spc="-4">
                <a:solidFill>
                  <a:srgbClr val="474747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ed</a:t>
            </a:r>
            <a:r>
              <a:rPr dirty="0" smtClean="0" sz="1400" spc="-14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1400" spc="-14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u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ing</a:t>
            </a:r>
            <a:r>
              <a:rPr dirty="0" smtClean="0" sz="1400" spc="-14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one</a:t>
            </a:r>
            <a:r>
              <a:rPr dirty="0" smtClean="0" sz="1400" spc="-14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ion.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670"/>
              </a:spcBef>
            </a:pP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B.</a:t>
            </a:r>
            <a:r>
              <a:rPr dirty="0" smtClean="0" sz="14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-4">
                <a:solidFill>
                  <a:srgbClr val="474747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1400" spc="-19">
                <a:solidFill>
                  <a:srgbClr val="474747"/>
                </a:solidFill>
                <a:latin typeface="Arial"/>
                <a:cs typeface="Arial"/>
              </a:rPr>
              <a:t>x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port</a:t>
            </a:r>
            <a:r>
              <a:rPr dirty="0" smtClean="0" sz="1400" spc="-34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is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u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ed</a:t>
            </a:r>
            <a:r>
              <a:rPr dirty="0" smtClean="0" sz="1400" spc="-14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1400" spc="-14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1400" spc="-19">
                <a:solidFill>
                  <a:srgbClr val="474747"/>
                </a:solidFill>
                <a:latin typeface="Arial"/>
                <a:cs typeface="Arial"/>
              </a:rPr>
              <a:t>x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port</a:t>
            </a:r>
            <a:r>
              <a:rPr dirty="0" smtClean="0" sz="1400" spc="-14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large</a:t>
            </a:r>
            <a:r>
              <a:rPr dirty="0" smtClean="0" sz="1400" spc="-14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1400" spc="-4">
                <a:solidFill>
                  <a:srgbClr val="474747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ounts</a:t>
            </a:r>
            <a:r>
              <a:rPr dirty="0" smtClean="0" sz="1400" spc="-2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of</a:t>
            </a:r>
            <a:r>
              <a:rPr dirty="0" smtClean="0" sz="14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a.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670"/>
              </a:spcBef>
            </a:pPr>
            <a:r>
              <a:rPr dirty="0" smtClean="0" sz="1400" spc="-4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.</a:t>
            </a:r>
            <a:r>
              <a:rPr dirty="0" smtClean="0" sz="14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B</a:t>
            </a:r>
            <a:r>
              <a:rPr dirty="0" smtClean="0" sz="14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EQ</a:t>
            </a:r>
            <a:r>
              <a:rPr dirty="0" smtClean="0" sz="1400" spc="-4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allo</a:t>
            </a:r>
            <a:r>
              <a:rPr dirty="0" smtClean="0" sz="1400" spc="-19">
                <a:solidFill>
                  <a:srgbClr val="474747"/>
                </a:solidFill>
                <a:latin typeface="Arial"/>
                <a:cs typeface="Arial"/>
              </a:rPr>
              <a:t>w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1400" spc="-4">
                <a:solidFill>
                  <a:srgbClr val="474747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por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/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1400" spc="-19">
                <a:solidFill>
                  <a:srgbClr val="474747"/>
                </a:solidFill>
                <a:latin typeface="Arial"/>
                <a:cs typeface="Arial"/>
              </a:rPr>
              <a:t>x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port</a:t>
            </a:r>
            <a:r>
              <a:rPr dirty="0" smtClean="0" sz="1400" spc="-34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ro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1400" spc="-34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all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upported</a:t>
            </a:r>
            <a:r>
              <a:rPr dirty="0" smtClean="0" sz="1400" spc="-5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pla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or</a:t>
            </a:r>
            <a:r>
              <a:rPr dirty="0" smtClean="0" sz="1400" spc="-4">
                <a:solidFill>
                  <a:srgbClr val="474747"/>
                </a:solidFill>
                <a:latin typeface="Arial"/>
                <a:cs typeface="Arial"/>
              </a:rPr>
              <a:t>m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670"/>
              </a:spcBef>
            </a:pPr>
            <a:r>
              <a:rPr dirty="0" smtClean="0" sz="1400" spc="-4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.</a:t>
            </a:r>
            <a:r>
              <a:rPr dirty="0" smtClean="0" sz="14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SQL</a:t>
            </a:r>
            <a:r>
              <a:rPr dirty="0" smtClean="0" sz="1400" spc="-134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ant</a:t>
            </a:r>
            <a:r>
              <a:rPr dirty="0" smtClean="0" sz="1400" spc="-5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upports</a:t>
            </a:r>
            <a:r>
              <a:rPr dirty="0" smtClean="0" sz="1400" spc="-44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report</a:t>
            </a:r>
            <a:r>
              <a:rPr dirty="0" smtClean="0" sz="1400" spc="-24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-19">
                <a:solidFill>
                  <a:srgbClr val="474747"/>
                </a:solidFill>
                <a:latin typeface="Arial"/>
                <a:cs typeface="Arial"/>
              </a:rPr>
              <a:t>w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ri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ing</a:t>
            </a:r>
            <a:r>
              <a:rPr dirty="0" smtClean="0" sz="1400" spc="-14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and</a:t>
            </a:r>
            <a:r>
              <a:rPr dirty="0" smtClean="0" sz="1400" spc="-14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or</a:t>
            </a:r>
            <a:r>
              <a:rPr dirty="0" smtClean="0" sz="1400" spc="-4">
                <a:solidFill>
                  <a:srgbClr val="474747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ing</a:t>
            </a:r>
            <a:r>
              <a:rPr dirty="0" smtClean="0" sz="1400" spc="-5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f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ea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ure</a:t>
            </a:r>
            <a:r>
              <a:rPr dirty="0" smtClean="0" sz="14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474747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102" y="1890247"/>
            <a:ext cx="133811" cy="10723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649"/>
              </a:spcBef>
            </a:pPr>
            <a:r>
              <a:rPr dirty="0" smtClean="0" sz="1400" spc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726"/>
              </a:spcBef>
            </a:pPr>
            <a:r>
              <a:rPr dirty="0" smtClean="0" sz="1400" spc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726"/>
              </a:spcBef>
            </a:pPr>
            <a:r>
              <a:rPr dirty="0" smtClean="0" sz="1400" spc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900" y="3374940"/>
            <a:ext cx="148636" cy="1188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657"/>
              </a:spcBef>
            </a:pPr>
            <a:r>
              <a:rPr dirty="0" smtClean="0" sz="1600" spc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744"/>
              </a:spcBef>
            </a:pPr>
            <a:r>
              <a:rPr dirty="0" smtClean="0" sz="1600" spc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747"/>
              </a:spcBef>
            </a:pPr>
            <a:r>
              <a:rPr dirty="0" smtClean="0" sz="1600" spc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0" y="3374864"/>
            <a:ext cx="2463176" cy="1188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474747"/>
                </a:solidFill>
                <a:latin typeface="Arial"/>
                <a:cs typeface="Arial"/>
              </a:rPr>
              <a:t>2.</a:t>
            </a:r>
            <a:r>
              <a:rPr dirty="0" smtClean="0" sz="1600" spc="-13" b="1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600" spc="39" b="1">
                <a:solidFill>
                  <a:srgbClr val="474747"/>
                </a:solidFill>
                <a:latin typeface="Arial"/>
                <a:cs typeface="Arial"/>
              </a:rPr>
              <a:t>w</a:t>
            </a:r>
            <a:r>
              <a:rPr dirty="0" smtClean="0" sz="1600" spc="0" b="1">
                <a:solidFill>
                  <a:srgbClr val="474747"/>
                </a:solidFill>
                <a:latin typeface="Arial"/>
                <a:cs typeface="Arial"/>
              </a:rPr>
              <a:t>hat</a:t>
            </a:r>
            <a:r>
              <a:rPr dirty="0" smtClean="0" sz="1600" spc="-51" b="1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474747"/>
                </a:solidFill>
                <a:latin typeface="Arial"/>
                <a:cs typeface="Arial"/>
              </a:rPr>
              <a:t>is</a:t>
            </a:r>
            <a:r>
              <a:rPr dirty="0" smtClean="0" sz="1600" spc="-3" b="1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474747"/>
                </a:solidFill>
                <a:latin typeface="Arial"/>
                <a:cs typeface="Arial"/>
              </a:rPr>
              <a:t>des</a:t>
            </a:r>
            <a:r>
              <a:rPr dirty="0" smtClean="0" sz="1600" spc="-4" b="1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474747"/>
                </a:solidFill>
                <a:latin typeface="Arial"/>
                <a:cs typeface="Arial"/>
              </a:rPr>
              <a:t>ina</a:t>
            </a:r>
            <a:r>
              <a:rPr dirty="0" smtClean="0" sz="1600" spc="-4" b="1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474747"/>
                </a:solidFill>
                <a:latin typeface="Arial"/>
                <a:cs typeface="Arial"/>
              </a:rPr>
              <a:t>ion</a:t>
            </a:r>
            <a:r>
              <a:rPr dirty="0" smtClean="0" sz="1600" spc="-45" b="1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474747"/>
                </a:solidFill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593"/>
              </a:spcBef>
            </a:pP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A).e</a:t>
            </a:r>
            <a:r>
              <a:rPr dirty="0" smtClean="0" sz="1600" spc="-4">
                <a:solidFill>
                  <a:srgbClr val="474747"/>
                </a:solidFill>
                <a:latin typeface="Arial"/>
                <a:cs typeface="Arial"/>
              </a:rPr>
              <a:t>x</a:t>
            </a: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port</a:t>
            </a:r>
            <a:endParaRPr sz="1600">
              <a:latin typeface="Arial"/>
              <a:cs typeface="Arial"/>
            </a:endParaRPr>
          </a:p>
          <a:p>
            <a:pPr marL="12700" marR="1445141">
              <a:lnSpc>
                <a:spcPts val="2520"/>
              </a:lnSpc>
              <a:spcBef>
                <a:spcPts val="291"/>
              </a:spcBef>
            </a:pP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B).</a:t>
            </a:r>
            <a:r>
              <a:rPr dirty="0" smtClean="0" sz="1600" spc="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ogtab</a:t>
            </a:r>
            <a:r>
              <a:rPr dirty="0" smtClean="0" sz="1600" spc="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)on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9354" y="3694904"/>
            <a:ext cx="3074727" cy="868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944" marR="30403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outf</a:t>
            </a:r>
            <a:r>
              <a:rPr dirty="0" smtClean="0" sz="1600" spc="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1600" spc="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1600" spc="-42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u</a:t>
            </a:r>
            <a:r>
              <a:rPr dirty="0" smtClean="0" sz="16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ta</a:t>
            </a:r>
            <a:r>
              <a:rPr dirty="0" smtClean="0" sz="1600" spc="4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dirty="0" smtClean="0" sz="1600" spc="4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t_data</a:t>
            </a:r>
            <a:endParaRPr sz="1600">
              <a:latin typeface="Arial"/>
              <a:cs typeface="Arial"/>
            </a:endParaRPr>
          </a:p>
          <a:p>
            <a:pPr marL="125856" marR="30403">
              <a:lnSpc>
                <a:spcPct val="95825"/>
              </a:lnSpc>
              <a:spcBef>
                <a:spcPts val="593"/>
              </a:spcBef>
            </a:pP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restartLog1_fxp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83"/>
              </a:spcBef>
            </a:pP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A.</a:t>
            </a:r>
            <a:r>
              <a:rPr dirty="0" smtClean="0" sz="1600" spc="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dirty="0" smtClean="0" sz="1600" spc="4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ount_nu</a:t>
            </a:r>
            <a:r>
              <a:rPr dirty="0" smtClean="0" sz="1600" spc="4">
                <a:solidFill>
                  <a:srgbClr val="474747"/>
                </a:solidFill>
                <a:latin typeface="Arial"/>
                <a:cs typeface="Arial"/>
              </a:rPr>
              <a:t>m</a:t>
            </a: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ber</a:t>
            </a:r>
            <a:r>
              <a:rPr dirty="0" smtClean="0" sz="1600" spc="9">
                <a:solidFill>
                  <a:srgbClr val="474747"/>
                </a:solidFill>
                <a:latin typeface="Arial"/>
                <a:cs typeface="Arial"/>
              </a:rPr>
              <a:t>=</a:t>
            </a: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AC.</a:t>
            </a:r>
            <a:r>
              <a:rPr dirty="0" smtClean="0" sz="1600" spc="9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u</a:t>
            </a:r>
            <a:r>
              <a:rPr dirty="0" smtClean="0" sz="16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tomer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9622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20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0" y="4267200"/>
            <a:ext cx="206375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5"/>
              </a:spcBef>
            </a:pPr>
            <a:endParaRPr sz="600"/>
          </a:p>
          <a:p>
            <a:pPr marL="529081">
              <a:lnSpc>
                <a:spcPct val="95825"/>
              </a:lnSpc>
              <a:spcBef>
                <a:spcPts val="1000"/>
              </a:spcBef>
            </a:pPr>
            <a:r>
              <a:rPr dirty="0" smtClean="0" sz="1900" spc="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900" spc="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900" spc="0" b="1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dirty="0" smtClean="0" sz="1900" spc="9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900" spc="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90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900" spc="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9000" y="1676400"/>
            <a:ext cx="206375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0"/>
              </a:spcBef>
            </a:pPr>
            <a:endParaRPr sz="600"/>
          </a:p>
          <a:p>
            <a:pPr marL="404114">
              <a:lnSpc>
                <a:spcPct val="95825"/>
              </a:lnSpc>
              <a:spcBef>
                <a:spcPts val="1000"/>
              </a:spcBef>
            </a:pPr>
            <a:r>
              <a:rPr dirty="0" smtClean="0" sz="1900" spc="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900" spc="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900" spc="0" b="1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dirty="0" smtClean="0" sz="1900" spc="9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900" spc="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9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900" spc="0" b="1">
                <a:solidFill>
                  <a:srgbClr val="FFFFFF"/>
                </a:solidFill>
                <a:latin typeface="Arial"/>
                <a:cs typeface="Arial"/>
              </a:rPr>
              <a:t>B,C</a:t>
            </a:r>
            <a:endParaRPr sz="1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6223000"/>
            <a:ext cx="9906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object 573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4" name="object 574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5" name="object 57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2" name="object 572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1" name="object 571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9" name="object 569"/>
          <p:cNvSpPr/>
          <p:nvPr/>
        </p:nvSpPr>
        <p:spPr>
          <a:xfrm>
            <a:off x="9445752" y="4098417"/>
            <a:ext cx="191134" cy="191134"/>
          </a:xfrm>
          <a:custGeom>
            <a:avLst/>
            <a:gdLst/>
            <a:ahLst/>
            <a:cxnLst/>
            <a:rect l="l" t="t" r="r" b="b"/>
            <a:pathLst>
              <a:path w="191134" h="191134">
                <a:moveTo>
                  <a:pt x="180848" y="52323"/>
                </a:moveTo>
                <a:lnTo>
                  <a:pt x="172084" y="35559"/>
                </a:lnTo>
                <a:lnTo>
                  <a:pt x="157861" y="21716"/>
                </a:lnTo>
                <a:lnTo>
                  <a:pt x="142240" y="12064"/>
                </a:lnTo>
                <a:lnTo>
                  <a:pt x="123825" y="3936"/>
                </a:lnTo>
                <a:lnTo>
                  <a:pt x="104140" y="0"/>
                </a:lnTo>
                <a:lnTo>
                  <a:pt x="87249" y="1650"/>
                </a:lnTo>
                <a:lnTo>
                  <a:pt x="70357" y="3301"/>
                </a:lnTo>
                <a:lnTo>
                  <a:pt x="52197" y="9270"/>
                </a:lnTo>
                <a:lnTo>
                  <a:pt x="36956" y="20700"/>
                </a:lnTo>
                <a:lnTo>
                  <a:pt x="23114" y="34924"/>
                </a:lnTo>
                <a:lnTo>
                  <a:pt x="12065" y="47751"/>
                </a:lnTo>
                <a:lnTo>
                  <a:pt x="3809" y="66166"/>
                </a:lnTo>
                <a:lnTo>
                  <a:pt x="0" y="85851"/>
                </a:lnTo>
                <a:lnTo>
                  <a:pt x="1650" y="102742"/>
                </a:lnTo>
                <a:lnTo>
                  <a:pt x="4699" y="122427"/>
                </a:lnTo>
                <a:lnTo>
                  <a:pt x="10541" y="140588"/>
                </a:lnTo>
                <a:lnTo>
                  <a:pt x="22098" y="155828"/>
                </a:lnTo>
                <a:lnTo>
                  <a:pt x="34925" y="166877"/>
                </a:lnTo>
                <a:lnTo>
                  <a:pt x="47751" y="177926"/>
                </a:lnTo>
                <a:lnTo>
                  <a:pt x="66040" y="186181"/>
                </a:lnTo>
                <a:lnTo>
                  <a:pt x="85851" y="189991"/>
                </a:lnTo>
                <a:lnTo>
                  <a:pt x="104140" y="191134"/>
                </a:lnTo>
                <a:lnTo>
                  <a:pt x="123698" y="188086"/>
                </a:lnTo>
                <a:lnTo>
                  <a:pt x="140462" y="179450"/>
                </a:lnTo>
                <a:lnTo>
                  <a:pt x="157225" y="170687"/>
                </a:lnTo>
                <a:lnTo>
                  <a:pt x="168275" y="157860"/>
                </a:lnTo>
                <a:lnTo>
                  <a:pt x="177926" y="142239"/>
                </a:lnTo>
                <a:lnTo>
                  <a:pt x="186054" y="123951"/>
                </a:lnTo>
                <a:lnTo>
                  <a:pt x="189992" y="104139"/>
                </a:lnTo>
                <a:lnTo>
                  <a:pt x="191134" y="85851"/>
                </a:lnTo>
                <a:lnTo>
                  <a:pt x="189483" y="69087"/>
                </a:lnTo>
                <a:lnTo>
                  <a:pt x="180848" y="523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0" name="object 570"/>
          <p:cNvSpPr/>
          <p:nvPr/>
        </p:nvSpPr>
        <p:spPr>
          <a:xfrm>
            <a:off x="9445752" y="4098417"/>
            <a:ext cx="191134" cy="191134"/>
          </a:xfrm>
          <a:custGeom>
            <a:avLst/>
            <a:gdLst/>
            <a:ahLst/>
            <a:cxnLst/>
            <a:rect l="l" t="t" r="r" b="b"/>
            <a:pathLst>
              <a:path w="191134" h="191134">
                <a:moveTo>
                  <a:pt x="180848" y="52323"/>
                </a:moveTo>
                <a:lnTo>
                  <a:pt x="172084" y="35559"/>
                </a:lnTo>
                <a:lnTo>
                  <a:pt x="157861" y="21716"/>
                </a:lnTo>
                <a:lnTo>
                  <a:pt x="142240" y="12064"/>
                </a:lnTo>
                <a:lnTo>
                  <a:pt x="123825" y="3936"/>
                </a:lnTo>
                <a:lnTo>
                  <a:pt x="104140" y="0"/>
                </a:lnTo>
                <a:lnTo>
                  <a:pt x="87249" y="1650"/>
                </a:lnTo>
                <a:lnTo>
                  <a:pt x="70357" y="3301"/>
                </a:lnTo>
                <a:lnTo>
                  <a:pt x="52197" y="9270"/>
                </a:lnTo>
                <a:lnTo>
                  <a:pt x="36956" y="20700"/>
                </a:lnTo>
                <a:lnTo>
                  <a:pt x="23114" y="34924"/>
                </a:lnTo>
                <a:lnTo>
                  <a:pt x="12065" y="47751"/>
                </a:lnTo>
                <a:lnTo>
                  <a:pt x="3809" y="66166"/>
                </a:lnTo>
                <a:lnTo>
                  <a:pt x="0" y="85851"/>
                </a:lnTo>
                <a:lnTo>
                  <a:pt x="1650" y="102742"/>
                </a:lnTo>
                <a:lnTo>
                  <a:pt x="4699" y="122427"/>
                </a:lnTo>
                <a:lnTo>
                  <a:pt x="10541" y="140588"/>
                </a:lnTo>
                <a:lnTo>
                  <a:pt x="22098" y="155828"/>
                </a:lnTo>
                <a:lnTo>
                  <a:pt x="34925" y="166877"/>
                </a:lnTo>
                <a:lnTo>
                  <a:pt x="47751" y="177926"/>
                </a:lnTo>
                <a:lnTo>
                  <a:pt x="66040" y="186181"/>
                </a:lnTo>
                <a:lnTo>
                  <a:pt x="85851" y="189991"/>
                </a:lnTo>
                <a:lnTo>
                  <a:pt x="104140" y="191134"/>
                </a:lnTo>
                <a:lnTo>
                  <a:pt x="123698" y="188086"/>
                </a:lnTo>
                <a:lnTo>
                  <a:pt x="140462" y="179450"/>
                </a:lnTo>
                <a:lnTo>
                  <a:pt x="157225" y="170687"/>
                </a:lnTo>
                <a:lnTo>
                  <a:pt x="168275" y="157860"/>
                </a:lnTo>
                <a:lnTo>
                  <a:pt x="177926" y="142239"/>
                </a:lnTo>
                <a:lnTo>
                  <a:pt x="186054" y="123951"/>
                </a:lnTo>
                <a:lnTo>
                  <a:pt x="189992" y="104139"/>
                </a:lnTo>
                <a:lnTo>
                  <a:pt x="191134" y="85851"/>
                </a:lnTo>
                <a:lnTo>
                  <a:pt x="189483" y="69087"/>
                </a:lnTo>
                <a:lnTo>
                  <a:pt x="180848" y="523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7" name="object 567"/>
          <p:cNvSpPr/>
          <p:nvPr/>
        </p:nvSpPr>
        <p:spPr>
          <a:xfrm>
            <a:off x="9290431" y="4424172"/>
            <a:ext cx="171196" cy="171703"/>
          </a:xfrm>
          <a:custGeom>
            <a:avLst/>
            <a:gdLst/>
            <a:ahLst/>
            <a:cxnLst/>
            <a:rect l="l" t="t" r="r" b="b"/>
            <a:pathLst>
              <a:path w="171196" h="171703">
                <a:moveTo>
                  <a:pt x="162305" y="46862"/>
                </a:moveTo>
                <a:lnTo>
                  <a:pt x="152273" y="34289"/>
                </a:lnTo>
                <a:lnTo>
                  <a:pt x="142240" y="21843"/>
                </a:lnTo>
                <a:lnTo>
                  <a:pt x="126619" y="12191"/>
                </a:lnTo>
                <a:lnTo>
                  <a:pt x="112522" y="5333"/>
                </a:lnTo>
                <a:lnTo>
                  <a:pt x="95630" y="0"/>
                </a:lnTo>
                <a:lnTo>
                  <a:pt x="78740" y="1650"/>
                </a:lnTo>
                <a:lnTo>
                  <a:pt x="61849" y="3301"/>
                </a:lnTo>
                <a:lnTo>
                  <a:pt x="47878" y="10540"/>
                </a:lnTo>
                <a:lnTo>
                  <a:pt x="31242" y="19176"/>
                </a:lnTo>
                <a:lnTo>
                  <a:pt x="20193" y="32003"/>
                </a:lnTo>
                <a:lnTo>
                  <a:pt x="11811" y="43433"/>
                </a:lnTo>
                <a:lnTo>
                  <a:pt x="3683" y="61848"/>
                </a:lnTo>
                <a:lnTo>
                  <a:pt x="1143" y="77342"/>
                </a:lnTo>
                <a:lnTo>
                  <a:pt x="0" y="95630"/>
                </a:lnTo>
                <a:lnTo>
                  <a:pt x="4445" y="110997"/>
                </a:lnTo>
                <a:lnTo>
                  <a:pt x="8890" y="126364"/>
                </a:lnTo>
                <a:lnTo>
                  <a:pt x="18923" y="138937"/>
                </a:lnTo>
                <a:lnTo>
                  <a:pt x="28955" y="151383"/>
                </a:lnTo>
                <a:lnTo>
                  <a:pt x="44576" y="161035"/>
                </a:lnTo>
                <a:lnTo>
                  <a:pt x="58674" y="167894"/>
                </a:lnTo>
                <a:lnTo>
                  <a:pt x="78486" y="171703"/>
                </a:lnTo>
                <a:lnTo>
                  <a:pt x="92455" y="171576"/>
                </a:lnTo>
                <a:lnTo>
                  <a:pt x="109347" y="169925"/>
                </a:lnTo>
                <a:lnTo>
                  <a:pt x="126111" y="161162"/>
                </a:lnTo>
                <a:lnTo>
                  <a:pt x="140080" y="153923"/>
                </a:lnTo>
                <a:lnTo>
                  <a:pt x="151129" y="141096"/>
                </a:lnTo>
                <a:lnTo>
                  <a:pt x="162178" y="128396"/>
                </a:lnTo>
                <a:lnTo>
                  <a:pt x="167513" y="111378"/>
                </a:lnTo>
                <a:lnTo>
                  <a:pt x="170052" y="95884"/>
                </a:lnTo>
                <a:lnTo>
                  <a:pt x="171196" y="77596"/>
                </a:lnTo>
                <a:lnTo>
                  <a:pt x="166750" y="62229"/>
                </a:lnTo>
                <a:lnTo>
                  <a:pt x="162305" y="468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8" name="object 568"/>
          <p:cNvSpPr/>
          <p:nvPr/>
        </p:nvSpPr>
        <p:spPr>
          <a:xfrm>
            <a:off x="9290431" y="4424172"/>
            <a:ext cx="171196" cy="171703"/>
          </a:xfrm>
          <a:custGeom>
            <a:avLst/>
            <a:gdLst/>
            <a:ahLst/>
            <a:cxnLst/>
            <a:rect l="l" t="t" r="r" b="b"/>
            <a:pathLst>
              <a:path w="171196" h="171703">
                <a:moveTo>
                  <a:pt x="162305" y="46862"/>
                </a:moveTo>
                <a:lnTo>
                  <a:pt x="152273" y="34289"/>
                </a:lnTo>
                <a:lnTo>
                  <a:pt x="142240" y="21843"/>
                </a:lnTo>
                <a:lnTo>
                  <a:pt x="126619" y="12191"/>
                </a:lnTo>
                <a:lnTo>
                  <a:pt x="112522" y="5333"/>
                </a:lnTo>
                <a:lnTo>
                  <a:pt x="95630" y="0"/>
                </a:lnTo>
                <a:lnTo>
                  <a:pt x="78740" y="1650"/>
                </a:lnTo>
                <a:lnTo>
                  <a:pt x="61849" y="3301"/>
                </a:lnTo>
                <a:lnTo>
                  <a:pt x="47878" y="10540"/>
                </a:lnTo>
                <a:lnTo>
                  <a:pt x="31242" y="19176"/>
                </a:lnTo>
                <a:lnTo>
                  <a:pt x="20193" y="32003"/>
                </a:lnTo>
                <a:lnTo>
                  <a:pt x="11811" y="43433"/>
                </a:lnTo>
                <a:lnTo>
                  <a:pt x="3683" y="61848"/>
                </a:lnTo>
                <a:lnTo>
                  <a:pt x="1143" y="77342"/>
                </a:lnTo>
                <a:lnTo>
                  <a:pt x="0" y="95630"/>
                </a:lnTo>
                <a:lnTo>
                  <a:pt x="4445" y="110997"/>
                </a:lnTo>
                <a:lnTo>
                  <a:pt x="8890" y="126364"/>
                </a:lnTo>
                <a:lnTo>
                  <a:pt x="18923" y="138937"/>
                </a:lnTo>
                <a:lnTo>
                  <a:pt x="28955" y="151383"/>
                </a:lnTo>
                <a:lnTo>
                  <a:pt x="44576" y="161035"/>
                </a:lnTo>
                <a:lnTo>
                  <a:pt x="58674" y="167894"/>
                </a:lnTo>
                <a:lnTo>
                  <a:pt x="78486" y="171703"/>
                </a:lnTo>
                <a:lnTo>
                  <a:pt x="92455" y="171576"/>
                </a:lnTo>
                <a:lnTo>
                  <a:pt x="109347" y="169925"/>
                </a:lnTo>
                <a:lnTo>
                  <a:pt x="126111" y="161162"/>
                </a:lnTo>
                <a:lnTo>
                  <a:pt x="140080" y="153923"/>
                </a:lnTo>
                <a:lnTo>
                  <a:pt x="151129" y="141096"/>
                </a:lnTo>
                <a:lnTo>
                  <a:pt x="162178" y="128396"/>
                </a:lnTo>
                <a:lnTo>
                  <a:pt x="167513" y="111378"/>
                </a:lnTo>
                <a:lnTo>
                  <a:pt x="170052" y="95884"/>
                </a:lnTo>
                <a:lnTo>
                  <a:pt x="171196" y="77596"/>
                </a:lnTo>
                <a:lnTo>
                  <a:pt x="166750" y="62229"/>
                </a:lnTo>
                <a:lnTo>
                  <a:pt x="162305" y="468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5" name="object 565"/>
          <p:cNvSpPr/>
          <p:nvPr/>
        </p:nvSpPr>
        <p:spPr>
          <a:xfrm>
            <a:off x="9082151" y="4715891"/>
            <a:ext cx="153416" cy="155956"/>
          </a:xfrm>
          <a:custGeom>
            <a:avLst/>
            <a:gdLst/>
            <a:ahLst/>
            <a:cxnLst/>
            <a:rect l="l" t="t" r="r" b="b"/>
            <a:pathLst>
              <a:path w="153416" h="155955">
                <a:moveTo>
                  <a:pt x="144272" y="42417"/>
                </a:moveTo>
                <a:lnTo>
                  <a:pt x="137159" y="28447"/>
                </a:lnTo>
                <a:lnTo>
                  <a:pt x="125729" y="20192"/>
                </a:lnTo>
                <a:lnTo>
                  <a:pt x="114300" y="11937"/>
                </a:lnTo>
                <a:lnTo>
                  <a:pt x="100202" y="5079"/>
                </a:lnTo>
                <a:lnTo>
                  <a:pt x="84708" y="2539"/>
                </a:lnTo>
                <a:lnTo>
                  <a:pt x="69215" y="0"/>
                </a:lnTo>
                <a:lnTo>
                  <a:pt x="53848" y="4444"/>
                </a:lnTo>
                <a:lnTo>
                  <a:pt x="42672" y="10159"/>
                </a:lnTo>
                <a:lnTo>
                  <a:pt x="28701" y="17398"/>
                </a:lnTo>
                <a:lnTo>
                  <a:pt x="16128" y="27431"/>
                </a:lnTo>
                <a:lnTo>
                  <a:pt x="9398" y="41655"/>
                </a:lnTo>
                <a:lnTo>
                  <a:pt x="2540" y="55752"/>
                </a:lnTo>
                <a:lnTo>
                  <a:pt x="0" y="71246"/>
                </a:lnTo>
                <a:lnTo>
                  <a:pt x="126" y="85343"/>
                </a:lnTo>
                <a:lnTo>
                  <a:pt x="380" y="99313"/>
                </a:lnTo>
                <a:lnTo>
                  <a:pt x="7620" y="113283"/>
                </a:lnTo>
                <a:lnTo>
                  <a:pt x="14858" y="127253"/>
                </a:lnTo>
                <a:lnTo>
                  <a:pt x="26289" y="135508"/>
                </a:lnTo>
                <a:lnTo>
                  <a:pt x="38989" y="146557"/>
                </a:lnTo>
                <a:lnTo>
                  <a:pt x="51816" y="150621"/>
                </a:lnTo>
                <a:lnTo>
                  <a:pt x="68706" y="155955"/>
                </a:lnTo>
                <a:lnTo>
                  <a:pt x="82803" y="155828"/>
                </a:lnTo>
                <a:lnTo>
                  <a:pt x="98171" y="151383"/>
                </a:lnTo>
                <a:lnTo>
                  <a:pt x="113538" y="146938"/>
                </a:lnTo>
                <a:lnTo>
                  <a:pt x="123317" y="138302"/>
                </a:lnTo>
                <a:lnTo>
                  <a:pt x="135763" y="128269"/>
                </a:lnTo>
                <a:lnTo>
                  <a:pt x="144018" y="116966"/>
                </a:lnTo>
                <a:lnTo>
                  <a:pt x="149351" y="99948"/>
                </a:lnTo>
                <a:lnTo>
                  <a:pt x="153416" y="87248"/>
                </a:lnTo>
                <a:lnTo>
                  <a:pt x="151765" y="70357"/>
                </a:lnTo>
                <a:lnTo>
                  <a:pt x="151510" y="56387"/>
                </a:lnTo>
                <a:lnTo>
                  <a:pt x="144272" y="424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6" name="object 566"/>
          <p:cNvSpPr/>
          <p:nvPr/>
        </p:nvSpPr>
        <p:spPr>
          <a:xfrm>
            <a:off x="9082151" y="4715891"/>
            <a:ext cx="153416" cy="155956"/>
          </a:xfrm>
          <a:custGeom>
            <a:avLst/>
            <a:gdLst/>
            <a:ahLst/>
            <a:cxnLst/>
            <a:rect l="l" t="t" r="r" b="b"/>
            <a:pathLst>
              <a:path w="153416" h="155955">
                <a:moveTo>
                  <a:pt x="144272" y="42417"/>
                </a:moveTo>
                <a:lnTo>
                  <a:pt x="137159" y="28447"/>
                </a:lnTo>
                <a:lnTo>
                  <a:pt x="125729" y="20192"/>
                </a:lnTo>
                <a:lnTo>
                  <a:pt x="114300" y="11937"/>
                </a:lnTo>
                <a:lnTo>
                  <a:pt x="100202" y="5079"/>
                </a:lnTo>
                <a:lnTo>
                  <a:pt x="84708" y="2539"/>
                </a:lnTo>
                <a:lnTo>
                  <a:pt x="69215" y="0"/>
                </a:lnTo>
                <a:lnTo>
                  <a:pt x="53848" y="4444"/>
                </a:lnTo>
                <a:lnTo>
                  <a:pt x="42672" y="10159"/>
                </a:lnTo>
                <a:lnTo>
                  <a:pt x="28701" y="17398"/>
                </a:lnTo>
                <a:lnTo>
                  <a:pt x="16128" y="27431"/>
                </a:lnTo>
                <a:lnTo>
                  <a:pt x="9398" y="41655"/>
                </a:lnTo>
                <a:lnTo>
                  <a:pt x="2540" y="55752"/>
                </a:lnTo>
                <a:lnTo>
                  <a:pt x="0" y="71246"/>
                </a:lnTo>
                <a:lnTo>
                  <a:pt x="126" y="85343"/>
                </a:lnTo>
                <a:lnTo>
                  <a:pt x="380" y="99313"/>
                </a:lnTo>
                <a:lnTo>
                  <a:pt x="7620" y="113283"/>
                </a:lnTo>
                <a:lnTo>
                  <a:pt x="14858" y="127253"/>
                </a:lnTo>
                <a:lnTo>
                  <a:pt x="26289" y="135508"/>
                </a:lnTo>
                <a:lnTo>
                  <a:pt x="38989" y="146557"/>
                </a:lnTo>
                <a:lnTo>
                  <a:pt x="51816" y="150621"/>
                </a:lnTo>
                <a:lnTo>
                  <a:pt x="68706" y="155955"/>
                </a:lnTo>
                <a:lnTo>
                  <a:pt x="82803" y="155828"/>
                </a:lnTo>
                <a:lnTo>
                  <a:pt x="98171" y="151383"/>
                </a:lnTo>
                <a:lnTo>
                  <a:pt x="113538" y="146938"/>
                </a:lnTo>
                <a:lnTo>
                  <a:pt x="123317" y="138302"/>
                </a:lnTo>
                <a:lnTo>
                  <a:pt x="135763" y="128269"/>
                </a:lnTo>
                <a:lnTo>
                  <a:pt x="144018" y="116966"/>
                </a:lnTo>
                <a:lnTo>
                  <a:pt x="149351" y="99948"/>
                </a:lnTo>
                <a:lnTo>
                  <a:pt x="153416" y="87248"/>
                </a:lnTo>
                <a:lnTo>
                  <a:pt x="151765" y="70357"/>
                </a:lnTo>
                <a:lnTo>
                  <a:pt x="151510" y="56387"/>
                </a:lnTo>
                <a:lnTo>
                  <a:pt x="144272" y="424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3" name="object 563"/>
          <p:cNvSpPr/>
          <p:nvPr/>
        </p:nvSpPr>
        <p:spPr>
          <a:xfrm>
            <a:off x="8824214" y="4965573"/>
            <a:ext cx="139445" cy="139191"/>
          </a:xfrm>
          <a:custGeom>
            <a:avLst/>
            <a:gdLst/>
            <a:ahLst/>
            <a:cxnLst/>
            <a:rect l="l" t="t" r="r" b="b"/>
            <a:pathLst>
              <a:path w="139445" h="139191">
                <a:moveTo>
                  <a:pt x="253" y="75564"/>
                </a:moveTo>
                <a:lnTo>
                  <a:pt x="3175" y="88264"/>
                </a:lnTo>
                <a:lnTo>
                  <a:pt x="10413" y="102234"/>
                </a:lnTo>
                <a:lnTo>
                  <a:pt x="16255" y="113283"/>
                </a:lnTo>
                <a:lnTo>
                  <a:pt x="24764" y="123062"/>
                </a:lnTo>
                <a:lnTo>
                  <a:pt x="36194" y="131318"/>
                </a:lnTo>
                <a:lnTo>
                  <a:pt x="48894" y="135381"/>
                </a:lnTo>
                <a:lnTo>
                  <a:pt x="64388" y="137921"/>
                </a:lnTo>
                <a:lnTo>
                  <a:pt x="75691" y="139191"/>
                </a:lnTo>
                <a:lnTo>
                  <a:pt x="88264" y="136144"/>
                </a:lnTo>
                <a:lnTo>
                  <a:pt x="103631" y="131699"/>
                </a:lnTo>
                <a:lnTo>
                  <a:pt x="113410" y="123189"/>
                </a:lnTo>
                <a:lnTo>
                  <a:pt x="123062" y="114553"/>
                </a:lnTo>
                <a:lnTo>
                  <a:pt x="131317" y="103250"/>
                </a:lnTo>
                <a:lnTo>
                  <a:pt x="135381" y="90424"/>
                </a:lnTo>
                <a:lnTo>
                  <a:pt x="139445" y="77724"/>
                </a:lnTo>
                <a:lnTo>
                  <a:pt x="139191" y="63753"/>
                </a:lnTo>
                <a:lnTo>
                  <a:pt x="136143" y="51053"/>
                </a:lnTo>
                <a:lnTo>
                  <a:pt x="133222" y="38481"/>
                </a:lnTo>
                <a:lnTo>
                  <a:pt x="123189" y="26034"/>
                </a:lnTo>
                <a:lnTo>
                  <a:pt x="114553" y="16256"/>
                </a:lnTo>
                <a:lnTo>
                  <a:pt x="103250" y="8000"/>
                </a:lnTo>
                <a:lnTo>
                  <a:pt x="90550" y="3937"/>
                </a:lnTo>
                <a:lnTo>
                  <a:pt x="77850" y="0"/>
                </a:lnTo>
                <a:lnTo>
                  <a:pt x="63753" y="126"/>
                </a:lnTo>
                <a:lnTo>
                  <a:pt x="51180" y="3175"/>
                </a:lnTo>
                <a:lnTo>
                  <a:pt x="38480" y="6222"/>
                </a:lnTo>
                <a:lnTo>
                  <a:pt x="26034" y="16256"/>
                </a:lnTo>
                <a:lnTo>
                  <a:pt x="16382" y="24764"/>
                </a:lnTo>
                <a:lnTo>
                  <a:pt x="10794" y="34670"/>
                </a:lnTo>
                <a:lnTo>
                  <a:pt x="4063" y="48894"/>
                </a:lnTo>
                <a:lnTo>
                  <a:pt x="0" y="61594"/>
                </a:lnTo>
                <a:lnTo>
                  <a:pt x="253" y="755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4" name="object 564"/>
          <p:cNvSpPr/>
          <p:nvPr/>
        </p:nvSpPr>
        <p:spPr>
          <a:xfrm>
            <a:off x="8824214" y="4965573"/>
            <a:ext cx="139445" cy="139191"/>
          </a:xfrm>
          <a:custGeom>
            <a:avLst/>
            <a:gdLst/>
            <a:ahLst/>
            <a:cxnLst/>
            <a:rect l="l" t="t" r="r" b="b"/>
            <a:pathLst>
              <a:path w="139445" h="139191">
                <a:moveTo>
                  <a:pt x="253" y="75564"/>
                </a:moveTo>
                <a:lnTo>
                  <a:pt x="3175" y="88264"/>
                </a:lnTo>
                <a:lnTo>
                  <a:pt x="10413" y="102234"/>
                </a:lnTo>
                <a:lnTo>
                  <a:pt x="16255" y="113283"/>
                </a:lnTo>
                <a:lnTo>
                  <a:pt x="24764" y="123062"/>
                </a:lnTo>
                <a:lnTo>
                  <a:pt x="36194" y="131318"/>
                </a:lnTo>
                <a:lnTo>
                  <a:pt x="48894" y="135381"/>
                </a:lnTo>
                <a:lnTo>
                  <a:pt x="64388" y="137921"/>
                </a:lnTo>
                <a:lnTo>
                  <a:pt x="75691" y="139191"/>
                </a:lnTo>
                <a:lnTo>
                  <a:pt x="88264" y="136144"/>
                </a:lnTo>
                <a:lnTo>
                  <a:pt x="103631" y="131699"/>
                </a:lnTo>
                <a:lnTo>
                  <a:pt x="113410" y="123189"/>
                </a:lnTo>
                <a:lnTo>
                  <a:pt x="123062" y="114553"/>
                </a:lnTo>
                <a:lnTo>
                  <a:pt x="131317" y="103250"/>
                </a:lnTo>
                <a:lnTo>
                  <a:pt x="135381" y="90424"/>
                </a:lnTo>
                <a:lnTo>
                  <a:pt x="139445" y="77724"/>
                </a:lnTo>
                <a:lnTo>
                  <a:pt x="139191" y="63753"/>
                </a:lnTo>
                <a:lnTo>
                  <a:pt x="136143" y="51053"/>
                </a:lnTo>
                <a:lnTo>
                  <a:pt x="133222" y="38481"/>
                </a:lnTo>
                <a:lnTo>
                  <a:pt x="123189" y="26034"/>
                </a:lnTo>
                <a:lnTo>
                  <a:pt x="114553" y="16256"/>
                </a:lnTo>
                <a:lnTo>
                  <a:pt x="103250" y="8000"/>
                </a:lnTo>
                <a:lnTo>
                  <a:pt x="90550" y="3937"/>
                </a:lnTo>
                <a:lnTo>
                  <a:pt x="77850" y="0"/>
                </a:lnTo>
                <a:lnTo>
                  <a:pt x="63753" y="126"/>
                </a:lnTo>
                <a:lnTo>
                  <a:pt x="51180" y="3175"/>
                </a:lnTo>
                <a:lnTo>
                  <a:pt x="38480" y="6222"/>
                </a:lnTo>
                <a:lnTo>
                  <a:pt x="26034" y="16256"/>
                </a:lnTo>
                <a:lnTo>
                  <a:pt x="16382" y="24764"/>
                </a:lnTo>
                <a:lnTo>
                  <a:pt x="10794" y="34670"/>
                </a:lnTo>
                <a:lnTo>
                  <a:pt x="4063" y="48894"/>
                </a:lnTo>
                <a:lnTo>
                  <a:pt x="0" y="61594"/>
                </a:lnTo>
                <a:lnTo>
                  <a:pt x="253" y="755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1" name="object 561"/>
          <p:cNvSpPr/>
          <p:nvPr/>
        </p:nvSpPr>
        <p:spPr>
          <a:xfrm>
            <a:off x="8530717" y="5164201"/>
            <a:ext cx="124840" cy="125095"/>
          </a:xfrm>
          <a:custGeom>
            <a:avLst/>
            <a:gdLst/>
            <a:ahLst/>
            <a:cxnLst/>
            <a:rect l="l" t="t" r="r" b="b"/>
            <a:pathLst>
              <a:path w="124840" h="125095">
                <a:moveTo>
                  <a:pt x="116077" y="32893"/>
                </a:moveTo>
                <a:lnTo>
                  <a:pt x="111759" y="24511"/>
                </a:lnTo>
                <a:lnTo>
                  <a:pt x="103124" y="14731"/>
                </a:lnTo>
                <a:lnTo>
                  <a:pt x="93217" y="9271"/>
                </a:lnTo>
                <a:lnTo>
                  <a:pt x="79121" y="2540"/>
                </a:lnTo>
                <a:lnTo>
                  <a:pt x="67817" y="1269"/>
                </a:lnTo>
                <a:lnTo>
                  <a:pt x="56514" y="0"/>
                </a:lnTo>
                <a:lnTo>
                  <a:pt x="43941" y="3048"/>
                </a:lnTo>
                <a:lnTo>
                  <a:pt x="32765" y="8762"/>
                </a:lnTo>
                <a:lnTo>
                  <a:pt x="24383" y="13081"/>
                </a:lnTo>
                <a:lnTo>
                  <a:pt x="14731" y="21717"/>
                </a:lnTo>
                <a:lnTo>
                  <a:pt x="6476" y="33019"/>
                </a:lnTo>
                <a:lnTo>
                  <a:pt x="1015" y="43053"/>
                </a:lnTo>
                <a:lnTo>
                  <a:pt x="1142" y="57023"/>
                </a:lnTo>
                <a:lnTo>
                  <a:pt x="0" y="68326"/>
                </a:lnTo>
                <a:lnTo>
                  <a:pt x="2921" y="80899"/>
                </a:lnTo>
                <a:lnTo>
                  <a:pt x="7238" y="89281"/>
                </a:lnTo>
                <a:lnTo>
                  <a:pt x="13080" y="100457"/>
                </a:lnTo>
                <a:lnTo>
                  <a:pt x="21589" y="110109"/>
                </a:lnTo>
                <a:lnTo>
                  <a:pt x="31623" y="115697"/>
                </a:lnTo>
                <a:lnTo>
                  <a:pt x="42925" y="123952"/>
                </a:lnTo>
                <a:lnTo>
                  <a:pt x="54228" y="125095"/>
                </a:lnTo>
                <a:lnTo>
                  <a:pt x="68199" y="124968"/>
                </a:lnTo>
                <a:lnTo>
                  <a:pt x="80899" y="121920"/>
                </a:lnTo>
                <a:lnTo>
                  <a:pt x="89280" y="117602"/>
                </a:lnTo>
                <a:lnTo>
                  <a:pt x="100329" y="111760"/>
                </a:lnTo>
                <a:lnTo>
                  <a:pt x="110108" y="103251"/>
                </a:lnTo>
                <a:lnTo>
                  <a:pt x="115569" y="93345"/>
                </a:lnTo>
                <a:lnTo>
                  <a:pt x="121030" y="83439"/>
                </a:lnTo>
                <a:lnTo>
                  <a:pt x="123698" y="67944"/>
                </a:lnTo>
                <a:lnTo>
                  <a:pt x="124840" y="56642"/>
                </a:lnTo>
                <a:lnTo>
                  <a:pt x="121919" y="44068"/>
                </a:lnTo>
                <a:lnTo>
                  <a:pt x="116077" y="328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2" name="object 562"/>
          <p:cNvSpPr/>
          <p:nvPr/>
        </p:nvSpPr>
        <p:spPr>
          <a:xfrm>
            <a:off x="8530717" y="5164201"/>
            <a:ext cx="124840" cy="125095"/>
          </a:xfrm>
          <a:custGeom>
            <a:avLst/>
            <a:gdLst/>
            <a:ahLst/>
            <a:cxnLst/>
            <a:rect l="l" t="t" r="r" b="b"/>
            <a:pathLst>
              <a:path w="124840" h="125095">
                <a:moveTo>
                  <a:pt x="116077" y="32893"/>
                </a:moveTo>
                <a:lnTo>
                  <a:pt x="111759" y="24511"/>
                </a:lnTo>
                <a:lnTo>
                  <a:pt x="103124" y="14731"/>
                </a:lnTo>
                <a:lnTo>
                  <a:pt x="93217" y="9271"/>
                </a:lnTo>
                <a:lnTo>
                  <a:pt x="79121" y="2540"/>
                </a:lnTo>
                <a:lnTo>
                  <a:pt x="67817" y="1269"/>
                </a:lnTo>
                <a:lnTo>
                  <a:pt x="56514" y="0"/>
                </a:lnTo>
                <a:lnTo>
                  <a:pt x="43941" y="3048"/>
                </a:lnTo>
                <a:lnTo>
                  <a:pt x="32765" y="8762"/>
                </a:lnTo>
                <a:lnTo>
                  <a:pt x="24383" y="13081"/>
                </a:lnTo>
                <a:lnTo>
                  <a:pt x="14731" y="21717"/>
                </a:lnTo>
                <a:lnTo>
                  <a:pt x="6476" y="33019"/>
                </a:lnTo>
                <a:lnTo>
                  <a:pt x="1015" y="43053"/>
                </a:lnTo>
                <a:lnTo>
                  <a:pt x="1142" y="57023"/>
                </a:lnTo>
                <a:lnTo>
                  <a:pt x="0" y="68326"/>
                </a:lnTo>
                <a:lnTo>
                  <a:pt x="2921" y="80899"/>
                </a:lnTo>
                <a:lnTo>
                  <a:pt x="7238" y="89281"/>
                </a:lnTo>
                <a:lnTo>
                  <a:pt x="13080" y="100457"/>
                </a:lnTo>
                <a:lnTo>
                  <a:pt x="21589" y="110109"/>
                </a:lnTo>
                <a:lnTo>
                  <a:pt x="31623" y="115697"/>
                </a:lnTo>
                <a:lnTo>
                  <a:pt x="42925" y="123952"/>
                </a:lnTo>
                <a:lnTo>
                  <a:pt x="54228" y="125095"/>
                </a:lnTo>
                <a:lnTo>
                  <a:pt x="68199" y="124968"/>
                </a:lnTo>
                <a:lnTo>
                  <a:pt x="80899" y="121920"/>
                </a:lnTo>
                <a:lnTo>
                  <a:pt x="89280" y="117602"/>
                </a:lnTo>
                <a:lnTo>
                  <a:pt x="100329" y="111760"/>
                </a:lnTo>
                <a:lnTo>
                  <a:pt x="110108" y="103251"/>
                </a:lnTo>
                <a:lnTo>
                  <a:pt x="115569" y="93345"/>
                </a:lnTo>
                <a:lnTo>
                  <a:pt x="121030" y="83439"/>
                </a:lnTo>
                <a:lnTo>
                  <a:pt x="123698" y="67944"/>
                </a:lnTo>
                <a:lnTo>
                  <a:pt x="124840" y="56642"/>
                </a:lnTo>
                <a:lnTo>
                  <a:pt x="121919" y="44068"/>
                </a:lnTo>
                <a:lnTo>
                  <a:pt x="116077" y="328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9" name="object 559"/>
          <p:cNvSpPr/>
          <p:nvPr/>
        </p:nvSpPr>
        <p:spPr>
          <a:xfrm>
            <a:off x="8206358" y="5306822"/>
            <a:ext cx="112522" cy="112394"/>
          </a:xfrm>
          <a:custGeom>
            <a:avLst/>
            <a:gdLst/>
            <a:ahLst/>
            <a:cxnLst/>
            <a:rect l="l" t="t" r="r" b="b"/>
            <a:pathLst>
              <a:path w="112522" h="112395">
                <a:moveTo>
                  <a:pt x="106552" y="31495"/>
                </a:moveTo>
                <a:lnTo>
                  <a:pt x="100838" y="20446"/>
                </a:lnTo>
                <a:lnTo>
                  <a:pt x="93599" y="13461"/>
                </a:lnTo>
                <a:lnTo>
                  <a:pt x="83693" y="8000"/>
                </a:lnTo>
                <a:lnTo>
                  <a:pt x="73787" y="2539"/>
                </a:lnTo>
                <a:lnTo>
                  <a:pt x="62484" y="1269"/>
                </a:lnTo>
                <a:lnTo>
                  <a:pt x="51308" y="0"/>
                </a:lnTo>
                <a:lnTo>
                  <a:pt x="41401" y="1523"/>
                </a:lnTo>
                <a:lnTo>
                  <a:pt x="30352" y="7365"/>
                </a:lnTo>
                <a:lnTo>
                  <a:pt x="21971" y="11683"/>
                </a:lnTo>
                <a:lnTo>
                  <a:pt x="12192" y="20319"/>
                </a:lnTo>
                <a:lnTo>
                  <a:pt x="6731" y="30225"/>
                </a:lnTo>
                <a:lnTo>
                  <a:pt x="1270" y="40131"/>
                </a:lnTo>
                <a:lnTo>
                  <a:pt x="0" y="51434"/>
                </a:lnTo>
                <a:lnTo>
                  <a:pt x="1524" y="61213"/>
                </a:lnTo>
                <a:lnTo>
                  <a:pt x="3175" y="70992"/>
                </a:lnTo>
                <a:lnTo>
                  <a:pt x="6096" y="83692"/>
                </a:lnTo>
                <a:lnTo>
                  <a:pt x="13208" y="90550"/>
                </a:lnTo>
                <a:lnTo>
                  <a:pt x="20447" y="97535"/>
                </a:lnTo>
                <a:lnTo>
                  <a:pt x="27559" y="104393"/>
                </a:lnTo>
                <a:lnTo>
                  <a:pt x="37465" y="109854"/>
                </a:lnTo>
                <a:lnTo>
                  <a:pt x="48768" y="111124"/>
                </a:lnTo>
                <a:lnTo>
                  <a:pt x="59944" y="112394"/>
                </a:lnTo>
                <a:lnTo>
                  <a:pt x="72644" y="109346"/>
                </a:lnTo>
                <a:lnTo>
                  <a:pt x="80899" y="105028"/>
                </a:lnTo>
                <a:lnTo>
                  <a:pt x="92075" y="99186"/>
                </a:lnTo>
                <a:lnTo>
                  <a:pt x="99060" y="92074"/>
                </a:lnTo>
                <a:lnTo>
                  <a:pt x="104521" y="82168"/>
                </a:lnTo>
                <a:lnTo>
                  <a:pt x="109982" y="72262"/>
                </a:lnTo>
                <a:lnTo>
                  <a:pt x="111251" y="60959"/>
                </a:lnTo>
                <a:lnTo>
                  <a:pt x="112522" y="49783"/>
                </a:lnTo>
                <a:lnTo>
                  <a:pt x="110871" y="39877"/>
                </a:lnTo>
                <a:lnTo>
                  <a:pt x="106552" y="314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0" name="object 560"/>
          <p:cNvSpPr/>
          <p:nvPr/>
        </p:nvSpPr>
        <p:spPr>
          <a:xfrm>
            <a:off x="8206358" y="5306822"/>
            <a:ext cx="112522" cy="112394"/>
          </a:xfrm>
          <a:custGeom>
            <a:avLst/>
            <a:gdLst/>
            <a:ahLst/>
            <a:cxnLst/>
            <a:rect l="l" t="t" r="r" b="b"/>
            <a:pathLst>
              <a:path w="112522" h="112395">
                <a:moveTo>
                  <a:pt x="106552" y="31495"/>
                </a:moveTo>
                <a:lnTo>
                  <a:pt x="100838" y="20446"/>
                </a:lnTo>
                <a:lnTo>
                  <a:pt x="93599" y="13461"/>
                </a:lnTo>
                <a:lnTo>
                  <a:pt x="83693" y="8000"/>
                </a:lnTo>
                <a:lnTo>
                  <a:pt x="73787" y="2539"/>
                </a:lnTo>
                <a:lnTo>
                  <a:pt x="62484" y="1269"/>
                </a:lnTo>
                <a:lnTo>
                  <a:pt x="51308" y="0"/>
                </a:lnTo>
                <a:lnTo>
                  <a:pt x="41401" y="1523"/>
                </a:lnTo>
                <a:lnTo>
                  <a:pt x="30352" y="7365"/>
                </a:lnTo>
                <a:lnTo>
                  <a:pt x="21971" y="11683"/>
                </a:lnTo>
                <a:lnTo>
                  <a:pt x="12192" y="20319"/>
                </a:lnTo>
                <a:lnTo>
                  <a:pt x="6731" y="30225"/>
                </a:lnTo>
                <a:lnTo>
                  <a:pt x="1270" y="40131"/>
                </a:lnTo>
                <a:lnTo>
                  <a:pt x="0" y="51434"/>
                </a:lnTo>
                <a:lnTo>
                  <a:pt x="1524" y="61213"/>
                </a:lnTo>
                <a:lnTo>
                  <a:pt x="3175" y="70992"/>
                </a:lnTo>
                <a:lnTo>
                  <a:pt x="6096" y="83692"/>
                </a:lnTo>
                <a:lnTo>
                  <a:pt x="13208" y="90550"/>
                </a:lnTo>
                <a:lnTo>
                  <a:pt x="20447" y="97535"/>
                </a:lnTo>
                <a:lnTo>
                  <a:pt x="27559" y="104393"/>
                </a:lnTo>
                <a:lnTo>
                  <a:pt x="37465" y="109854"/>
                </a:lnTo>
                <a:lnTo>
                  <a:pt x="48768" y="111124"/>
                </a:lnTo>
                <a:lnTo>
                  <a:pt x="59944" y="112394"/>
                </a:lnTo>
                <a:lnTo>
                  <a:pt x="72644" y="109346"/>
                </a:lnTo>
                <a:lnTo>
                  <a:pt x="80899" y="105028"/>
                </a:lnTo>
                <a:lnTo>
                  <a:pt x="92075" y="99186"/>
                </a:lnTo>
                <a:lnTo>
                  <a:pt x="99060" y="92074"/>
                </a:lnTo>
                <a:lnTo>
                  <a:pt x="104521" y="82168"/>
                </a:lnTo>
                <a:lnTo>
                  <a:pt x="109982" y="72262"/>
                </a:lnTo>
                <a:lnTo>
                  <a:pt x="111251" y="60959"/>
                </a:lnTo>
                <a:lnTo>
                  <a:pt x="112522" y="49783"/>
                </a:lnTo>
                <a:lnTo>
                  <a:pt x="110871" y="39877"/>
                </a:lnTo>
                <a:lnTo>
                  <a:pt x="106552" y="314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7" name="object 557"/>
          <p:cNvSpPr/>
          <p:nvPr/>
        </p:nvSpPr>
        <p:spPr>
          <a:xfrm>
            <a:off x="7861808" y="5389372"/>
            <a:ext cx="102616" cy="102615"/>
          </a:xfrm>
          <a:custGeom>
            <a:avLst/>
            <a:gdLst/>
            <a:ahLst/>
            <a:cxnLst/>
            <a:rect l="l" t="t" r="r" b="b"/>
            <a:pathLst>
              <a:path w="102616" h="102615">
                <a:moveTo>
                  <a:pt x="95250" y="27431"/>
                </a:moveTo>
                <a:lnTo>
                  <a:pt x="90932" y="19049"/>
                </a:lnTo>
                <a:lnTo>
                  <a:pt x="83820" y="12064"/>
                </a:lnTo>
                <a:lnTo>
                  <a:pt x="76581" y="5206"/>
                </a:lnTo>
                <a:lnTo>
                  <a:pt x="68199" y="2412"/>
                </a:lnTo>
                <a:lnTo>
                  <a:pt x="56896" y="1269"/>
                </a:lnTo>
                <a:lnTo>
                  <a:pt x="45593" y="0"/>
                </a:lnTo>
                <a:lnTo>
                  <a:pt x="35814" y="1523"/>
                </a:lnTo>
                <a:lnTo>
                  <a:pt x="27432" y="5841"/>
                </a:lnTo>
                <a:lnTo>
                  <a:pt x="19050" y="10286"/>
                </a:lnTo>
                <a:lnTo>
                  <a:pt x="12192" y="17398"/>
                </a:lnTo>
                <a:lnTo>
                  <a:pt x="6603" y="27304"/>
                </a:lnTo>
                <a:lnTo>
                  <a:pt x="3937" y="35813"/>
                </a:lnTo>
                <a:lnTo>
                  <a:pt x="1270" y="44195"/>
                </a:lnTo>
                <a:lnTo>
                  <a:pt x="0" y="55498"/>
                </a:lnTo>
                <a:lnTo>
                  <a:pt x="1650" y="65277"/>
                </a:lnTo>
                <a:lnTo>
                  <a:pt x="5969" y="73659"/>
                </a:lnTo>
                <a:lnTo>
                  <a:pt x="10287" y="82041"/>
                </a:lnTo>
                <a:lnTo>
                  <a:pt x="17399" y="89026"/>
                </a:lnTo>
                <a:lnTo>
                  <a:pt x="27305" y="94487"/>
                </a:lnTo>
                <a:lnTo>
                  <a:pt x="35814" y="97154"/>
                </a:lnTo>
                <a:lnTo>
                  <a:pt x="45720" y="102615"/>
                </a:lnTo>
                <a:lnTo>
                  <a:pt x="55499" y="101091"/>
                </a:lnTo>
                <a:lnTo>
                  <a:pt x="65405" y="99567"/>
                </a:lnTo>
                <a:lnTo>
                  <a:pt x="73787" y="95122"/>
                </a:lnTo>
                <a:lnTo>
                  <a:pt x="82169" y="90804"/>
                </a:lnTo>
                <a:lnTo>
                  <a:pt x="89026" y="83692"/>
                </a:lnTo>
                <a:lnTo>
                  <a:pt x="96012" y="76580"/>
                </a:lnTo>
                <a:lnTo>
                  <a:pt x="99949" y="63880"/>
                </a:lnTo>
                <a:lnTo>
                  <a:pt x="102616" y="55371"/>
                </a:lnTo>
                <a:lnTo>
                  <a:pt x="101092" y="45592"/>
                </a:lnTo>
                <a:lnTo>
                  <a:pt x="99568" y="35686"/>
                </a:lnTo>
                <a:lnTo>
                  <a:pt x="95250" y="274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8" name="object 558"/>
          <p:cNvSpPr/>
          <p:nvPr/>
        </p:nvSpPr>
        <p:spPr>
          <a:xfrm>
            <a:off x="7861808" y="5389372"/>
            <a:ext cx="102616" cy="102615"/>
          </a:xfrm>
          <a:custGeom>
            <a:avLst/>
            <a:gdLst/>
            <a:ahLst/>
            <a:cxnLst/>
            <a:rect l="l" t="t" r="r" b="b"/>
            <a:pathLst>
              <a:path w="102616" h="102615">
                <a:moveTo>
                  <a:pt x="95250" y="27431"/>
                </a:moveTo>
                <a:lnTo>
                  <a:pt x="90932" y="19049"/>
                </a:lnTo>
                <a:lnTo>
                  <a:pt x="83820" y="12064"/>
                </a:lnTo>
                <a:lnTo>
                  <a:pt x="76581" y="5206"/>
                </a:lnTo>
                <a:lnTo>
                  <a:pt x="68199" y="2412"/>
                </a:lnTo>
                <a:lnTo>
                  <a:pt x="56896" y="1269"/>
                </a:lnTo>
                <a:lnTo>
                  <a:pt x="45593" y="0"/>
                </a:lnTo>
                <a:lnTo>
                  <a:pt x="35814" y="1523"/>
                </a:lnTo>
                <a:lnTo>
                  <a:pt x="27432" y="5841"/>
                </a:lnTo>
                <a:lnTo>
                  <a:pt x="19050" y="10286"/>
                </a:lnTo>
                <a:lnTo>
                  <a:pt x="12192" y="17398"/>
                </a:lnTo>
                <a:lnTo>
                  <a:pt x="6603" y="27304"/>
                </a:lnTo>
                <a:lnTo>
                  <a:pt x="3937" y="35813"/>
                </a:lnTo>
                <a:lnTo>
                  <a:pt x="1270" y="44195"/>
                </a:lnTo>
                <a:lnTo>
                  <a:pt x="0" y="55498"/>
                </a:lnTo>
                <a:lnTo>
                  <a:pt x="1650" y="65277"/>
                </a:lnTo>
                <a:lnTo>
                  <a:pt x="5969" y="73659"/>
                </a:lnTo>
                <a:lnTo>
                  <a:pt x="10287" y="82041"/>
                </a:lnTo>
                <a:lnTo>
                  <a:pt x="17399" y="89026"/>
                </a:lnTo>
                <a:lnTo>
                  <a:pt x="27305" y="94487"/>
                </a:lnTo>
                <a:lnTo>
                  <a:pt x="35814" y="97154"/>
                </a:lnTo>
                <a:lnTo>
                  <a:pt x="45720" y="102615"/>
                </a:lnTo>
                <a:lnTo>
                  <a:pt x="55499" y="101091"/>
                </a:lnTo>
                <a:lnTo>
                  <a:pt x="65405" y="99567"/>
                </a:lnTo>
                <a:lnTo>
                  <a:pt x="73787" y="95122"/>
                </a:lnTo>
                <a:lnTo>
                  <a:pt x="82169" y="90804"/>
                </a:lnTo>
                <a:lnTo>
                  <a:pt x="89026" y="83692"/>
                </a:lnTo>
                <a:lnTo>
                  <a:pt x="96012" y="76580"/>
                </a:lnTo>
                <a:lnTo>
                  <a:pt x="99949" y="63880"/>
                </a:lnTo>
                <a:lnTo>
                  <a:pt x="102616" y="55371"/>
                </a:lnTo>
                <a:lnTo>
                  <a:pt x="101092" y="45592"/>
                </a:lnTo>
                <a:lnTo>
                  <a:pt x="99568" y="35686"/>
                </a:lnTo>
                <a:lnTo>
                  <a:pt x="95250" y="274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5" name="object 555"/>
          <p:cNvSpPr/>
          <p:nvPr/>
        </p:nvSpPr>
        <p:spPr>
          <a:xfrm>
            <a:off x="7512050" y="5410073"/>
            <a:ext cx="89789" cy="88518"/>
          </a:xfrm>
          <a:custGeom>
            <a:avLst/>
            <a:gdLst/>
            <a:ahLst/>
            <a:cxnLst/>
            <a:rect l="l" t="t" r="r" b="b"/>
            <a:pathLst>
              <a:path w="89789" h="88519">
                <a:moveTo>
                  <a:pt x="85344" y="23240"/>
                </a:moveTo>
                <a:lnTo>
                  <a:pt x="75310" y="10794"/>
                </a:lnTo>
                <a:lnTo>
                  <a:pt x="56896" y="2539"/>
                </a:lnTo>
                <a:lnTo>
                  <a:pt x="41401" y="0"/>
                </a:lnTo>
                <a:lnTo>
                  <a:pt x="23241" y="5841"/>
                </a:lnTo>
                <a:lnTo>
                  <a:pt x="10795" y="15874"/>
                </a:lnTo>
                <a:lnTo>
                  <a:pt x="1143" y="31495"/>
                </a:lnTo>
                <a:lnTo>
                  <a:pt x="0" y="49783"/>
                </a:lnTo>
                <a:lnTo>
                  <a:pt x="4445" y="65277"/>
                </a:lnTo>
                <a:lnTo>
                  <a:pt x="14477" y="77723"/>
                </a:lnTo>
                <a:lnTo>
                  <a:pt x="30099" y="87375"/>
                </a:lnTo>
                <a:lnTo>
                  <a:pt x="48386" y="88518"/>
                </a:lnTo>
                <a:lnTo>
                  <a:pt x="65277" y="86867"/>
                </a:lnTo>
                <a:lnTo>
                  <a:pt x="79121" y="72516"/>
                </a:lnTo>
                <a:lnTo>
                  <a:pt x="85851" y="58419"/>
                </a:lnTo>
                <a:lnTo>
                  <a:pt x="89789" y="38607"/>
                </a:lnTo>
                <a:lnTo>
                  <a:pt x="85344" y="232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6" name="object 556"/>
          <p:cNvSpPr/>
          <p:nvPr/>
        </p:nvSpPr>
        <p:spPr>
          <a:xfrm>
            <a:off x="7512050" y="5410073"/>
            <a:ext cx="89789" cy="88518"/>
          </a:xfrm>
          <a:custGeom>
            <a:avLst/>
            <a:gdLst/>
            <a:ahLst/>
            <a:cxnLst/>
            <a:rect l="l" t="t" r="r" b="b"/>
            <a:pathLst>
              <a:path w="89789" h="88519">
                <a:moveTo>
                  <a:pt x="85344" y="23240"/>
                </a:moveTo>
                <a:lnTo>
                  <a:pt x="75310" y="10794"/>
                </a:lnTo>
                <a:lnTo>
                  <a:pt x="56896" y="2539"/>
                </a:lnTo>
                <a:lnTo>
                  <a:pt x="41401" y="0"/>
                </a:lnTo>
                <a:lnTo>
                  <a:pt x="23241" y="5841"/>
                </a:lnTo>
                <a:lnTo>
                  <a:pt x="10795" y="15874"/>
                </a:lnTo>
                <a:lnTo>
                  <a:pt x="1143" y="31495"/>
                </a:lnTo>
                <a:lnTo>
                  <a:pt x="0" y="49783"/>
                </a:lnTo>
                <a:lnTo>
                  <a:pt x="4445" y="65277"/>
                </a:lnTo>
                <a:lnTo>
                  <a:pt x="14477" y="77723"/>
                </a:lnTo>
                <a:lnTo>
                  <a:pt x="30099" y="87375"/>
                </a:lnTo>
                <a:lnTo>
                  <a:pt x="48386" y="88518"/>
                </a:lnTo>
                <a:lnTo>
                  <a:pt x="65277" y="86867"/>
                </a:lnTo>
                <a:lnTo>
                  <a:pt x="79121" y="72516"/>
                </a:lnTo>
                <a:lnTo>
                  <a:pt x="85851" y="58419"/>
                </a:lnTo>
                <a:lnTo>
                  <a:pt x="89789" y="38607"/>
                </a:lnTo>
                <a:lnTo>
                  <a:pt x="85344" y="232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3" name="object 553"/>
          <p:cNvSpPr/>
          <p:nvPr/>
        </p:nvSpPr>
        <p:spPr>
          <a:xfrm>
            <a:off x="7161276" y="5367528"/>
            <a:ext cx="81533" cy="81406"/>
          </a:xfrm>
          <a:custGeom>
            <a:avLst/>
            <a:gdLst/>
            <a:ahLst/>
            <a:cxnLst/>
            <a:rect l="l" t="t" r="r" b="b"/>
            <a:pathLst>
              <a:path w="81533" h="81406">
                <a:moveTo>
                  <a:pt x="77089" y="21971"/>
                </a:moveTo>
                <a:lnTo>
                  <a:pt x="67055" y="9398"/>
                </a:lnTo>
                <a:lnTo>
                  <a:pt x="52831" y="2667"/>
                </a:lnTo>
                <a:lnTo>
                  <a:pt x="37338" y="0"/>
                </a:lnTo>
                <a:lnTo>
                  <a:pt x="21971" y="4445"/>
                </a:lnTo>
                <a:lnTo>
                  <a:pt x="9398" y="14478"/>
                </a:lnTo>
                <a:lnTo>
                  <a:pt x="2667" y="28702"/>
                </a:lnTo>
                <a:lnTo>
                  <a:pt x="0" y="44196"/>
                </a:lnTo>
                <a:lnTo>
                  <a:pt x="4445" y="59563"/>
                </a:lnTo>
                <a:lnTo>
                  <a:pt x="14477" y="72009"/>
                </a:lnTo>
                <a:lnTo>
                  <a:pt x="28701" y="78867"/>
                </a:lnTo>
                <a:lnTo>
                  <a:pt x="44196" y="81407"/>
                </a:lnTo>
                <a:lnTo>
                  <a:pt x="59563" y="76962"/>
                </a:lnTo>
                <a:lnTo>
                  <a:pt x="72008" y="66929"/>
                </a:lnTo>
                <a:lnTo>
                  <a:pt x="78867" y="52832"/>
                </a:lnTo>
                <a:lnTo>
                  <a:pt x="81533" y="37338"/>
                </a:lnTo>
                <a:lnTo>
                  <a:pt x="77089" y="219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4" name="object 554"/>
          <p:cNvSpPr/>
          <p:nvPr/>
        </p:nvSpPr>
        <p:spPr>
          <a:xfrm>
            <a:off x="7161276" y="5367528"/>
            <a:ext cx="81533" cy="81406"/>
          </a:xfrm>
          <a:custGeom>
            <a:avLst/>
            <a:gdLst/>
            <a:ahLst/>
            <a:cxnLst/>
            <a:rect l="l" t="t" r="r" b="b"/>
            <a:pathLst>
              <a:path w="81533" h="81406">
                <a:moveTo>
                  <a:pt x="77089" y="21971"/>
                </a:moveTo>
                <a:lnTo>
                  <a:pt x="67055" y="9398"/>
                </a:lnTo>
                <a:lnTo>
                  <a:pt x="52831" y="2667"/>
                </a:lnTo>
                <a:lnTo>
                  <a:pt x="37338" y="0"/>
                </a:lnTo>
                <a:lnTo>
                  <a:pt x="21971" y="4445"/>
                </a:lnTo>
                <a:lnTo>
                  <a:pt x="9398" y="14478"/>
                </a:lnTo>
                <a:lnTo>
                  <a:pt x="2667" y="28702"/>
                </a:lnTo>
                <a:lnTo>
                  <a:pt x="0" y="44196"/>
                </a:lnTo>
                <a:lnTo>
                  <a:pt x="4445" y="59563"/>
                </a:lnTo>
                <a:lnTo>
                  <a:pt x="14477" y="72009"/>
                </a:lnTo>
                <a:lnTo>
                  <a:pt x="28701" y="78867"/>
                </a:lnTo>
                <a:lnTo>
                  <a:pt x="44196" y="81407"/>
                </a:lnTo>
                <a:lnTo>
                  <a:pt x="59563" y="76962"/>
                </a:lnTo>
                <a:lnTo>
                  <a:pt x="72008" y="66929"/>
                </a:lnTo>
                <a:lnTo>
                  <a:pt x="78867" y="52832"/>
                </a:lnTo>
                <a:lnTo>
                  <a:pt x="81533" y="37338"/>
                </a:lnTo>
                <a:lnTo>
                  <a:pt x="77089" y="219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1" name="object 551"/>
          <p:cNvSpPr/>
          <p:nvPr/>
        </p:nvSpPr>
        <p:spPr>
          <a:xfrm>
            <a:off x="6824980" y="5261610"/>
            <a:ext cx="72009" cy="74549"/>
          </a:xfrm>
          <a:custGeom>
            <a:avLst/>
            <a:gdLst/>
            <a:ahLst/>
            <a:cxnLst/>
            <a:rect l="l" t="t" r="r" b="b"/>
            <a:pathLst>
              <a:path w="72009" h="74549">
                <a:moveTo>
                  <a:pt x="67310" y="20573"/>
                </a:moveTo>
                <a:lnTo>
                  <a:pt x="58800" y="10794"/>
                </a:lnTo>
                <a:lnTo>
                  <a:pt x="47371" y="2539"/>
                </a:lnTo>
                <a:lnTo>
                  <a:pt x="31876" y="0"/>
                </a:lnTo>
                <a:lnTo>
                  <a:pt x="20700" y="5714"/>
                </a:lnTo>
                <a:lnTo>
                  <a:pt x="6730" y="12953"/>
                </a:lnTo>
                <a:lnTo>
                  <a:pt x="0" y="27177"/>
                </a:lnTo>
                <a:lnTo>
                  <a:pt x="126" y="41147"/>
                </a:lnTo>
                <a:lnTo>
                  <a:pt x="3175" y="53847"/>
                </a:lnTo>
                <a:lnTo>
                  <a:pt x="13208" y="66293"/>
                </a:lnTo>
                <a:lnTo>
                  <a:pt x="24511" y="74548"/>
                </a:lnTo>
                <a:lnTo>
                  <a:pt x="38608" y="74421"/>
                </a:lnTo>
                <a:lnTo>
                  <a:pt x="53975" y="69976"/>
                </a:lnTo>
                <a:lnTo>
                  <a:pt x="63753" y="61340"/>
                </a:lnTo>
                <a:lnTo>
                  <a:pt x="72009" y="50037"/>
                </a:lnTo>
                <a:lnTo>
                  <a:pt x="71754" y="35940"/>
                </a:lnTo>
                <a:lnTo>
                  <a:pt x="67310" y="2057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2" name="object 552"/>
          <p:cNvSpPr/>
          <p:nvPr/>
        </p:nvSpPr>
        <p:spPr>
          <a:xfrm>
            <a:off x="6824980" y="5261610"/>
            <a:ext cx="72009" cy="74549"/>
          </a:xfrm>
          <a:custGeom>
            <a:avLst/>
            <a:gdLst/>
            <a:ahLst/>
            <a:cxnLst/>
            <a:rect l="l" t="t" r="r" b="b"/>
            <a:pathLst>
              <a:path w="72009" h="74549">
                <a:moveTo>
                  <a:pt x="67310" y="20573"/>
                </a:moveTo>
                <a:lnTo>
                  <a:pt x="58800" y="10794"/>
                </a:lnTo>
                <a:lnTo>
                  <a:pt x="47371" y="2539"/>
                </a:lnTo>
                <a:lnTo>
                  <a:pt x="31876" y="0"/>
                </a:lnTo>
                <a:lnTo>
                  <a:pt x="20700" y="5714"/>
                </a:lnTo>
                <a:lnTo>
                  <a:pt x="6730" y="12953"/>
                </a:lnTo>
                <a:lnTo>
                  <a:pt x="0" y="27177"/>
                </a:lnTo>
                <a:lnTo>
                  <a:pt x="126" y="41147"/>
                </a:lnTo>
                <a:lnTo>
                  <a:pt x="3175" y="53847"/>
                </a:lnTo>
                <a:lnTo>
                  <a:pt x="13208" y="66293"/>
                </a:lnTo>
                <a:lnTo>
                  <a:pt x="24511" y="74548"/>
                </a:lnTo>
                <a:lnTo>
                  <a:pt x="38608" y="74421"/>
                </a:lnTo>
                <a:lnTo>
                  <a:pt x="53975" y="69976"/>
                </a:lnTo>
                <a:lnTo>
                  <a:pt x="63753" y="61340"/>
                </a:lnTo>
                <a:lnTo>
                  <a:pt x="72009" y="50037"/>
                </a:lnTo>
                <a:lnTo>
                  <a:pt x="71754" y="35940"/>
                </a:lnTo>
                <a:lnTo>
                  <a:pt x="67310" y="2057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9" name="object 549"/>
          <p:cNvSpPr/>
          <p:nvPr/>
        </p:nvSpPr>
        <p:spPr>
          <a:xfrm>
            <a:off x="9554718" y="3756914"/>
            <a:ext cx="191261" cy="191135"/>
          </a:xfrm>
          <a:custGeom>
            <a:avLst/>
            <a:gdLst/>
            <a:ahLst/>
            <a:cxnLst/>
            <a:rect l="l" t="t" r="r" b="b"/>
            <a:pathLst>
              <a:path w="191261" h="191135">
                <a:moveTo>
                  <a:pt x="180593" y="50546"/>
                </a:moveTo>
                <a:lnTo>
                  <a:pt x="170560" y="38100"/>
                </a:lnTo>
                <a:lnTo>
                  <a:pt x="156336" y="24256"/>
                </a:lnTo>
                <a:lnTo>
                  <a:pt x="143509" y="13208"/>
                </a:lnTo>
                <a:lnTo>
                  <a:pt x="125095" y="5080"/>
                </a:lnTo>
                <a:lnTo>
                  <a:pt x="105409" y="1143"/>
                </a:lnTo>
                <a:lnTo>
                  <a:pt x="87122" y="0"/>
                </a:lnTo>
                <a:lnTo>
                  <a:pt x="68833" y="5842"/>
                </a:lnTo>
                <a:lnTo>
                  <a:pt x="50673" y="11684"/>
                </a:lnTo>
                <a:lnTo>
                  <a:pt x="35432" y="23241"/>
                </a:lnTo>
                <a:lnTo>
                  <a:pt x="22859" y="33274"/>
                </a:lnTo>
                <a:lnTo>
                  <a:pt x="13334" y="48894"/>
                </a:lnTo>
                <a:lnTo>
                  <a:pt x="5079" y="67183"/>
                </a:lnTo>
                <a:lnTo>
                  <a:pt x="1142" y="86994"/>
                </a:lnTo>
                <a:lnTo>
                  <a:pt x="0" y="105283"/>
                </a:lnTo>
                <a:lnTo>
                  <a:pt x="3175" y="124968"/>
                </a:lnTo>
                <a:lnTo>
                  <a:pt x="10413" y="138811"/>
                </a:lnTo>
                <a:lnTo>
                  <a:pt x="19050" y="155575"/>
                </a:lnTo>
                <a:lnTo>
                  <a:pt x="33400" y="169418"/>
                </a:lnTo>
                <a:lnTo>
                  <a:pt x="48895" y="179069"/>
                </a:lnTo>
                <a:lnTo>
                  <a:pt x="67309" y="187198"/>
                </a:lnTo>
                <a:lnTo>
                  <a:pt x="87122" y="191135"/>
                </a:lnTo>
                <a:lnTo>
                  <a:pt x="103885" y="189484"/>
                </a:lnTo>
                <a:lnTo>
                  <a:pt x="120776" y="187833"/>
                </a:lnTo>
                <a:lnTo>
                  <a:pt x="138937" y="181991"/>
                </a:lnTo>
                <a:lnTo>
                  <a:pt x="154304" y="170434"/>
                </a:lnTo>
                <a:lnTo>
                  <a:pt x="168148" y="156210"/>
                </a:lnTo>
                <a:lnTo>
                  <a:pt x="179197" y="143383"/>
                </a:lnTo>
                <a:lnTo>
                  <a:pt x="187325" y="124968"/>
                </a:lnTo>
                <a:lnTo>
                  <a:pt x="191261" y="105283"/>
                </a:lnTo>
                <a:lnTo>
                  <a:pt x="189610" y="88392"/>
                </a:lnTo>
                <a:lnTo>
                  <a:pt x="186435" y="68706"/>
                </a:lnTo>
                <a:lnTo>
                  <a:pt x="180593" y="505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0" name="object 550"/>
          <p:cNvSpPr/>
          <p:nvPr/>
        </p:nvSpPr>
        <p:spPr>
          <a:xfrm>
            <a:off x="9554718" y="3756914"/>
            <a:ext cx="191261" cy="191135"/>
          </a:xfrm>
          <a:custGeom>
            <a:avLst/>
            <a:gdLst/>
            <a:ahLst/>
            <a:cxnLst/>
            <a:rect l="l" t="t" r="r" b="b"/>
            <a:pathLst>
              <a:path w="191261" h="191135">
                <a:moveTo>
                  <a:pt x="180593" y="50546"/>
                </a:moveTo>
                <a:lnTo>
                  <a:pt x="170560" y="38100"/>
                </a:lnTo>
                <a:lnTo>
                  <a:pt x="156336" y="24256"/>
                </a:lnTo>
                <a:lnTo>
                  <a:pt x="143509" y="13208"/>
                </a:lnTo>
                <a:lnTo>
                  <a:pt x="125095" y="5080"/>
                </a:lnTo>
                <a:lnTo>
                  <a:pt x="105409" y="1143"/>
                </a:lnTo>
                <a:lnTo>
                  <a:pt x="87122" y="0"/>
                </a:lnTo>
                <a:lnTo>
                  <a:pt x="68833" y="5842"/>
                </a:lnTo>
                <a:lnTo>
                  <a:pt x="50673" y="11684"/>
                </a:lnTo>
                <a:lnTo>
                  <a:pt x="35432" y="23241"/>
                </a:lnTo>
                <a:lnTo>
                  <a:pt x="22859" y="33274"/>
                </a:lnTo>
                <a:lnTo>
                  <a:pt x="13334" y="48894"/>
                </a:lnTo>
                <a:lnTo>
                  <a:pt x="5079" y="67183"/>
                </a:lnTo>
                <a:lnTo>
                  <a:pt x="1142" y="86994"/>
                </a:lnTo>
                <a:lnTo>
                  <a:pt x="0" y="105283"/>
                </a:lnTo>
                <a:lnTo>
                  <a:pt x="3175" y="124968"/>
                </a:lnTo>
                <a:lnTo>
                  <a:pt x="10413" y="138811"/>
                </a:lnTo>
                <a:lnTo>
                  <a:pt x="19050" y="155575"/>
                </a:lnTo>
                <a:lnTo>
                  <a:pt x="33400" y="169418"/>
                </a:lnTo>
                <a:lnTo>
                  <a:pt x="48895" y="179069"/>
                </a:lnTo>
                <a:lnTo>
                  <a:pt x="67309" y="187198"/>
                </a:lnTo>
                <a:lnTo>
                  <a:pt x="87122" y="191135"/>
                </a:lnTo>
                <a:lnTo>
                  <a:pt x="103885" y="189484"/>
                </a:lnTo>
                <a:lnTo>
                  <a:pt x="120776" y="187833"/>
                </a:lnTo>
                <a:lnTo>
                  <a:pt x="138937" y="181991"/>
                </a:lnTo>
                <a:lnTo>
                  <a:pt x="154304" y="170434"/>
                </a:lnTo>
                <a:lnTo>
                  <a:pt x="168148" y="156210"/>
                </a:lnTo>
                <a:lnTo>
                  <a:pt x="179197" y="143383"/>
                </a:lnTo>
                <a:lnTo>
                  <a:pt x="187325" y="124968"/>
                </a:lnTo>
                <a:lnTo>
                  <a:pt x="191261" y="105283"/>
                </a:lnTo>
                <a:lnTo>
                  <a:pt x="189610" y="88392"/>
                </a:lnTo>
                <a:lnTo>
                  <a:pt x="186435" y="68706"/>
                </a:lnTo>
                <a:lnTo>
                  <a:pt x="180593" y="505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7" name="object 547"/>
          <p:cNvSpPr/>
          <p:nvPr/>
        </p:nvSpPr>
        <p:spPr>
          <a:xfrm>
            <a:off x="9611360" y="3412998"/>
            <a:ext cx="171196" cy="172847"/>
          </a:xfrm>
          <a:custGeom>
            <a:avLst/>
            <a:gdLst/>
            <a:ahLst/>
            <a:cxnLst/>
            <a:rect l="l" t="t" r="r" b="b"/>
            <a:pathLst>
              <a:path w="171196" h="172847">
                <a:moveTo>
                  <a:pt x="4445" y="109474"/>
                </a:moveTo>
                <a:lnTo>
                  <a:pt x="8890" y="124840"/>
                </a:lnTo>
                <a:lnTo>
                  <a:pt x="18923" y="137413"/>
                </a:lnTo>
                <a:lnTo>
                  <a:pt x="28956" y="149860"/>
                </a:lnTo>
                <a:lnTo>
                  <a:pt x="44576" y="159512"/>
                </a:lnTo>
                <a:lnTo>
                  <a:pt x="60198" y="169163"/>
                </a:lnTo>
                <a:lnTo>
                  <a:pt x="75692" y="171703"/>
                </a:lnTo>
                <a:lnTo>
                  <a:pt x="93980" y="172847"/>
                </a:lnTo>
                <a:lnTo>
                  <a:pt x="109347" y="168401"/>
                </a:lnTo>
                <a:lnTo>
                  <a:pt x="124714" y="163956"/>
                </a:lnTo>
                <a:lnTo>
                  <a:pt x="140081" y="152526"/>
                </a:lnTo>
                <a:lnTo>
                  <a:pt x="152526" y="142493"/>
                </a:lnTo>
                <a:lnTo>
                  <a:pt x="159385" y="128269"/>
                </a:lnTo>
                <a:lnTo>
                  <a:pt x="168910" y="112649"/>
                </a:lnTo>
                <a:lnTo>
                  <a:pt x="170053" y="94361"/>
                </a:lnTo>
                <a:lnTo>
                  <a:pt x="171196" y="76073"/>
                </a:lnTo>
                <a:lnTo>
                  <a:pt x="166750" y="60705"/>
                </a:lnTo>
                <a:lnTo>
                  <a:pt x="162306" y="45338"/>
                </a:lnTo>
                <a:lnTo>
                  <a:pt x="152273" y="32765"/>
                </a:lnTo>
                <a:lnTo>
                  <a:pt x="142240" y="20319"/>
                </a:lnTo>
                <a:lnTo>
                  <a:pt x="126746" y="10667"/>
                </a:lnTo>
                <a:lnTo>
                  <a:pt x="112522" y="3937"/>
                </a:lnTo>
                <a:lnTo>
                  <a:pt x="92837" y="0"/>
                </a:lnTo>
                <a:lnTo>
                  <a:pt x="78740" y="126"/>
                </a:lnTo>
                <a:lnTo>
                  <a:pt x="61849" y="1777"/>
                </a:lnTo>
                <a:lnTo>
                  <a:pt x="45212" y="10540"/>
                </a:lnTo>
                <a:lnTo>
                  <a:pt x="31242" y="17779"/>
                </a:lnTo>
                <a:lnTo>
                  <a:pt x="20193" y="30606"/>
                </a:lnTo>
                <a:lnTo>
                  <a:pt x="9144" y="43306"/>
                </a:lnTo>
                <a:lnTo>
                  <a:pt x="3683" y="60325"/>
                </a:lnTo>
                <a:lnTo>
                  <a:pt x="1143" y="75818"/>
                </a:lnTo>
                <a:lnTo>
                  <a:pt x="0" y="94106"/>
                </a:lnTo>
                <a:lnTo>
                  <a:pt x="4445" y="1094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8" name="object 548"/>
          <p:cNvSpPr/>
          <p:nvPr/>
        </p:nvSpPr>
        <p:spPr>
          <a:xfrm>
            <a:off x="9611360" y="3412998"/>
            <a:ext cx="171196" cy="172847"/>
          </a:xfrm>
          <a:custGeom>
            <a:avLst/>
            <a:gdLst/>
            <a:ahLst/>
            <a:cxnLst/>
            <a:rect l="l" t="t" r="r" b="b"/>
            <a:pathLst>
              <a:path w="171196" h="172847">
                <a:moveTo>
                  <a:pt x="4445" y="109474"/>
                </a:moveTo>
                <a:lnTo>
                  <a:pt x="8890" y="124840"/>
                </a:lnTo>
                <a:lnTo>
                  <a:pt x="18923" y="137413"/>
                </a:lnTo>
                <a:lnTo>
                  <a:pt x="28956" y="149860"/>
                </a:lnTo>
                <a:lnTo>
                  <a:pt x="44576" y="159512"/>
                </a:lnTo>
                <a:lnTo>
                  <a:pt x="60198" y="169163"/>
                </a:lnTo>
                <a:lnTo>
                  <a:pt x="75692" y="171703"/>
                </a:lnTo>
                <a:lnTo>
                  <a:pt x="93980" y="172847"/>
                </a:lnTo>
                <a:lnTo>
                  <a:pt x="109347" y="168401"/>
                </a:lnTo>
                <a:lnTo>
                  <a:pt x="124714" y="163956"/>
                </a:lnTo>
                <a:lnTo>
                  <a:pt x="140081" y="152526"/>
                </a:lnTo>
                <a:lnTo>
                  <a:pt x="152526" y="142493"/>
                </a:lnTo>
                <a:lnTo>
                  <a:pt x="159385" y="128269"/>
                </a:lnTo>
                <a:lnTo>
                  <a:pt x="168910" y="112649"/>
                </a:lnTo>
                <a:lnTo>
                  <a:pt x="170053" y="94361"/>
                </a:lnTo>
                <a:lnTo>
                  <a:pt x="171196" y="76073"/>
                </a:lnTo>
                <a:lnTo>
                  <a:pt x="166750" y="60705"/>
                </a:lnTo>
                <a:lnTo>
                  <a:pt x="162306" y="45338"/>
                </a:lnTo>
                <a:lnTo>
                  <a:pt x="152273" y="32765"/>
                </a:lnTo>
                <a:lnTo>
                  <a:pt x="142240" y="20319"/>
                </a:lnTo>
                <a:lnTo>
                  <a:pt x="126746" y="10667"/>
                </a:lnTo>
                <a:lnTo>
                  <a:pt x="112522" y="3937"/>
                </a:lnTo>
                <a:lnTo>
                  <a:pt x="92837" y="0"/>
                </a:lnTo>
                <a:lnTo>
                  <a:pt x="78740" y="126"/>
                </a:lnTo>
                <a:lnTo>
                  <a:pt x="61849" y="1777"/>
                </a:lnTo>
                <a:lnTo>
                  <a:pt x="45212" y="10540"/>
                </a:lnTo>
                <a:lnTo>
                  <a:pt x="31242" y="17779"/>
                </a:lnTo>
                <a:lnTo>
                  <a:pt x="20193" y="30606"/>
                </a:lnTo>
                <a:lnTo>
                  <a:pt x="9144" y="43306"/>
                </a:lnTo>
                <a:lnTo>
                  <a:pt x="3683" y="60325"/>
                </a:lnTo>
                <a:lnTo>
                  <a:pt x="1143" y="75818"/>
                </a:lnTo>
                <a:lnTo>
                  <a:pt x="0" y="94106"/>
                </a:lnTo>
                <a:lnTo>
                  <a:pt x="4445" y="1094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5" name="object 545"/>
          <p:cNvSpPr/>
          <p:nvPr/>
        </p:nvSpPr>
        <p:spPr>
          <a:xfrm>
            <a:off x="9605899" y="3063366"/>
            <a:ext cx="153416" cy="156083"/>
          </a:xfrm>
          <a:custGeom>
            <a:avLst/>
            <a:gdLst/>
            <a:ahLst/>
            <a:cxnLst/>
            <a:rect l="l" t="t" r="r" b="b"/>
            <a:pathLst>
              <a:path w="153416" h="156083">
                <a:moveTo>
                  <a:pt x="144272" y="42418"/>
                </a:moveTo>
                <a:lnTo>
                  <a:pt x="137032" y="28448"/>
                </a:lnTo>
                <a:lnTo>
                  <a:pt x="125729" y="20193"/>
                </a:lnTo>
                <a:lnTo>
                  <a:pt x="114300" y="11937"/>
                </a:lnTo>
                <a:lnTo>
                  <a:pt x="100202" y="5207"/>
                </a:lnTo>
                <a:lnTo>
                  <a:pt x="84708" y="2540"/>
                </a:lnTo>
                <a:lnTo>
                  <a:pt x="69215" y="0"/>
                </a:lnTo>
                <a:lnTo>
                  <a:pt x="53721" y="4445"/>
                </a:lnTo>
                <a:lnTo>
                  <a:pt x="42545" y="10160"/>
                </a:lnTo>
                <a:lnTo>
                  <a:pt x="28701" y="17399"/>
                </a:lnTo>
                <a:lnTo>
                  <a:pt x="16128" y="27432"/>
                </a:lnTo>
                <a:lnTo>
                  <a:pt x="9398" y="41656"/>
                </a:lnTo>
                <a:lnTo>
                  <a:pt x="2540" y="55753"/>
                </a:lnTo>
                <a:lnTo>
                  <a:pt x="0" y="71247"/>
                </a:lnTo>
                <a:lnTo>
                  <a:pt x="126" y="85344"/>
                </a:lnTo>
                <a:lnTo>
                  <a:pt x="380" y="99441"/>
                </a:lnTo>
                <a:lnTo>
                  <a:pt x="7620" y="113411"/>
                </a:lnTo>
                <a:lnTo>
                  <a:pt x="14858" y="127254"/>
                </a:lnTo>
                <a:lnTo>
                  <a:pt x="26161" y="135636"/>
                </a:lnTo>
                <a:lnTo>
                  <a:pt x="38989" y="146685"/>
                </a:lnTo>
                <a:lnTo>
                  <a:pt x="53212" y="153416"/>
                </a:lnTo>
                <a:lnTo>
                  <a:pt x="68706" y="156083"/>
                </a:lnTo>
                <a:lnTo>
                  <a:pt x="82676" y="155829"/>
                </a:lnTo>
                <a:lnTo>
                  <a:pt x="98171" y="151384"/>
                </a:lnTo>
                <a:lnTo>
                  <a:pt x="113537" y="146938"/>
                </a:lnTo>
                <a:lnTo>
                  <a:pt x="123190" y="138303"/>
                </a:lnTo>
                <a:lnTo>
                  <a:pt x="135762" y="128270"/>
                </a:lnTo>
                <a:lnTo>
                  <a:pt x="144018" y="116967"/>
                </a:lnTo>
                <a:lnTo>
                  <a:pt x="150875" y="102743"/>
                </a:lnTo>
                <a:lnTo>
                  <a:pt x="153416" y="87249"/>
                </a:lnTo>
                <a:lnTo>
                  <a:pt x="151765" y="70485"/>
                </a:lnTo>
                <a:lnTo>
                  <a:pt x="151510" y="56387"/>
                </a:lnTo>
                <a:lnTo>
                  <a:pt x="144272" y="424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6" name="object 546"/>
          <p:cNvSpPr/>
          <p:nvPr/>
        </p:nvSpPr>
        <p:spPr>
          <a:xfrm>
            <a:off x="9605899" y="3063366"/>
            <a:ext cx="153416" cy="156083"/>
          </a:xfrm>
          <a:custGeom>
            <a:avLst/>
            <a:gdLst/>
            <a:ahLst/>
            <a:cxnLst/>
            <a:rect l="l" t="t" r="r" b="b"/>
            <a:pathLst>
              <a:path w="153416" h="156083">
                <a:moveTo>
                  <a:pt x="144272" y="42418"/>
                </a:moveTo>
                <a:lnTo>
                  <a:pt x="137032" y="28448"/>
                </a:lnTo>
                <a:lnTo>
                  <a:pt x="125729" y="20193"/>
                </a:lnTo>
                <a:lnTo>
                  <a:pt x="114300" y="11937"/>
                </a:lnTo>
                <a:lnTo>
                  <a:pt x="100202" y="5207"/>
                </a:lnTo>
                <a:lnTo>
                  <a:pt x="84708" y="2540"/>
                </a:lnTo>
                <a:lnTo>
                  <a:pt x="69215" y="0"/>
                </a:lnTo>
                <a:lnTo>
                  <a:pt x="53721" y="4445"/>
                </a:lnTo>
                <a:lnTo>
                  <a:pt x="42545" y="10160"/>
                </a:lnTo>
                <a:lnTo>
                  <a:pt x="28701" y="17399"/>
                </a:lnTo>
                <a:lnTo>
                  <a:pt x="16128" y="27432"/>
                </a:lnTo>
                <a:lnTo>
                  <a:pt x="9398" y="41656"/>
                </a:lnTo>
                <a:lnTo>
                  <a:pt x="2540" y="55753"/>
                </a:lnTo>
                <a:lnTo>
                  <a:pt x="0" y="71247"/>
                </a:lnTo>
                <a:lnTo>
                  <a:pt x="126" y="85344"/>
                </a:lnTo>
                <a:lnTo>
                  <a:pt x="380" y="99441"/>
                </a:lnTo>
                <a:lnTo>
                  <a:pt x="7620" y="113411"/>
                </a:lnTo>
                <a:lnTo>
                  <a:pt x="14858" y="127254"/>
                </a:lnTo>
                <a:lnTo>
                  <a:pt x="26161" y="135636"/>
                </a:lnTo>
                <a:lnTo>
                  <a:pt x="38989" y="146685"/>
                </a:lnTo>
                <a:lnTo>
                  <a:pt x="53212" y="153416"/>
                </a:lnTo>
                <a:lnTo>
                  <a:pt x="68706" y="156083"/>
                </a:lnTo>
                <a:lnTo>
                  <a:pt x="82676" y="155829"/>
                </a:lnTo>
                <a:lnTo>
                  <a:pt x="98171" y="151384"/>
                </a:lnTo>
                <a:lnTo>
                  <a:pt x="113537" y="146938"/>
                </a:lnTo>
                <a:lnTo>
                  <a:pt x="123190" y="138303"/>
                </a:lnTo>
                <a:lnTo>
                  <a:pt x="135762" y="128270"/>
                </a:lnTo>
                <a:lnTo>
                  <a:pt x="144018" y="116967"/>
                </a:lnTo>
                <a:lnTo>
                  <a:pt x="150875" y="102743"/>
                </a:lnTo>
                <a:lnTo>
                  <a:pt x="153416" y="87249"/>
                </a:lnTo>
                <a:lnTo>
                  <a:pt x="151765" y="70485"/>
                </a:lnTo>
                <a:lnTo>
                  <a:pt x="151510" y="56387"/>
                </a:lnTo>
                <a:lnTo>
                  <a:pt x="144272" y="424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3" name="object 543"/>
          <p:cNvSpPr/>
          <p:nvPr/>
        </p:nvSpPr>
        <p:spPr>
          <a:xfrm>
            <a:off x="9534525" y="2724150"/>
            <a:ext cx="139319" cy="137922"/>
          </a:xfrm>
          <a:custGeom>
            <a:avLst/>
            <a:gdLst/>
            <a:ahLst/>
            <a:cxnLst/>
            <a:rect l="l" t="t" r="r" b="b"/>
            <a:pathLst>
              <a:path w="139319" h="137922">
                <a:moveTo>
                  <a:pt x="131825" y="35687"/>
                </a:moveTo>
                <a:lnTo>
                  <a:pt x="125983" y="24511"/>
                </a:lnTo>
                <a:lnTo>
                  <a:pt x="114680" y="16255"/>
                </a:lnTo>
                <a:lnTo>
                  <a:pt x="103250" y="8000"/>
                </a:lnTo>
                <a:lnTo>
                  <a:pt x="93345" y="2539"/>
                </a:lnTo>
                <a:lnTo>
                  <a:pt x="77850" y="0"/>
                </a:lnTo>
                <a:lnTo>
                  <a:pt x="63753" y="126"/>
                </a:lnTo>
                <a:lnTo>
                  <a:pt x="51180" y="3175"/>
                </a:lnTo>
                <a:lnTo>
                  <a:pt x="38607" y="6096"/>
                </a:lnTo>
                <a:lnTo>
                  <a:pt x="28828" y="14732"/>
                </a:lnTo>
                <a:lnTo>
                  <a:pt x="19176" y="23367"/>
                </a:lnTo>
                <a:lnTo>
                  <a:pt x="10922" y="34671"/>
                </a:lnTo>
                <a:lnTo>
                  <a:pt x="4064" y="48895"/>
                </a:lnTo>
                <a:lnTo>
                  <a:pt x="0" y="61595"/>
                </a:lnTo>
                <a:lnTo>
                  <a:pt x="253" y="75564"/>
                </a:lnTo>
                <a:lnTo>
                  <a:pt x="3301" y="88264"/>
                </a:lnTo>
                <a:lnTo>
                  <a:pt x="9017" y="99313"/>
                </a:lnTo>
                <a:lnTo>
                  <a:pt x="16255" y="113284"/>
                </a:lnTo>
                <a:lnTo>
                  <a:pt x="24892" y="123062"/>
                </a:lnTo>
                <a:lnTo>
                  <a:pt x="34798" y="128524"/>
                </a:lnTo>
                <a:lnTo>
                  <a:pt x="48895" y="135382"/>
                </a:lnTo>
                <a:lnTo>
                  <a:pt x="64516" y="137922"/>
                </a:lnTo>
                <a:lnTo>
                  <a:pt x="78485" y="137667"/>
                </a:lnTo>
                <a:lnTo>
                  <a:pt x="91058" y="134747"/>
                </a:lnTo>
                <a:lnTo>
                  <a:pt x="102234" y="128904"/>
                </a:lnTo>
                <a:lnTo>
                  <a:pt x="113410" y="123062"/>
                </a:lnTo>
                <a:lnTo>
                  <a:pt x="123190" y="114553"/>
                </a:lnTo>
                <a:lnTo>
                  <a:pt x="131445" y="103124"/>
                </a:lnTo>
                <a:lnTo>
                  <a:pt x="138175" y="89026"/>
                </a:lnTo>
                <a:lnTo>
                  <a:pt x="138049" y="74929"/>
                </a:lnTo>
                <a:lnTo>
                  <a:pt x="139319" y="63753"/>
                </a:lnTo>
                <a:lnTo>
                  <a:pt x="139065" y="49657"/>
                </a:lnTo>
                <a:lnTo>
                  <a:pt x="131825" y="356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4" name="object 544"/>
          <p:cNvSpPr/>
          <p:nvPr/>
        </p:nvSpPr>
        <p:spPr>
          <a:xfrm>
            <a:off x="9534525" y="2724150"/>
            <a:ext cx="139319" cy="137922"/>
          </a:xfrm>
          <a:custGeom>
            <a:avLst/>
            <a:gdLst/>
            <a:ahLst/>
            <a:cxnLst/>
            <a:rect l="l" t="t" r="r" b="b"/>
            <a:pathLst>
              <a:path w="139319" h="137922">
                <a:moveTo>
                  <a:pt x="131825" y="35687"/>
                </a:moveTo>
                <a:lnTo>
                  <a:pt x="125983" y="24511"/>
                </a:lnTo>
                <a:lnTo>
                  <a:pt x="114680" y="16255"/>
                </a:lnTo>
                <a:lnTo>
                  <a:pt x="103250" y="8000"/>
                </a:lnTo>
                <a:lnTo>
                  <a:pt x="93345" y="2539"/>
                </a:lnTo>
                <a:lnTo>
                  <a:pt x="77850" y="0"/>
                </a:lnTo>
                <a:lnTo>
                  <a:pt x="63753" y="126"/>
                </a:lnTo>
                <a:lnTo>
                  <a:pt x="51180" y="3175"/>
                </a:lnTo>
                <a:lnTo>
                  <a:pt x="38607" y="6096"/>
                </a:lnTo>
                <a:lnTo>
                  <a:pt x="28828" y="14732"/>
                </a:lnTo>
                <a:lnTo>
                  <a:pt x="19176" y="23367"/>
                </a:lnTo>
                <a:lnTo>
                  <a:pt x="10922" y="34671"/>
                </a:lnTo>
                <a:lnTo>
                  <a:pt x="4064" y="48895"/>
                </a:lnTo>
                <a:lnTo>
                  <a:pt x="0" y="61595"/>
                </a:lnTo>
                <a:lnTo>
                  <a:pt x="253" y="75564"/>
                </a:lnTo>
                <a:lnTo>
                  <a:pt x="3301" y="88264"/>
                </a:lnTo>
                <a:lnTo>
                  <a:pt x="9017" y="99313"/>
                </a:lnTo>
                <a:lnTo>
                  <a:pt x="16255" y="113284"/>
                </a:lnTo>
                <a:lnTo>
                  <a:pt x="24892" y="123062"/>
                </a:lnTo>
                <a:lnTo>
                  <a:pt x="34798" y="128524"/>
                </a:lnTo>
                <a:lnTo>
                  <a:pt x="48895" y="135382"/>
                </a:lnTo>
                <a:lnTo>
                  <a:pt x="64516" y="137922"/>
                </a:lnTo>
                <a:lnTo>
                  <a:pt x="78485" y="137667"/>
                </a:lnTo>
                <a:lnTo>
                  <a:pt x="91058" y="134747"/>
                </a:lnTo>
                <a:lnTo>
                  <a:pt x="102234" y="128904"/>
                </a:lnTo>
                <a:lnTo>
                  <a:pt x="113410" y="123062"/>
                </a:lnTo>
                <a:lnTo>
                  <a:pt x="123190" y="114553"/>
                </a:lnTo>
                <a:lnTo>
                  <a:pt x="131445" y="103124"/>
                </a:lnTo>
                <a:lnTo>
                  <a:pt x="138175" y="89026"/>
                </a:lnTo>
                <a:lnTo>
                  <a:pt x="138049" y="74929"/>
                </a:lnTo>
                <a:lnTo>
                  <a:pt x="139319" y="63753"/>
                </a:lnTo>
                <a:lnTo>
                  <a:pt x="139065" y="49657"/>
                </a:lnTo>
                <a:lnTo>
                  <a:pt x="131825" y="356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1" name="object 541"/>
          <p:cNvSpPr/>
          <p:nvPr/>
        </p:nvSpPr>
        <p:spPr>
          <a:xfrm>
            <a:off x="9406001" y="2398649"/>
            <a:ext cx="123951" cy="126618"/>
          </a:xfrm>
          <a:custGeom>
            <a:avLst/>
            <a:gdLst/>
            <a:ahLst/>
            <a:cxnLst/>
            <a:rect l="l" t="t" r="r" b="b"/>
            <a:pathLst>
              <a:path w="123951" h="126618">
                <a:moveTo>
                  <a:pt x="119125" y="34289"/>
                </a:moveTo>
                <a:lnTo>
                  <a:pt x="110617" y="24637"/>
                </a:lnTo>
                <a:lnTo>
                  <a:pt x="103377" y="17652"/>
                </a:lnTo>
                <a:lnTo>
                  <a:pt x="92075" y="9398"/>
                </a:lnTo>
                <a:lnTo>
                  <a:pt x="82169" y="3937"/>
                </a:lnTo>
                <a:lnTo>
                  <a:pt x="69469" y="0"/>
                </a:lnTo>
                <a:lnTo>
                  <a:pt x="56769" y="2921"/>
                </a:lnTo>
                <a:lnTo>
                  <a:pt x="45593" y="1650"/>
                </a:lnTo>
                <a:lnTo>
                  <a:pt x="34417" y="7492"/>
                </a:lnTo>
                <a:lnTo>
                  <a:pt x="23241" y="13335"/>
                </a:lnTo>
                <a:lnTo>
                  <a:pt x="14985" y="24637"/>
                </a:lnTo>
                <a:lnTo>
                  <a:pt x="8000" y="31750"/>
                </a:lnTo>
                <a:lnTo>
                  <a:pt x="4064" y="44450"/>
                </a:lnTo>
                <a:lnTo>
                  <a:pt x="0" y="57150"/>
                </a:lnTo>
                <a:lnTo>
                  <a:pt x="253" y="71247"/>
                </a:lnTo>
                <a:lnTo>
                  <a:pt x="1777" y="81025"/>
                </a:lnTo>
                <a:lnTo>
                  <a:pt x="7493" y="92201"/>
                </a:lnTo>
                <a:lnTo>
                  <a:pt x="13334" y="103377"/>
                </a:lnTo>
                <a:lnTo>
                  <a:pt x="20447" y="110362"/>
                </a:lnTo>
                <a:lnTo>
                  <a:pt x="31876" y="118617"/>
                </a:lnTo>
                <a:lnTo>
                  <a:pt x="44576" y="122554"/>
                </a:lnTo>
                <a:lnTo>
                  <a:pt x="57276" y="126618"/>
                </a:lnTo>
                <a:lnTo>
                  <a:pt x="67055" y="125095"/>
                </a:lnTo>
                <a:lnTo>
                  <a:pt x="81152" y="124840"/>
                </a:lnTo>
                <a:lnTo>
                  <a:pt x="92328" y="119125"/>
                </a:lnTo>
                <a:lnTo>
                  <a:pt x="103377" y="113284"/>
                </a:lnTo>
                <a:lnTo>
                  <a:pt x="108966" y="103377"/>
                </a:lnTo>
                <a:lnTo>
                  <a:pt x="118618" y="94741"/>
                </a:lnTo>
                <a:lnTo>
                  <a:pt x="122681" y="82041"/>
                </a:lnTo>
                <a:lnTo>
                  <a:pt x="123951" y="70865"/>
                </a:lnTo>
                <a:lnTo>
                  <a:pt x="123698" y="56768"/>
                </a:lnTo>
                <a:lnTo>
                  <a:pt x="122174" y="46989"/>
                </a:lnTo>
                <a:lnTo>
                  <a:pt x="119125" y="3428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2" name="object 542"/>
          <p:cNvSpPr/>
          <p:nvPr/>
        </p:nvSpPr>
        <p:spPr>
          <a:xfrm>
            <a:off x="9406001" y="2398649"/>
            <a:ext cx="123951" cy="126618"/>
          </a:xfrm>
          <a:custGeom>
            <a:avLst/>
            <a:gdLst/>
            <a:ahLst/>
            <a:cxnLst/>
            <a:rect l="l" t="t" r="r" b="b"/>
            <a:pathLst>
              <a:path w="123951" h="126618">
                <a:moveTo>
                  <a:pt x="119125" y="34289"/>
                </a:moveTo>
                <a:lnTo>
                  <a:pt x="110617" y="24637"/>
                </a:lnTo>
                <a:lnTo>
                  <a:pt x="103377" y="17652"/>
                </a:lnTo>
                <a:lnTo>
                  <a:pt x="92075" y="9398"/>
                </a:lnTo>
                <a:lnTo>
                  <a:pt x="82169" y="3937"/>
                </a:lnTo>
                <a:lnTo>
                  <a:pt x="69469" y="0"/>
                </a:lnTo>
                <a:lnTo>
                  <a:pt x="56769" y="2921"/>
                </a:lnTo>
                <a:lnTo>
                  <a:pt x="45593" y="1650"/>
                </a:lnTo>
                <a:lnTo>
                  <a:pt x="34417" y="7492"/>
                </a:lnTo>
                <a:lnTo>
                  <a:pt x="23241" y="13335"/>
                </a:lnTo>
                <a:lnTo>
                  <a:pt x="14985" y="24637"/>
                </a:lnTo>
                <a:lnTo>
                  <a:pt x="8000" y="31750"/>
                </a:lnTo>
                <a:lnTo>
                  <a:pt x="4064" y="44450"/>
                </a:lnTo>
                <a:lnTo>
                  <a:pt x="0" y="57150"/>
                </a:lnTo>
                <a:lnTo>
                  <a:pt x="253" y="71247"/>
                </a:lnTo>
                <a:lnTo>
                  <a:pt x="1777" y="81025"/>
                </a:lnTo>
                <a:lnTo>
                  <a:pt x="7493" y="92201"/>
                </a:lnTo>
                <a:lnTo>
                  <a:pt x="13334" y="103377"/>
                </a:lnTo>
                <a:lnTo>
                  <a:pt x="20447" y="110362"/>
                </a:lnTo>
                <a:lnTo>
                  <a:pt x="31876" y="118617"/>
                </a:lnTo>
                <a:lnTo>
                  <a:pt x="44576" y="122554"/>
                </a:lnTo>
                <a:lnTo>
                  <a:pt x="57276" y="126618"/>
                </a:lnTo>
                <a:lnTo>
                  <a:pt x="67055" y="125095"/>
                </a:lnTo>
                <a:lnTo>
                  <a:pt x="81152" y="124840"/>
                </a:lnTo>
                <a:lnTo>
                  <a:pt x="92328" y="119125"/>
                </a:lnTo>
                <a:lnTo>
                  <a:pt x="103377" y="113284"/>
                </a:lnTo>
                <a:lnTo>
                  <a:pt x="108966" y="103377"/>
                </a:lnTo>
                <a:lnTo>
                  <a:pt x="118618" y="94741"/>
                </a:lnTo>
                <a:lnTo>
                  <a:pt x="122681" y="82041"/>
                </a:lnTo>
                <a:lnTo>
                  <a:pt x="123951" y="70865"/>
                </a:lnTo>
                <a:lnTo>
                  <a:pt x="123698" y="56768"/>
                </a:lnTo>
                <a:lnTo>
                  <a:pt x="122174" y="46989"/>
                </a:lnTo>
                <a:lnTo>
                  <a:pt x="119125" y="3428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9" name="object 539"/>
          <p:cNvSpPr/>
          <p:nvPr/>
        </p:nvSpPr>
        <p:spPr>
          <a:xfrm>
            <a:off x="9220327" y="2103628"/>
            <a:ext cx="113919" cy="113792"/>
          </a:xfrm>
          <a:custGeom>
            <a:avLst/>
            <a:gdLst/>
            <a:ahLst/>
            <a:cxnLst/>
            <a:rect l="l" t="t" r="r" b="b"/>
            <a:pathLst>
              <a:path w="113919" h="113792">
                <a:moveTo>
                  <a:pt x="107823" y="31496"/>
                </a:moveTo>
                <a:lnTo>
                  <a:pt x="101980" y="20320"/>
                </a:lnTo>
                <a:lnTo>
                  <a:pt x="94869" y="13335"/>
                </a:lnTo>
                <a:lnTo>
                  <a:pt x="84963" y="7874"/>
                </a:lnTo>
                <a:lnTo>
                  <a:pt x="75056" y="2412"/>
                </a:lnTo>
                <a:lnTo>
                  <a:pt x="63753" y="1143"/>
                </a:lnTo>
                <a:lnTo>
                  <a:pt x="52450" y="0"/>
                </a:lnTo>
                <a:lnTo>
                  <a:pt x="39877" y="2921"/>
                </a:lnTo>
                <a:lnTo>
                  <a:pt x="31496" y="7238"/>
                </a:lnTo>
                <a:lnTo>
                  <a:pt x="23114" y="11684"/>
                </a:lnTo>
                <a:lnTo>
                  <a:pt x="13462" y="20193"/>
                </a:lnTo>
                <a:lnTo>
                  <a:pt x="8000" y="30099"/>
                </a:lnTo>
                <a:lnTo>
                  <a:pt x="2540" y="40005"/>
                </a:lnTo>
                <a:lnTo>
                  <a:pt x="1270" y="51308"/>
                </a:lnTo>
                <a:lnTo>
                  <a:pt x="0" y="62611"/>
                </a:lnTo>
                <a:lnTo>
                  <a:pt x="1524" y="72389"/>
                </a:lnTo>
                <a:lnTo>
                  <a:pt x="7366" y="83566"/>
                </a:lnTo>
                <a:lnTo>
                  <a:pt x="11683" y="91948"/>
                </a:lnTo>
                <a:lnTo>
                  <a:pt x="18796" y="98806"/>
                </a:lnTo>
                <a:lnTo>
                  <a:pt x="30225" y="107061"/>
                </a:lnTo>
                <a:lnTo>
                  <a:pt x="38734" y="109855"/>
                </a:lnTo>
                <a:lnTo>
                  <a:pt x="51434" y="113792"/>
                </a:lnTo>
                <a:lnTo>
                  <a:pt x="61214" y="112268"/>
                </a:lnTo>
                <a:lnTo>
                  <a:pt x="73787" y="109220"/>
                </a:lnTo>
                <a:lnTo>
                  <a:pt x="83693" y="107696"/>
                </a:lnTo>
                <a:lnTo>
                  <a:pt x="90550" y="100584"/>
                </a:lnTo>
                <a:lnTo>
                  <a:pt x="100202" y="92075"/>
                </a:lnTo>
                <a:lnTo>
                  <a:pt x="107188" y="84836"/>
                </a:lnTo>
                <a:lnTo>
                  <a:pt x="111251" y="72136"/>
                </a:lnTo>
                <a:lnTo>
                  <a:pt x="113919" y="63754"/>
                </a:lnTo>
                <a:lnTo>
                  <a:pt x="113665" y="49657"/>
                </a:lnTo>
                <a:lnTo>
                  <a:pt x="112141" y="39877"/>
                </a:lnTo>
                <a:lnTo>
                  <a:pt x="107823" y="314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0" name="object 540"/>
          <p:cNvSpPr/>
          <p:nvPr/>
        </p:nvSpPr>
        <p:spPr>
          <a:xfrm>
            <a:off x="9220327" y="2103628"/>
            <a:ext cx="113919" cy="113792"/>
          </a:xfrm>
          <a:custGeom>
            <a:avLst/>
            <a:gdLst/>
            <a:ahLst/>
            <a:cxnLst/>
            <a:rect l="l" t="t" r="r" b="b"/>
            <a:pathLst>
              <a:path w="113919" h="113792">
                <a:moveTo>
                  <a:pt x="107823" y="31496"/>
                </a:moveTo>
                <a:lnTo>
                  <a:pt x="101980" y="20320"/>
                </a:lnTo>
                <a:lnTo>
                  <a:pt x="94869" y="13335"/>
                </a:lnTo>
                <a:lnTo>
                  <a:pt x="84963" y="7874"/>
                </a:lnTo>
                <a:lnTo>
                  <a:pt x="75056" y="2412"/>
                </a:lnTo>
                <a:lnTo>
                  <a:pt x="63753" y="1143"/>
                </a:lnTo>
                <a:lnTo>
                  <a:pt x="52450" y="0"/>
                </a:lnTo>
                <a:lnTo>
                  <a:pt x="39877" y="2921"/>
                </a:lnTo>
                <a:lnTo>
                  <a:pt x="31496" y="7238"/>
                </a:lnTo>
                <a:lnTo>
                  <a:pt x="23114" y="11684"/>
                </a:lnTo>
                <a:lnTo>
                  <a:pt x="13462" y="20193"/>
                </a:lnTo>
                <a:lnTo>
                  <a:pt x="8000" y="30099"/>
                </a:lnTo>
                <a:lnTo>
                  <a:pt x="2540" y="40005"/>
                </a:lnTo>
                <a:lnTo>
                  <a:pt x="1270" y="51308"/>
                </a:lnTo>
                <a:lnTo>
                  <a:pt x="0" y="62611"/>
                </a:lnTo>
                <a:lnTo>
                  <a:pt x="1524" y="72389"/>
                </a:lnTo>
                <a:lnTo>
                  <a:pt x="7366" y="83566"/>
                </a:lnTo>
                <a:lnTo>
                  <a:pt x="11683" y="91948"/>
                </a:lnTo>
                <a:lnTo>
                  <a:pt x="18796" y="98806"/>
                </a:lnTo>
                <a:lnTo>
                  <a:pt x="30225" y="107061"/>
                </a:lnTo>
                <a:lnTo>
                  <a:pt x="38734" y="109855"/>
                </a:lnTo>
                <a:lnTo>
                  <a:pt x="51434" y="113792"/>
                </a:lnTo>
                <a:lnTo>
                  <a:pt x="61214" y="112268"/>
                </a:lnTo>
                <a:lnTo>
                  <a:pt x="73787" y="109220"/>
                </a:lnTo>
                <a:lnTo>
                  <a:pt x="83693" y="107696"/>
                </a:lnTo>
                <a:lnTo>
                  <a:pt x="90550" y="100584"/>
                </a:lnTo>
                <a:lnTo>
                  <a:pt x="100202" y="92075"/>
                </a:lnTo>
                <a:lnTo>
                  <a:pt x="107188" y="84836"/>
                </a:lnTo>
                <a:lnTo>
                  <a:pt x="111251" y="72136"/>
                </a:lnTo>
                <a:lnTo>
                  <a:pt x="113919" y="63754"/>
                </a:lnTo>
                <a:lnTo>
                  <a:pt x="113665" y="49657"/>
                </a:lnTo>
                <a:lnTo>
                  <a:pt x="112141" y="39877"/>
                </a:lnTo>
                <a:lnTo>
                  <a:pt x="107823" y="3149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7" name="object 537"/>
          <p:cNvSpPr/>
          <p:nvPr/>
        </p:nvSpPr>
        <p:spPr>
          <a:xfrm>
            <a:off x="8985758" y="1845564"/>
            <a:ext cx="101346" cy="102615"/>
          </a:xfrm>
          <a:custGeom>
            <a:avLst/>
            <a:gdLst/>
            <a:ahLst/>
            <a:cxnLst/>
            <a:rect l="l" t="t" r="r" b="b"/>
            <a:pathLst>
              <a:path w="101346" h="102615">
                <a:moveTo>
                  <a:pt x="1524" y="55625"/>
                </a:moveTo>
                <a:lnTo>
                  <a:pt x="3048" y="65405"/>
                </a:lnTo>
                <a:lnTo>
                  <a:pt x="4572" y="75184"/>
                </a:lnTo>
                <a:lnTo>
                  <a:pt x="11811" y="82169"/>
                </a:lnTo>
                <a:lnTo>
                  <a:pt x="18923" y="89026"/>
                </a:lnTo>
                <a:lnTo>
                  <a:pt x="26035" y="96012"/>
                </a:lnTo>
                <a:lnTo>
                  <a:pt x="34544" y="98678"/>
                </a:lnTo>
                <a:lnTo>
                  <a:pt x="45720" y="99949"/>
                </a:lnTo>
                <a:lnTo>
                  <a:pt x="54228" y="102615"/>
                </a:lnTo>
                <a:lnTo>
                  <a:pt x="64008" y="101091"/>
                </a:lnTo>
                <a:lnTo>
                  <a:pt x="75184" y="95250"/>
                </a:lnTo>
                <a:lnTo>
                  <a:pt x="83566" y="90932"/>
                </a:lnTo>
                <a:lnTo>
                  <a:pt x="90550" y="83820"/>
                </a:lnTo>
                <a:lnTo>
                  <a:pt x="93218" y="75311"/>
                </a:lnTo>
                <a:lnTo>
                  <a:pt x="98678" y="65405"/>
                </a:lnTo>
                <a:lnTo>
                  <a:pt x="101346" y="56896"/>
                </a:lnTo>
                <a:lnTo>
                  <a:pt x="99822" y="47116"/>
                </a:lnTo>
                <a:lnTo>
                  <a:pt x="98298" y="37337"/>
                </a:lnTo>
                <a:lnTo>
                  <a:pt x="96647" y="27432"/>
                </a:lnTo>
                <a:lnTo>
                  <a:pt x="89535" y="20574"/>
                </a:lnTo>
                <a:lnTo>
                  <a:pt x="82423" y="13588"/>
                </a:lnTo>
                <a:lnTo>
                  <a:pt x="75311" y="6731"/>
                </a:lnTo>
                <a:lnTo>
                  <a:pt x="65405" y="1270"/>
                </a:lnTo>
                <a:lnTo>
                  <a:pt x="54101" y="0"/>
                </a:lnTo>
                <a:lnTo>
                  <a:pt x="47117" y="126"/>
                </a:lnTo>
                <a:lnTo>
                  <a:pt x="37211" y="1650"/>
                </a:lnTo>
                <a:lnTo>
                  <a:pt x="28956" y="5969"/>
                </a:lnTo>
                <a:lnTo>
                  <a:pt x="17780" y="11811"/>
                </a:lnTo>
                <a:lnTo>
                  <a:pt x="10795" y="18923"/>
                </a:lnTo>
                <a:lnTo>
                  <a:pt x="6731" y="24637"/>
                </a:lnTo>
                <a:lnTo>
                  <a:pt x="1270" y="34544"/>
                </a:lnTo>
                <a:lnTo>
                  <a:pt x="0" y="45847"/>
                </a:lnTo>
                <a:lnTo>
                  <a:pt x="1524" y="556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8" name="object 538"/>
          <p:cNvSpPr/>
          <p:nvPr/>
        </p:nvSpPr>
        <p:spPr>
          <a:xfrm>
            <a:off x="8985758" y="1845564"/>
            <a:ext cx="101346" cy="102615"/>
          </a:xfrm>
          <a:custGeom>
            <a:avLst/>
            <a:gdLst/>
            <a:ahLst/>
            <a:cxnLst/>
            <a:rect l="l" t="t" r="r" b="b"/>
            <a:pathLst>
              <a:path w="101346" h="102615">
                <a:moveTo>
                  <a:pt x="1524" y="55625"/>
                </a:moveTo>
                <a:lnTo>
                  <a:pt x="3048" y="65405"/>
                </a:lnTo>
                <a:lnTo>
                  <a:pt x="4572" y="75184"/>
                </a:lnTo>
                <a:lnTo>
                  <a:pt x="11811" y="82169"/>
                </a:lnTo>
                <a:lnTo>
                  <a:pt x="18923" y="89026"/>
                </a:lnTo>
                <a:lnTo>
                  <a:pt x="26035" y="96012"/>
                </a:lnTo>
                <a:lnTo>
                  <a:pt x="34544" y="98678"/>
                </a:lnTo>
                <a:lnTo>
                  <a:pt x="45720" y="99949"/>
                </a:lnTo>
                <a:lnTo>
                  <a:pt x="54228" y="102615"/>
                </a:lnTo>
                <a:lnTo>
                  <a:pt x="64008" y="101091"/>
                </a:lnTo>
                <a:lnTo>
                  <a:pt x="75184" y="95250"/>
                </a:lnTo>
                <a:lnTo>
                  <a:pt x="83566" y="90932"/>
                </a:lnTo>
                <a:lnTo>
                  <a:pt x="90550" y="83820"/>
                </a:lnTo>
                <a:lnTo>
                  <a:pt x="93218" y="75311"/>
                </a:lnTo>
                <a:lnTo>
                  <a:pt x="98678" y="65405"/>
                </a:lnTo>
                <a:lnTo>
                  <a:pt x="101346" y="56896"/>
                </a:lnTo>
                <a:lnTo>
                  <a:pt x="99822" y="47116"/>
                </a:lnTo>
                <a:lnTo>
                  <a:pt x="98298" y="37337"/>
                </a:lnTo>
                <a:lnTo>
                  <a:pt x="96647" y="27432"/>
                </a:lnTo>
                <a:lnTo>
                  <a:pt x="89535" y="20574"/>
                </a:lnTo>
                <a:lnTo>
                  <a:pt x="82423" y="13588"/>
                </a:lnTo>
                <a:lnTo>
                  <a:pt x="75311" y="6731"/>
                </a:lnTo>
                <a:lnTo>
                  <a:pt x="65405" y="1270"/>
                </a:lnTo>
                <a:lnTo>
                  <a:pt x="54101" y="0"/>
                </a:lnTo>
                <a:lnTo>
                  <a:pt x="47117" y="126"/>
                </a:lnTo>
                <a:lnTo>
                  <a:pt x="37211" y="1650"/>
                </a:lnTo>
                <a:lnTo>
                  <a:pt x="28956" y="5969"/>
                </a:lnTo>
                <a:lnTo>
                  <a:pt x="17780" y="11811"/>
                </a:lnTo>
                <a:lnTo>
                  <a:pt x="10795" y="18923"/>
                </a:lnTo>
                <a:lnTo>
                  <a:pt x="6731" y="24637"/>
                </a:lnTo>
                <a:lnTo>
                  <a:pt x="1270" y="34544"/>
                </a:lnTo>
                <a:lnTo>
                  <a:pt x="0" y="45847"/>
                </a:lnTo>
                <a:lnTo>
                  <a:pt x="1524" y="556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5" name="object 535"/>
          <p:cNvSpPr/>
          <p:nvPr/>
        </p:nvSpPr>
        <p:spPr>
          <a:xfrm>
            <a:off x="8707120" y="1631950"/>
            <a:ext cx="91185" cy="91312"/>
          </a:xfrm>
          <a:custGeom>
            <a:avLst/>
            <a:gdLst/>
            <a:ahLst/>
            <a:cxnLst/>
            <a:rect l="l" t="t" r="r" b="b"/>
            <a:pathLst>
              <a:path w="91185" h="91312">
                <a:moveTo>
                  <a:pt x="86740" y="26035"/>
                </a:moveTo>
                <a:lnTo>
                  <a:pt x="75310" y="10795"/>
                </a:lnTo>
                <a:lnTo>
                  <a:pt x="61086" y="3937"/>
                </a:lnTo>
                <a:lnTo>
                  <a:pt x="41401" y="0"/>
                </a:lnTo>
                <a:lnTo>
                  <a:pt x="23240" y="5969"/>
                </a:lnTo>
                <a:lnTo>
                  <a:pt x="10668" y="16001"/>
                </a:lnTo>
                <a:lnTo>
                  <a:pt x="2539" y="34416"/>
                </a:lnTo>
                <a:lnTo>
                  <a:pt x="0" y="49911"/>
                </a:lnTo>
                <a:lnTo>
                  <a:pt x="5841" y="68072"/>
                </a:lnTo>
                <a:lnTo>
                  <a:pt x="15875" y="80517"/>
                </a:lnTo>
                <a:lnTo>
                  <a:pt x="31496" y="90170"/>
                </a:lnTo>
                <a:lnTo>
                  <a:pt x="49783" y="91312"/>
                </a:lnTo>
                <a:lnTo>
                  <a:pt x="65150" y="86867"/>
                </a:lnTo>
                <a:lnTo>
                  <a:pt x="80518" y="75437"/>
                </a:lnTo>
                <a:lnTo>
                  <a:pt x="90043" y="59816"/>
                </a:lnTo>
                <a:lnTo>
                  <a:pt x="91185" y="41528"/>
                </a:lnTo>
                <a:lnTo>
                  <a:pt x="86740" y="2603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6" name="object 536"/>
          <p:cNvSpPr/>
          <p:nvPr/>
        </p:nvSpPr>
        <p:spPr>
          <a:xfrm>
            <a:off x="8707120" y="1631950"/>
            <a:ext cx="91185" cy="91312"/>
          </a:xfrm>
          <a:custGeom>
            <a:avLst/>
            <a:gdLst/>
            <a:ahLst/>
            <a:cxnLst/>
            <a:rect l="l" t="t" r="r" b="b"/>
            <a:pathLst>
              <a:path w="91185" h="91312">
                <a:moveTo>
                  <a:pt x="86740" y="26035"/>
                </a:moveTo>
                <a:lnTo>
                  <a:pt x="75310" y="10795"/>
                </a:lnTo>
                <a:lnTo>
                  <a:pt x="61086" y="3937"/>
                </a:lnTo>
                <a:lnTo>
                  <a:pt x="41401" y="0"/>
                </a:lnTo>
                <a:lnTo>
                  <a:pt x="23240" y="5969"/>
                </a:lnTo>
                <a:lnTo>
                  <a:pt x="10668" y="16001"/>
                </a:lnTo>
                <a:lnTo>
                  <a:pt x="2539" y="34416"/>
                </a:lnTo>
                <a:lnTo>
                  <a:pt x="0" y="49911"/>
                </a:lnTo>
                <a:lnTo>
                  <a:pt x="5841" y="68072"/>
                </a:lnTo>
                <a:lnTo>
                  <a:pt x="15875" y="80517"/>
                </a:lnTo>
                <a:lnTo>
                  <a:pt x="31496" y="90170"/>
                </a:lnTo>
                <a:lnTo>
                  <a:pt x="49783" y="91312"/>
                </a:lnTo>
                <a:lnTo>
                  <a:pt x="65150" y="86867"/>
                </a:lnTo>
                <a:lnTo>
                  <a:pt x="80518" y="75437"/>
                </a:lnTo>
                <a:lnTo>
                  <a:pt x="90043" y="59816"/>
                </a:lnTo>
                <a:lnTo>
                  <a:pt x="91185" y="41528"/>
                </a:lnTo>
                <a:lnTo>
                  <a:pt x="86740" y="2603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3" name="object 533"/>
          <p:cNvSpPr/>
          <p:nvPr/>
        </p:nvSpPr>
        <p:spPr>
          <a:xfrm>
            <a:off x="8395462" y="1473453"/>
            <a:ext cx="81407" cy="81661"/>
          </a:xfrm>
          <a:custGeom>
            <a:avLst/>
            <a:gdLst/>
            <a:ahLst/>
            <a:cxnLst/>
            <a:rect l="l" t="t" r="r" b="b"/>
            <a:pathLst>
              <a:path w="81407" h="81661">
                <a:moveTo>
                  <a:pt x="76962" y="22098"/>
                </a:moveTo>
                <a:lnTo>
                  <a:pt x="66929" y="9525"/>
                </a:lnTo>
                <a:lnTo>
                  <a:pt x="51308" y="0"/>
                </a:lnTo>
                <a:lnTo>
                  <a:pt x="37211" y="126"/>
                </a:lnTo>
                <a:lnTo>
                  <a:pt x="21844" y="4572"/>
                </a:lnTo>
                <a:lnTo>
                  <a:pt x="9398" y="14605"/>
                </a:lnTo>
                <a:lnTo>
                  <a:pt x="1016" y="26035"/>
                </a:lnTo>
                <a:lnTo>
                  <a:pt x="0" y="44323"/>
                </a:lnTo>
                <a:lnTo>
                  <a:pt x="4445" y="59690"/>
                </a:lnTo>
                <a:lnTo>
                  <a:pt x="14351" y="72262"/>
                </a:lnTo>
                <a:lnTo>
                  <a:pt x="28575" y="78994"/>
                </a:lnTo>
                <a:lnTo>
                  <a:pt x="44069" y="81661"/>
                </a:lnTo>
                <a:lnTo>
                  <a:pt x="59436" y="77216"/>
                </a:lnTo>
                <a:lnTo>
                  <a:pt x="72009" y="67183"/>
                </a:lnTo>
                <a:lnTo>
                  <a:pt x="78740" y="52959"/>
                </a:lnTo>
                <a:lnTo>
                  <a:pt x="81407" y="37465"/>
                </a:lnTo>
                <a:lnTo>
                  <a:pt x="76962" y="220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4" name="object 534"/>
          <p:cNvSpPr/>
          <p:nvPr/>
        </p:nvSpPr>
        <p:spPr>
          <a:xfrm>
            <a:off x="8395462" y="1473453"/>
            <a:ext cx="81407" cy="81661"/>
          </a:xfrm>
          <a:custGeom>
            <a:avLst/>
            <a:gdLst/>
            <a:ahLst/>
            <a:cxnLst/>
            <a:rect l="l" t="t" r="r" b="b"/>
            <a:pathLst>
              <a:path w="81407" h="81661">
                <a:moveTo>
                  <a:pt x="76962" y="22098"/>
                </a:moveTo>
                <a:lnTo>
                  <a:pt x="66929" y="9525"/>
                </a:lnTo>
                <a:lnTo>
                  <a:pt x="51308" y="0"/>
                </a:lnTo>
                <a:lnTo>
                  <a:pt x="37211" y="126"/>
                </a:lnTo>
                <a:lnTo>
                  <a:pt x="21844" y="4572"/>
                </a:lnTo>
                <a:lnTo>
                  <a:pt x="9398" y="14605"/>
                </a:lnTo>
                <a:lnTo>
                  <a:pt x="1016" y="26035"/>
                </a:lnTo>
                <a:lnTo>
                  <a:pt x="0" y="44323"/>
                </a:lnTo>
                <a:lnTo>
                  <a:pt x="4445" y="59690"/>
                </a:lnTo>
                <a:lnTo>
                  <a:pt x="14351" y="72262"/>
                </a:lnTo>
                <a:lnTo>
                  <a:pt x="28575" y="78994"/>
                </a:lnTo>
                <a:lnTo>
                  <a:pt x="44069" y="81661"/>
                </a:lnTo>
                <a:lnTo>
                  <a:pt x="59436" y="77216"/>
                </a:lnTo>
                <a:lnTo>
                  <a:pt x="72009" y="67183"/>
                </a:lnTo>
                <a:lnTo>
                  <a:pt x="78740" y="52959"/>
                </a:lnTo>
                <a:lnTo>
                  <a:pt x="81407" y="37465"/>
                </a:lnTo>
                <a:lnTo>
                  <a:pt x="76962" y="220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1" name="object 531"/>
          <p:cNvSpPr/>
          <p:nvPr/>
        </p:nvSpPr>
        <p:spPr>
          <a:xfrm>
            <a:off x="8059039" y="1367663"/>
            <a:ext cx="74549" cy="74422"/>
          </a:xfrm>
          <a:custGeom>
            <a:avLst/>
            <a:gdLst/>
            <a:ahLst/>
            <a:cxnLst/>
            <a:rect l="l" t="t" r="r" b="b"/>
            <a:pathLst>
              <a:path w="74549" h="74422">
                <a:moveTo>
                  <a:pt x="70103" y="19050"/>
                </a:moveTo>
                <a:lnTo>
                  <a:pt x="61594" y="9398"/>
                </a:lnTo>
                <a:lnTo>
                  <a:pt x="47370" y="2539"/>
                </a:lnTo>
                <a:lnTo>
                  <a:pt x="31876" y="0"/>
                </a:lnTo>
                <a:lnTo>
                  <a:pt x="19303" y="2921"/>
                </a:lnTo>
                <a:lnTo>
                  <a:pt x="6730" y="12953"/>
                </a:lnTo>
                <a:lnTo>
                  <a:pt x="0" y="27177"/>
                </a:lnTo>
                <a:lnTo>
                  <a:pt x="126" y="41275"/>
                </a:lnTo>
                <a:lnTo>
                  <a:pt x="3175" y="53848"/>
                </a:lnTo>
                <a:lnTo>
                  <a:pt x="13207" y="66294"/>
                </a:lnTo>
                <a:lnTo>
                  <a:pt x="23113" y="71754"/>
                </a:lnTo>
                <a:lnTo>
                  <a:pt x="38607" y="74422"/>
                </a:lnTo>
                <a:lnTo>
                  <a:pt x="53975" y="69976"/>
                </a:lnTo>
                <a:lnTo>
                  <a:pt x="63753" y="61340"/>
                </a:lnTo>
                <a:lnTo>
                  <a:pt x="70611" y="47244"/>
                </a:lnTo>
                <a:lnTo>
                  <a:pt x="74549" y="34544"/>
                </a:lnTo>
                <a:lnTo>
                  <a:pt x="70103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2" name="object 532"/>
          <p:cNvSpPr/>
          <p:nvPr/>
        </p:nvSpPr>
        <p:spPr>
          <a:xfrm>
            <a:off x="8059039" y="1367663"/>
            <a:ext cx="74549" cy="74422"/>
          </a:xfrm>
          <a:custGeom>
            <a:avLst/>
            <a:gdLst/>
            <a:ahLst/>
            <a:cxnLst/>
            <a:rect l="l" t="t" r="r" b="b"/>
            <a:pathLst>
              <a:path w="74549" h="74422">
                <a:moveTo>
                  <a:pt x="70103" y="19050"/>
                </a:moveTo>
                <a:lnTo>
                  <a:pt x="61594" y="9398"/>
                </a:lnTo>
                <a:lnTo>
                  <a:pt x="47370" y="2539"/>
                </a:lnTo>
                <a:lnTo>
                  <a:pt x="31876" y="0"/>
                </a:lnTo>
                <a:lnTo>
                  <a:pt x="19303" y="2921"/>
                </a:lnTo>
                <a:lnTo>
                  <a:pt x="6730" y="12953"/>
                </a:lnTo>
                <a:lnTo>
                  <a:pt x="0" y="27177"/>
                </a:lnTo>
                <a:lnTo>
                  <a:pt x="126" y="41275"/>
                </a:lnTo>
                <a:lnTo>
                  <a:pt x="3175" y="53848"/>
                </a:lnTo>
                <a:lnTo>
                  <a:pt x="13207" y="66294"/>
                </a:lnTo>
                <a:lnTo>
                  <a:pt x="23113" y="71754"/>
                </a:lnTo>
                <a:lnTo>
                  <a:pt x="38607" y="74422"/>
                </a:lnTo>
                <a:lnTo>
                  <a:pt x="53975" y="69976"/>
                </a:lnTo>
                <a:lnTo>
                  <a:pt x="63753" y="61340"/>
                </a:lnTo>
                <a:lnTo>
                  <a:pt x="70611" y="47244"/>
                </a:lnTo>
                <a:lnTo>
                  <a:pt x="74549" y="34544"/>
                </a:lnTo>
                <a:lnTo>
                  <a:pt x="70103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5" name="object 295"/>
          <p:cNvSpPr/>
          <p:nvPr/>
        </p:nvSpPr>
        <p:spPr>
          <a:xfrm>
            <a:off x="9297035" y="3099942"/>
            <a:ext cx="161798" cy="161925"/>
          </a:xfrm>
          <a:custGeom>
            <a:avLst/>
            <a:gdLst/>
            <a:ahLst/>
            <a:cxnLst/>
            <a:rect l="l" t="t" r="r" b="b"/>
            <a:pathLst>
              <a:path w="161798" h="161925">
                <a:moveTo>
                  <a:pt x="151511" y="45466"/>
                </a:moveTo>
                <a:lnTo>
                  <a:pt x="144272" y="31496"/>
                </a:lnTo>
                <a:lnTo>
                  <a:pt x="135763" y="21844"/>
                </a:lnTo>
                <a:lnTo>
                  <a:pt x="125730" y="16383"/>
                </a:lnTo>
                <a:lnTo>
                  <a:pt x="114426" y="8128"/>
                </a:lnTo>
                <a:lnTo>
                  <a:pt x="101726" y="4064"/>
                </a:lnTo>
                <a:lnTo>
                  <a:pt x="89026" y="0"/>
                </a:lnTo>
                <a:lnTo>
                  <a:pt x="74930" y="254"/>
                </a:lnTo>
                <a:lnTo>
                  <a:pt x="62357" y="3175"/>
                </a:lnTo>
                <a:lnTo>
                  <a:pt x="46990" y="7620"/>
                </a:lnTo>
                <a:lnTo>
                  <a:pt x="33020" y="14859"/>
                </a:lnTo>
                <a:lnTo>
                  <a:pt x="20447" y="24892"/>
                </a:lnTo>
                <a:lnTo>
                  <a:pt x="12192" y="36322"/>
                </a:lnTo>
                <a:lnTo>
                  <a:pt x="5334" y="50419"/>
                </a:lnTo>
                <a:lnTo>
                  <a:pt x="0" y="67437"/>
                </a:lnTo>
                <a:lnTo>
                  <a:pt x="254" y="81534"/>
                </a:lnTo>
                <a:lnTo>
                  <a:pt x="1905" y="98298"/>
                </a:lnTo>
                <a:lnTo>
                  <a:pt x="9271" y="119253"/>
                </a:lnTo>
                <a:lnTo>
                  <a:pt x="14986" y="130429"/>
                </a:lnTo>
                <a:lnTo>
                  <a:pt x="23622" y="140208"/>
                </a:lnTo>
                <a:lnTo>
                  <a:pt x="34925" y="148462"/>
                </a:lnTo>
                <a:lnTo>
                  <a:pt x="44831" y="153924"/>
                </a:lnTo>
                <a:lnTo>
                  <a:pt x="57658" y="157987"/>
                </a:lnTo>
                <a:lnTo>
                  <a:pt x="70358" y="161925"/>
                </a:lnTo>
                <a:lnTo>
                  <a:pt x="84328" y="161798"/>
                </a:lnTo>
                <a:lnTo>
                  <a:pt x="98425" y="161544"/>
                </a:lnTo>
                <a:lnTo>
                  <a:pt x="112395" y="154305"/>
                </a:lnTo>
                <a:lnTo>
                  <a:pt x="126365" y="147066"/>
                </a:lnTo>
                <a:lnTo>
                  <a:pt x="138811" y="137033"/>
                </a:lnTo>
                <a:lnTo>
                  <a:pt x="147066" y="125730"/>
                </a:lnTo>
                <a:lnTo>
                  <a:pt x="153924" y="111506"/>
                </a:lnTo>
                <a:lnTo>
                  <a:pt x="160782" y="97409"/>
                </a:lnTo>
                <a:lnTo>
                  <a:pt x="161798" y="79121"/>
                </a:lnTo>
                <a:lnTo>
                  <a:pt x="157353" y="63627"/>
                </a:lnTo>
                <a:lnTo>
                  <a:pt x="151511" y="4546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6" name="object 296"/>
          <p:cNvSpPr/>
          <p:nvPr/>
        </p:nvSpPr>
        <p:spPr>
          <a:xfrm>
            <a:off x="9297035" y="3099942"/>
            <a:ext cx="161798" cy="161925"/>
          </a:xfrm>
          <a:custGeom>
            <a:avLst/>
            <a:gdLst/>
            <a:ahLst/>
            <a:cxnLst/>
            <a:rect l="l" t="t" r="r" b="b"/>
            <a:pathLst>
              <a:path w="161798" h="161925">
                <a:moveTo>
                  <a:pt x="151511" y="45466"/>
                </a:moveTo>
                <a:lnTo>
                  <a:pt x="144272" y="31496"/>
                </a:lnTo>
                <a:lnTo>
                  <a:pt x="135763" y="21844"/>
                </a:lnTo>
                <a:lnTo>
                  <a:pt x="125730" y="16383"/>
                </a:lnTo>
                <a:lnTo>
                  <a:pt x="114426" y="8128"/>
                </a:lnTo>
                <a:lnTo>
                  <a:pt x="101726" y="4064"/>
                </a:lnTo>
                <a:lnTo>
                  <a:pt x="89026" y="0"/>
                </a:lnTo>
                <a:lnTo>
                  <a:pt x="74930" y="254"/>
                </a:lnTo>
                <a:lnTo>
                  <a:pt x="62357" y="3175"/>
                </a:lnTo>
                <a:lnTo>
                  <a:pt x="46990" y="7620"/>
                </a:lnTo>
                <a:lnTo>
                  <a:pt x="33020" y="14859"/>
                </a:lnTo>
                <a:lnTo>
                  <a:pt x="20447" y="24892"/>
                </a:lnTo>
                <a:lnTo>
                  <a:pt x="12192" y="36322"/>
                </a:lnTo>
                <a:lnTo>
                  <a:pt x="5334" y="50419"/>
                </a:lnTo>
                <a:lnTo>
                  <a:pt x="0" y="67437"/>
                </a:lnTo>
                <a:lnTo>
                  <a:pt x="254" y="81534"/>
                </a:lnTo>
                <a:lnTo>
                  <a:pt x="1905" y="98298"/>
                </a:lnTo>
                <a:lnTo>
                  <a:pt x="9271" y="119253"/>
                </a:lnTo>
                <a:lnTo>
                  <a:pt x="14986" y="130429"/>
                </a:lnTo>
                <a:lnTo>
                  <a:pt x="23622" y="140208"/>
                </a:lnTo>
                <a:lnTo>
                  <a:pt x="34925" y="148462"/>
                </a:lnTo>
                <a:lnTo>
                  <a:pt x="44831" y="153924"/>
                </a:lnTo>
                <a:lnTo>
                  <a:pt x="57658" y="157987"/>
                </a:lnTo>
                <a:lnTo>
                  <a:pt x="70358" y="161925"/>
                </a:lnTo>
                <a:lnTo>
                  <a:pt x="84328" y="161798"/>
                </a:lnTo>
                <a:lnTo>
                  <a:pt x="98425" y="161544"/>
                </a:lnTo>
                <a:lnTo>
                  <a:pt x="112395" y="154305"/>
                </a:lnTo>
                <a:lnTo>
                  <a:pt x="126365" y="147066"/>
                </a:lnTo>
                <a:lnTo>
                  <a:pt x="138811" y="137033"/>
                </a:lnTo>
                <a:lnTo>
                  <a:pt x="147066" y="125730"/>
                </a:lnTo>
                <a:lnTo>
                  <a:pt x="153924" y="111506"/>
                </a:lnTo>
                <a:lnTo>
                  <a:pt x="160782" y="97409"/>
                </a:lnTo>
                <a:lnTo>
                  <a:pt x="161798" y="79121"/>
                </a:lnTo>
                <a:lnTo>
                  <a:pt x="157353" y="63627"/>
                </a:lnTo>
                <a:lnTo>
                  <a:pt x="151511" y="4546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7" name="object 297"/>
          <p:cNvSpPr/>
          <p:nvPr/>
        </p:nvSpPr>
        <p:spPr>
          <a:xfrm>
            <a:off x="9317101" y="3411854"/>
            <a:ext cx="145160" cy="144907"/>
          </a:xfrm>
          <a:custGeom>
            <a:avLst/>
            <a:gdLst/>
            <a:ahLst/>
            <a:cxnLst/>
            <a:rect l="l" t="t" r="r" b="b"/>
            <a:pathLst>
              <a:path w="145160" h="144907">
                <a:moveTo>
                  <a:pt x="137414" y="38481"/>
                </a:moveTo>
                <a:lnTo>
                  <a:pt x="131572" y="27432"/>
                </a:lnTo>
                <a:lnTo>
                  <a:pt x="124459" y="20447"/>
                </a:lnTo>
                <a:lnTo>
                  <a:pt x="103124" y="6731"/>
                </a:lnTo>
                <a:lnTo>
                  <a:pt x="93218" y="1270"/>
                </a:lnTo>
                <a:lnTo>
                  <a:pt x="82042" y="0"/>
                </a:lnTo>
                <a:lnTo>
                  <a:pt x="67945" y="254"/>
                </a:lnTo>
                <a:lnTo>
                  <a:pt x="58166" y="1778"/>
                </a:lnTo>
                <a:lnTo>
                  <a:pt x="42672" y="6223"/>
                </a:lnTo>
                <a:lnTo>
                  <a:pt x="31496" y="11937"/>
                </a:lnTo>
                <a:lnTo>
                  <a:pt x="19050" y="21971"/>
                </a:lnTo>
                <a:lnTo>
                  <a:pt x="10795" y="33400"/>
                </a:lnTo>
                <a:lnTo>
                  <a:pt x="3937" y="47498"/>
                </a:lnTo>
                <a:lnTo>
                  <a:pt x="0" y="60198"/>
                </a:lnTo>
                <a:lnTo>
                  <a:pt x="126" y="74295"/>
                </a:lnTo>
                <a:lnTo>
                  <a:pt x="380" y="88392"/>
                </a:lnTo>
                <a:lnTo>
                  <a:pt x="9017" y="105156"/>
                </a:lnTo>
                <a:lnTo>
                  <a:pt x="14858" y="116205"/>
                </a:lnTo>
                <a:lnTo>
                  <a:pt x="23368" y="125984"/>
                </a:lnTo>
                <a:lnTo>
                  <a:pt x="40513" y="138430"/>
                </a:lnTo>
                <a:lnTo>
                  <a:pt x="53213" y="142367"/>
                </a:lnTo>
                <a:lnTo>
                  <a:pt x="64389" y="143637"/>
                </a:lnTo>
                <a:lnTo>
                  <a:pt x="75692" y="144907"/>
                </a:lnTo>
                <a:lnTo>
                  <a:pt x="89789" y="144653"/>
                </a:lnTo>
                <a:lnTo>
                  <a:pt x="100965" y="138937"/>
                </a:lnTo>
                <a:lnTo>
                  <a:pt x="114807" y="131699"/>
                </a:lnTo>
                <a:lnTo>
                  <a:pt x="124587" y="123062"/>
                </a:lnTo>
                <a:lnTo>
                  <a:pt x="132842" y="111760"/>
                </a:lnTo>
                <a:lnTo>
                  <a:pt x="141097" y="100330"/>
                </a:lnTo>
                <a:lnTo>
                  <a:pt x="145160" y="87630"/>
                </a:lnTo>
                <a:lnTo>
                  <a:pt x="144906" y="73533"/>
                </a:lnTo>
                <a:lnTo>
                  <a:pt x="143255" y="56769"/>
                </a:lnTo>
                <a:lnTo>
                  <a:pt x="137414" y="384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8" name="object 298"/>
          <p:cNvSpPr/>
          <p:nvPr/>
        </p:nvSpPr>
        <p:spPr>
          <a:xfrm>
            <a:off x="9317101" y="3411854"/>
            <a:ext cx="145160" cy="144907"/>
          </a:xfrm>
          <a:custGeom>
            <a:avLst/>
            <a:gdLst/>
            <a:ahLst/>
            <a:cxnLst/>
            <a:rect l="l" t="t" r="r" b="b"/>
            <a:pathLst>
              <a:path w="145160" h="144907">
                <a:moveTo>
                  <a:pt x="137414" y="38481"/>
                </a:moveTo>
                <a:lnTo>
                  <a:pt x="131572" y="27432"/>
                </a:lnTo>
                <a:lnTo>
                  <a:pt x="124459" y="20447"/>
                </a:lnTo>
                <a:lnTo>
                  <a:pt x="103124" y="6731"/>
                </a:lnTo>
                <a:lnTo>
                  <a:pt x="93218" y="1270"/>
                </a:lnTo>
                <a:lnTo>
                  <a:pt x="82042" y="0"/>
                </a:lnTo>
                <a:lnTo>
                  <a:pt x="67945" y="254"/>
                </a:lnTo>
                <a:lnTo>
                  <a:pt x="58166" y="1778"/>
                </a:lnTo>
                <a:lnTo>
                  <a:pt x="42672" y="6223"/>
                </a:lnTo>
                <a:lnTo>
                  <a:pt x="31496" y="11937"/>
                </a:lnTo>
                <a:lnTo>
                  <a:pt x="19050" y="21971"/>
                </a:lnTo>
                <a:lnTo>
                  <a:pt x="10795" y="33400"/>
                </a:lnTo>
                <a:lnTo>
                  <a:pt x="3937" y="47498"/>
                </a:lnTo>
                <a:lnTo>
                  <a:pt x="0" y="60198"/>
                </a:lnTo>
                <a:lnTo>
                  <a:pt x="126" y="74295"/>
                </a:lnTo>
                <a:lnTo>
                  <a:pt x="380" y="88392"/>
                </a:lnTo>
                <a:lnTo>
                  <a:pt x="9017" y="105156"/>
                </a:lnTo>
                <a:lnTo>
                  <a:pt x="14858" y="116205"/>
                </a:lnTo>
                <a:lnTo>
                  <a:pt x="23368" y="125984"/>
                </a:lnTo>
                <a:lnTo>
                  <a:pt x="40513" y="138430"/>
                </a:lnTo>
                <a:lnTo>
                  <a:pt x="53213" y="142367"/>
                </a:lnTo>
                <a:lnTo>
                  <a:pt x="64389" y="143637"/>
                </a:lnTo>
                <a:lnTo>
                  <a:pt x="75692" y="144907"/>
                </a:lnTo>
                <a:lnTo>
                  <a:pt x="89789" y="144653"/>
                </a:lnTo>
                <a:lnTo>
                  <a:pt x="100965" y="138937"/>
                </a:lnTo>
                <a:lnTo>
                  <a:pt x="114807" y="131699"/>
                </a:lnTo>
                <a:lnTo>
                  <a:pt x="124587" y="123062"/>
                </a:lnTo>
                <a:lnTo>
                  <a:pt x="132842" y="111760"/>
                </a:lnTo>
                <a:lnTo>
                  <a:pt x="141097" y="100330"/>
                </a:lnTo>
                <a:lnTo>
                  <a:pt x="145160" y="87630"/>
                </a:lnTo>
                <a:lnTo>
                  <a:pt x="144906" y="73533"/>
                </a:lnTo>
                <a:lnTo>
                  <a:pt x="143255" y="56769"/>
                </a:lnTo>
                <a:lnTo>
                  <a:pt x="137414" y="384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9" name="object 299"/>
          <p:cNvSpPr/>
          <p:nvPr/>
        </p:nvSpPr>
        <p:spPr>
          <a:xfrm>
            <a:off x="9285097" y="3720338"/>
            <a:ext cx="130809" cy="132334"/>
          </a:xfrm>
          <a:custGeom>
            <a:avLst/>
            <a:gdLst/>
            <a:ahLst/>
            <a:cxnLst/>
            <a:rect l="l" t="t" r="r" b="b"/>
            <a:pathLst>
              <a:path w="130809" h="132334">
                <a:moveTo>
                  <a:pt x="121920" y="34417"/>
                </a:moveTo>
                <a:lnTo>
                  <a:pt x="110362" y="19050"/>
                </a:lnTo>
                <a:lnTo>
                  <a:pt x="93345" y="6731"/>
                </a:lnTo>
                <a:lnTo>
                  <a:pt x="72135" y="0"/>
                </a:lnTo>
                <a:lnTo>
                  <a:pt x="62356" y="1524"/>
                </a:lnTo>
                <a:lnTo>
                  <a:pt x="51053" y="254"/>
                </a:lnTo>
                <a:lnTo>
                  <a:pt x="37210" y="7493"/>
                </a:lnTo>
                <a:lnTo>
                  <a:pt x="26034" y="13335"/>
                </a:lnTo>
                <a:lnTo>
                  <a:pt x="16255" y="21843"/>
                </a:lnTo>
                <a:lnTo>
                  <a:pt x="9398" y="29082"/>
                </a:lnTo>
                <a:lnTo>
                  <a:pt x="5333" y="41782"/>
                </a:lnTo>
                <a:lnTo>
                  <a:pt x="1270" y="54482"/>
                </a:lnTo>
                <a:lnTo>
                  <a:pt x="0" y="65786"/>
                </a:lnTo>
                <a:lnTo>
                  <a:pt x="253" y="79756"/>
                </a:lnTo>
                <a:lnTo>
                  <a:pt x="4699" y="95123"/>
                </a:lnTo>
                <a:lnTo>
                  <a:pt x="17652" y="113284"/>
                </a:lnTo>
                <a:lnTo>
                  <a:pt x="37464" y="124206"/>
                </a:lnTo>
                <a:lnTo>
                  <a:pt x="55879" y="132334"/>
                </a:lnTo>
                <a:lnTo>
                  <a:pt x="68452" y="129412"/>
                </a:lnTo>
                <a:lnTo>
                  <a:pt x="79755" y="130556"/>
                </a:lnTo>
                <a:lnTo>
                  <a:pt x="90931" y="124841"/>
                </a:lnTo>
                <a:lnTo>
                  <a:pt x="102107" y="118999"/>
                </a:lnTo>
                <a:lnTo>
                  <a:pt x="111759" y="110489"/>
                </a:lnTo>
                <a:lnTo>
                  <a:pt x="121538" y="101854"/>
                </a:lnTo>
                <a:lnTo>
                  <a:pt x="125475" y="89154"/>
                </a:lnTo>
                <a:lnTo>
                  <a:pt x="129539" y="76454"/>
                </a:lnTo>
                <a:lnTo>
                  <a:pt x="130809" y="65150"/>
                </a:lnTo>
                <a:lnTo>
                  <a:pt x="127761" y="52578"/>
                </a:lnTo>
                <a:lnTo>
                  <a:pt x="121920" y="344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0" name="object 300"/>
          <p:cNvSpPr/>
          <p:nvPr/>
        </p:nvSpPr>
        <p:spPr>
          <a:xfrm>
            <a:off x="9285097" y="3720338"/>
            <a:ext cx="130809" cy="132334"/>
          </a:xfrm>
          <a:custGeom>
            <a:avLst/>
            <a:gdLst/>
            <a:ahLst/>
            <a:cxnLst/>
            <a:rect l="l" t="t" r="r" b="b"/>
            <a:pathLst>
              <a:path w="130809" h="132334">
                <a:moveTo>
                  <a:pt x="121920" y="34417"/>
                </a:moveTo>
                <a:lnTo>
                  <a:pt x="110362" y="19050"/>
                </a:lnTo>
                <a:lnTo>
                  <a:pt x="93345" y="6731"/>
                </a:lnTo>
                <a:lnTo>
                  <a:pt x="72135" y="0"/>
                </a:lnTo>
                <a:lnTo>
                  <a:pt x="62356" y="1524"/>
                </a:lnTo>
                <a:lnTo>
                  <a:pt x="51053" y="254"/>
                </a:lnTo>
                <a:lnTo>
                  <a:pt x="37210" y="7493"/>
                </a:lnTo>
                <a:lnTo>
                  <a:pt x="26034" y="13335"/>
                </a:lnTo>
                <a:lnTo>
                  <a:pt x="16255" y="21843"/>
                </a:lnTo>
                <a:lnTo>
                  <a:pt x="9398" y="29082"/>
                </a:lnTo>
                <a:lnTo>
                  <a:pt x="5333" y="41782"/>
                </a:lnTo>
                <a:lnTo>
                  <a:pt x="1270" y="54482"/>
                </a:lnTo>
                <a:lnTo>
                  <a:pt x="0" y="65786"/>
                </a:lnTo>
                <a:lnTo>
                  <a:pt x="253" y="79756"/>
                </a:lnTo>
                <a:lnTo>
                  <a:pt x="4699" y="95123"/>
                </a:lnTo>
                <a:lnTo>
                  <a:pt x="17652" y="113284"/>
                </a:lnTo>
                <a:lnTo>
                  <a:pt x="37464" y="124206"/>
                </a:lnTo>
                <a:lnTo>
                  <a:pt x="55879" y="132334"/>
                </a:lnTo>
                <a:lnTo>
                  <a:pt x="68452" y="129412"/>
                </a:lnTo>
                <a:lnTo>
                  <a:pt x="79755" y="130556"/>
                </a:lnTo>
                <a:lnTo>
                  <a:pt x="90931" y="124841"/>
                </a:lnTo>
                <a:lnTo>
                  <a:pt x="102107" y="118999"/>
                </a:lnTo>
                <a:lnTo>
                  <a:pt x="111759" y="110489"/>
                </a:lnTo>
                <a:lnTo>
                  <a:pt x="121538" y="101854"/>
                </a:lnTo>
                <a:lnTo>
                  <a:pt x="125475" y="89154"/>
                </a:lnTo>
                <a:lnTo>
                  <a:pt x="129539" y="76454"/>
                </a:lnTo>
                <a:lnTo>
                  <a:pt x="130809" y="65150"/>
                </a:lnTo>
                <a:lnTo>
                  <a:pt x="127761" y="52578"/>
                </a:lnTo>
                <a:lnTo>
                  <a:pt x="121920" y="344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1" name="object 301"/>
          <p:cNvSpPr/>
          <p:nvPr/>
        </p:nvSpPr>
        <p:spPr>
          <a:xfrm>
            <a:off x="9067292" y="3164332"/>
            <a:ext cx="100964" cy="101345"/>
          </a:xfrm>
          <a:custGeom>
            <a:avLst/>
            <a:gdLst/>
            <a:ahLst/>
            <a:cxnLst/>
            <a:rect l="l" t="t" r="r" b="b"/>
            <a:pathLst>
              <a:path w="100964" h="101345">
                <a:moveTo>
                  <a:pt x="93725" y="27558"/>
                </a:moveTo>
                <a:lnTo>
                  <a:pt x="88010" y="16382"/>
                </a:lnTo>
                <a:lnTo>
                  <a:pt x="80899" y="9397"/>
                </a:lnTo>
                <a:lnTo>
                  <a:pt x="70992" y="3937"/>
                </a:lnTo>
                <a:lnTo>
                  <a:pt x="51180" y="0"/>
                </a:lnTo>
                <a:lnTo>
                  <a:pt x="34289" y="1650"/>
                </a:lnTo>
                <a:lnTo>
                  <a:pt x="23240" y="7492"/>
                </a:lnTo>
                <a:lnTo>
                  <a:pt x="16255" y="14604"/>
                </a:lnTo>
                <a:lnTo>
                  <a:pt x="5206" y="27431"/>
                </a:lnTo>
                <a:lnTo>
                  <a:pt x="2666" y="42925"/>
                </a:lnTo>
                <a:lnTo>
                  <a:pt x="0" y="58419"/>
                </a:lnTo>
                <a:lnTo>
                  <a:pt x="4444" y="73787"/>
                </a:lnTo>
                <a:lnTo>
                  <a:pt x="13080" y="83565"/>
                </a:lnTo>
                <a:lnTo>
                  <a:pt x="20192" y="90423"/>
                </a:lnTo>
                <a:lnTo>
                  <a:pt x="30099" y="96012"/>
                </a:lnTo>
                <a:lnTo>
                  <a:pt x="47116" y="101345"/>
                </a:lnTo>
                <a:lnTo>
                  <a:pt x="66675" y="98170"/>
                </a:lnTo>
                <a:lnTo>
                  <a:pt x="75056" y="93852"/>
                </a:lnTo>
                <a:lnTo>
                  <a:pt x="86232" y="88137"/>
                </a:lnTo>
                <a:lnTo>
                  <a:pt x="93090" y="73913"/>
                </a:lnTo>
                <a:lnTo>
                  <a:pt x="99822" y="59816"/>
                </a:lnTo>
                <a:lnTo>
                  <a:pt x="100964" y="41528"/>
                </a:lnTo>
                <a:lnTo>
                  <a:pt x="93725" y="275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2" name="object 302"/>
          <p:cNvSpPr/>
          <p:nvPr/>
        </p:nvSpPr>
        <p:spPr>
          <a:xfrm>
            <a:off x="9067292" y="3164332"/>
            <a:ext cx="100964" cy="101345"/>
          </a:xfrm>
          <a:custGeom>
            <a:avLst/>
            <a:gdLst/>
            <a:ahLst/>
            <a:cxnLst/>
            <a:rect l="l" t="t" r="r" b="b"/>
            <a:pathLst>
              <a:path w="100964" h="101345">
                <a:moveTo>
                  <a:pt x="93725" y="27558"/>
                </a:moveTo>
                <a:lnTo>
                  <a:pt x="88010" y="16382"/>
                </a:lnTo>
                <a:lnTo>
                  <a:pt x="80899" y="9397"/>
                </a:lnTo>
                <a:lnTo>
                  <a:pt x="70992" y="3937"/>
                </a:lnTo>
                <a:lnTo>
                  <a:pt x="51180" y="0"/>
                </a:lnTo>
                <a:lnTo>
                  <a:pt x="34289" y="1650"/>
                </a:lnTo>
                <a:lnTo>
                  <a:pt x="23240" y="7492"/>
                </a:lnTo>
                <a:lnTo>
                  <a:pt x="16255" y="14604"/>
                </a:lnTo>
                <a:lnTo>
                  <a:pt x="5206" y="27431"/>
                </a:lnTo>
                <a:lnTo>
                  <a:pt x="2666" y="42925"/>
                </a:lnTo>
                <a:lnTo>
                  <a:pt x="0" y="58419"/>
                </a:lnTo>
                <a:lnTo>
                  <a:pt x="4444" y="73787"/>
                </a:lnTo>
                <a:lnTo>
                  <a:pt x="13080" y="83565"/>
                </a:lnTo>
                <a:lnTo>
                  <a:pt x="20192" y="90423"/>
                </a:lnTo>
                <a:lnTo>
                  <a:pt x="30099" y="96012"/>
                </a:lnTo>
                <a:lnTo>
                  <a:pt x="47116" y="101345"/>
                </a:lnTo>
                <a:lnTo>
                  <a:pt x="66675" y="98170"/>
                </a:lnTo>
                <a:lnTo>
                  <a:pt x="75056" y="93852"/>
                </a:lnTo>
                <a:lnTo>
                  <a:pt x="86232" y="88137"/>
                </a:lnTo>
                <a:lnTo>
                  <a:pt x="93090" y="73913"/>
                </a:lnTo>
                <a:lnTo>
                  <a:pt x="99822" y="59816"/>
                </a:lnTo>
                <a:lnTo>
                  <a:pt x="100964" y="41528"/>
                </a:lnTo>
                <a:lnTo>
                  <a:pt x="93725" y="275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3" name="object 303"/>
          <p:cNvSpPr/>
          <p:nvPr/>
        </p:nvSpPr>
        <p:spPr>
          <a:xfrm>
            <a:off x="9083548" y="3427095"/>
            <a:ext cx="88773" cy="91439"/>
          </a:xfrm>
          <a:custGeom>
            <a:avLst/>
            <a:gdLst/>
            <a:ahLst/>
            <a:cxnLst/>
            <a:rect l="l" t="t" r="r" b="b"/>
            <a:pathLst>
              <a:path w="88773" h="91439">
                <a:moveTo>
                  <a:pt x="85598" y="26162"/>
                </a:moveTo>
                <a:lnTo>
                  <a:pt x="79882" y="14985"/>
                </a:lnTo>
                <a:lnTo>
                  <a:pt x="64261" y="5333"/>
                </a:lnTo>
                <a:lnTo>
                  <a:pt x="47244" y="0"/>
                </a:lnTo>
                <a:lnTo>
                  <a:pt x="30479" y="1650"/>
                </a:lnTo>
                <a:lnTo>
                  <a:pt x="15112" y="13080"/>
                </a:lnTo>
                <a:lnTo>
                  <a:pt x="6857" y="24510"/>
                </a:lnTo>
                <a:lnTo>
                  <a:pt x="0" y="38607"/>
                </a:lnTo>
                <a:lnTo>
                  <a:pt x="253" y="52704"/>
                </a:lnTo>
                <a:lnTo>
                  <a:pt x="4699" y="68071"/>
                </a:lnTo>
                <a:lnTo>
                  <a:pt x="11810" y="75056"/>
                </a:lnTo>
                <a:lnTo>
                  <a:pt x="26034" y="88900"/>
                </a:lnTo>
                <a:lnTo>
                  <a:pt x="41655" y="91439"/>
                </a:lnTo>
                <a:lnTo>
                  <a:pt x="61213" y="88391"/>
                </a:lnTo>
                <a:lnTo>
                  <a:pt x="75183" y="81152"/>
                </a:lnTo>
                <a:lnTo>
                  <a:pt x="86232" y="68325"/>
                </a:lnTo>
                <a:lnTo>
                  <a:pt x="88773" y="52831"/>
                </a:lnTo>
                <a:lnTo>
                  <a:pt x="88646" y="38734"/>
                </a:lnTo>
                <a:lnTo>
                  <a:pt x="85598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4" name="object 304"/>
          <p:cNvSpPr/>
          <p:nvPr/>
        </p:nvSpPr>
        <p:spPr>
          <a:xfrm>
            <a:off x="9083548" y="3427095"/>
            <a:ext cx="88773" cy="91439"/>
          </a:xfrm>
          <a:custGeom>
            <a:avLst/>
            <a:gdLst/>
            <a:ahLst/>
            <a:cxnLst/>
            <a:rect l="l" t="t" r="r" b="b"/>
            <a:pathLst>
              <a:path w="88773" h="91439">
                <a:moveTo>
                  <a:pt x="85598" y="26162"/>
                </a:moveTo>
                <a:lnTo>
                  <a:pt x="79882" y="14985"/>
                </a:lnTo>
                <a:lnTo>
                  <a:pt x="64261" y="5333"/>
                </a:lnTo>
                <a:lnTo>
                  <a:pt x="47244" y="0"/>
                </a:lnTo>
                <a:lnTo>
                  <a:pt x="30479" y="1650"/>
                </a:lnTo>
                <a:lnTo>
                  <a:pt x="15112" y="13080"/>
                </a:lnTo>
                <a:lnTo>
                  <a:pt x="6857" y="24510"/>
                </a:lnTo>
                <a:lnTo>
                  <a:pt x="0" y="38607"/>
                </a:lnTo>
                <a:lnTo>
                  <a:pt x="253" y="52704"/>
                </a:lnTo>
                <a:lnTo>
                  <a:pt x="4699" y="68071"/>
                </a:lnTo>
                <a:lnTo>
                  <a:pt x="11810" y="75056"/>
                </a:lnTo>
                <a:lnTo>
                  <a:pt x="26034" y="88900"/>
                </a:lnTo>
                <a:lnTo>
                  <a:pt x="41655" y="91439"/>
                </a:lnTo>
                <a:lnTo>
                  <a:pt x="61213" y="88391"/>
                </a:lnTo>
                <a:lnTo>
                  <a:pt x="75183" y="81152"/>
                </a:lnTo>
                <a:lnTo>
                  <a:pt x="86232" y="68325"/>
                </a:lnTo>
                <a:lnTo>
                  <a:pt x="88773" y="52831"/>
                </a:lnTo>
                <a:lnTo>
                  <a:pt x="88646" y="38734"/>
                </a:lnTo>
                <a:lnTo>
                  <a:pt x="85598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5" name="object 305"/>
          <p:cNvSpPr/>
          <p:nvPr/>
        </p:nvSpPr>
        <p:spPr>
          <a:xfrm>
            <a:off x="9053703" y="3689096"/>
            <a:ext cx="81661" cy="80137"/>
          </a:xfrm>
          <a:custGeom>
            <a:avLst/>
            <a:gdLst/>
            <a:ahLst/>
            <a:cxnLst/>
            <a:rect l="l" t="t" r="r" b="b"/>
            <a:pathLst>
              <a:path w="81661" h="80137">
                <a:moveTo>
                  <a:pt x="75692" y="21970"/>
                </a:moveTo>
                <a:lnTo>
                  <a:pt x="71374" y="13588"/>
                </a:lnTo>
                <a:lnTo>
                  <a:pt x="58547" y="2539"/>
                </a:lnTo>
                <a:lnTo>
                  <a:pt x="43052" y="0"/>
                </a:lnTo>
                <a:lnTo>
                  <a:pt x="26162" y="1650"/>
                </a:lnTo>
                <a:lnTo>
                  <a:pt x="13716" y="11683"/>
                </a:lnTo>
                <a:lnTo>
                  <a:pt x="3937" y="20192"/>
                </a:lnTo>
                <a:lnTo>
                  <a:pt x="0" y="32892"/>
                </a:lnTo>
                <a:lnTo>
                  <a:pt x="126" y="46989"/>
                </a:lnTo>
                <a:lnTo>
                  <a:pt x="5969" y="58165"/>
                </a:lnTo>
                <a:lnTo>
                  <a:pt x="10287" y="66547"/>
                </a:lnTo>
                <a:lnTo>
                  <a:pt x="23114" y="77596"/>
                </a:lnTo>
                <a:lnTo>
                  <a:pt x="38607" y="80136"/>
                </a:lnTo>
                <a:lnTo>
                  <a:pt x="55499" y="78485"/>
                </a:lnTo>
                <a:lnTo>
                  <a:pt x="67945" y="68452"/>
                </a:lnTo>
                <a:lnTo>
                  <a:pt x="77724" y="59943"/>
                </a:lnTo>
                <a:lnTo>
                  <a:pt x="81661" y="47116"/>
                </a:lnTo>
                <a:lnTo>
                  <a:pt x="81533" y="33146"/>
                </a:lnTo>
                <a:lnTo>
                  <a:pt x="75692" y="219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6" name="object 306"/>
          <p:cNvSpPr/>
          <p:nvPr/>
        </p:nvSpPr>
        <p:spPr>
          <a:xfrm>
            <a:off x="9053703" y="3689096"/>
            <a:ext cx="81661" cy="80137"/>
          </a:xfrm>
          <a:custGeom>
            <a:avLst/>
            <a:gdLst/>
            <a:ahLst/>
            <a:cxnLst/>
            <a:rect l="l" t="t" r="r" b="b"/>
            <a:pathLst>
              <a:path w="81661" h="80137">
                <a:moveTo>
                  <a:pt x="75692" y="21970"/>
                </a:moveTo>
                <a:lnTo>
                  <a:pt x="71374" y="13588"/>
                </a:lnTo>
                <a:lnTo>
                  <a:pt x="58547" y="2539"/>
                </a:lnTo>
                <a:lnTo>
                  <a:pt x="43052" y="0"/>
                </a:lnTo>
                <a:lnTo>
                  <a:pt x="26162" y="1650"/>
                </a:lnTo>
                <a:lnTo>
                  <a:pt x="13716" y="11683"/>
                </a:lnTo>
                <a:lnTo>
                  <a:pt x="3937" y="20192"/>
                </a:lnTo>
                <a:lnTo>
                  <a:pt x="0" y="32892"/>
                </a:lnTo>
                <a:lnTo>
                  <a:pt x="126" y="46989"/>
                </a:lnTo>
                <a:lnTo>
                  <a:pt x="5969" y="58165"/>
                </a:lnTo>
                <a:lnTo>
                  <a:pt x="10287" y="66547"/>
                </a:lnTo>
                <a:lnTo>
                  <a:pt x="23114" y="77596"/>
                </a:lnTo>
                <a:lnTo>
                  <a:pt x="38607" y="80136"/>
                </a:lnTo>
                <a:lnTo>
                  <a:pt x="55499" y="78485"/>
                </a:lnTo>
                <a:lnTo>
                  <a:pt x="67945" y="68452"/>
                </a:lnTo>
                <a:lnTo>
                  <a:pt x="77724" y="59943"/>
                </a:lnTo>
                <a:lnTo>
                  <a:pt x="81661" y="47116"/>
                </a:lnTo>
                <a:lnTo>
                  <a:pt x="81533" y="33146"/>
                </a:lnTo>
                <a:lnTo>
                  <a:pt x="75692" y="219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7" name="object 307"/>
          <p:cNvSpPr/>
          <p:nvPr/>
        </p:nvSpPr>
        <p:spPr>
          <a:xfrm>
            <a:off x="8866632" y="3212719"/>
            <a:ext cx="61849" cy="61721"/>
          </a:xfrm>
          <a:custGeom>
            <a:avLst/>
            <a:gdLst/>
            <a:ahLst/>
            <a:cxnLst/>
            <a:rect l="l" t="t" r="r" b="b"/>
            <a:pathLst>
              <a:path w="61849" h="61721">
                <a:moveTo>
                  <a:pt x="58800" y="16382"/>
                </a:moveTo>
                <a:lnTo>
                  <a:pt x="50292" y="6730"/>
                </a:lnTo>
                <a:lnTo>
                  <a:pt x="40259" y="1142"/>
                </a:lnTo>
                <a:lnTo>
                  <a:pt x="29083" y="0"/>
                </a:lnTo>
                <a:lnTo>
                  <a:pt x="16510" y="2920"/>
                </a:lnTo>
                <a:lnTo>
                  <a:pt x="6731" y="11556"/>
                </a:lnTo>
                <a:lnTo>
                  <a:pt x="1270" y="21462"/>
                </a:lnTo>
                <a:lnTo>
                  <a:pt x="0" y="32765"/>
                </a:lnTo>
                <a:lnTo>
                  <a:pt x="3048" y="45338"/>
                </a:lnTo>
                <a:lnTo>
                  <a:pt x="11557" y="54990"/>
                </a:lnTo>
                <a:lnTo>
                  <a:pt x="21463" y="60578"/>
                </a:lnTo>
                <a:lnTo>
                  <a:pt x="32766" y="61721"/>
                </a:lnTo>
                <a:lnTo>
                  <a:pt x="45339" y="58800"/>
                </a:lnTo>
                <a:lnTo>
                  <a:pt x="55118" y="50164"/>
                </a:lnTo>
                <a:lnTo>
                  <a:pt x="60578" y="40258"/>
                </a:lnTo>
                <a:lnTo>
                  <a:pt x="61849" y="28955"/>
                </a:lnTo>
                <a:lnTo>
                  <a:pt x="58800" y="1638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8" name="object 308"/>
          <p:cNvSpPr/>
          <p:nvPr/>
        </p:nvSpPr>
        <p:spPr>
          <a:xfrm>
            <a:off x="8866632" y="3212719"/>
            <a:ext cx="61849" cy="61721"/>
          </a:xfrm>
          <a:custGeom>
            <a:avLst/>
            <a:gdLst/>
            <a:ahLst/>
            <a:cxnLst/>
            <a:rect l="l" t="t" r="r" b="b"/>
            <a:pathLst>
              <a:path w="61849" h="61721">
                <a:moveTo>
                  <a:pt x="58800" y="16382"/>
                </a:moveTo>
                <a:lnTo>
                  <a:pt x="50292" y="6730"/>
                </a:lnTo>
                <a:lnTo>
                  <a:pt x="40259" y="1142"/>
                </a:lnTo>
                <a:lnTo>
                  <a:pt x="29083" y="0"/>
                </a:lnTo>
                <a:lnTo>
                  <a:pt x="16510" y="2920"/>
                </a:lnTo>
                <a:lnTo>
                  <a:pt x="6731" y="11556"/>
                </a:lnTo>
                <a:lnTo>
                  <a:pt x="1270" y="21462"/>
                </a:lnTo>
                <a:lnTo>
                  <a:pt x="0" y="32765"/>
                </a:lnTo>
                <a:lnTo>
                  <a:pt x="3048" y="45338"/>
                </a:lnTo>
                <a:lnTo>
                  <a:pt x="11557" y="54990"/>
                </a:lnTo>
                <a:lnTo>
                  <a:pt x="21463" y="60578"/>
                </a:lnTo>
                <a:lnTo>
                  <a:pt x="32766" y="61721"/>
                </a:lnTo>
                <a:lnTo>
                  <a:pt x="45339" y="58800"/>
                </a:lnTo>
                <a:lnTo>
                  <a:pt x="55118" y="50164"/>
                </a:lnTo>
                <a:lnTo>
                  <a:pt x="60578" y="40258"/>
                </a:lnTo>
                <a:lnTo>
                  <a:pt x="61849" y="28955"/>
                </a:lnTo>
                <a:lnTo>
                  <a:pt x="58800" y="1638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9" name="object 309"/>
          <p:cNvSpPr/>
          <p:nvPr/>
        </p:nvSpPr>
        <p:spPr>
          <a:xfrm>
            <a:off x="8878316" y="3434715"/>
            <a:ext cx="57657" cy="57531"/>
          </a:xfrm>
          <a:custGeom>
            <a:avLst/>
            <a:gdLst/>
            <a:ahLst/>
            <a:cxnLst/>
            <a:rect l="l" t="t" r="r" b="b"/>
            <a:pathLst>
              <a:path w="57657" h="57531">
                <a:moveTo>
                  <a:pt x="51815" y="14986"/>
                </a:moveTo>
                <a:lnTo>
                  <a:pt x="47498" y="6604"/>
                </a:lnTo>
                <a:lnTo>
                  <a:pt x="37591" y="1143"/>
                </a:lnTo>
                <a:lnTo>
                  <a:pt x="26288" y="0"/>
                </a:lnTo>
                <a:lnTo>
                  <a:pt x="13715" y="2921"/>
                </a:lnTo>
                <a:lnTo>
                  <a:pt x="6730" y="10033"/>
                </a:lnTo>
                <a:lnTo>
                  <a:pt x="1269" y="19938"/>
                </a:lnTo>
                <a:lnTo>
                  <a:pt x="0" y="31242"/>
                </a:lnTo>
                <a:lnTo>
                  <a:pt x="4444" y="39624"/>
                </a:lnTo>
                <a:lnTo>
                  <a:pt x="10159" y="50800"/>
                </a:lnTo>
                <a:lnTo>
                  <a:pt x="20065" y="56261"/>
                </a:lnTo>
                <a:lnTo>
                  <a:pt x="31368" y="57531"/>
                </a:lnTo>
                <a:lnTo>
                  <a:pt x="39750" y="53212"/>
                </a:lnTo>
                <a:lnTo>
                  <a:pt x="50926" y="47371"/>
                </a:lnTo>
                <a:lnTo>
                  <a:pt x="56387" y="37464"/>
                </a:lnTo>
                <a:lnTo>
                  <a:pt x="57657" y="26162"/>
                </a:lnTo>
                <a:lnTo>
                  <a:pt x="51815" y="1498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0" name="object 310"/>
          <p:cNvSpPr/>
          <p:nvPr/>
        </p:nvSpPr>
        <p:spPr>
          <a:xfrm>
            <a:off x="8878316" y="3434715"/>
            <a:ext cx="57657" cy="57531"/>
          </a:xfrm>
          <a:custGeom>
            <a:avLst/>
            <a:gdLst/>
            <a:ahLst/>
            <a:cxnLst/>
            <a:rect l="l" t="t" r="r" b="b"/>
            <a:pathLst>
              <a:path w="57657" h="57531">
                <a:moveTo>
                  <a:pt x="51815" y="14986"/>
                </a:moveTo>
                <a:lnTo>
                  <a:pt x="47498" y="6604"/>
                </a:lnTo>
                <a:lnTo>
                  <a:pt x="37591" y="1143"/>
                </a:lnTo>
                <a:lnTo>
                  <a:pt x="26288" y="0"/>
                </a:lnTo>
                <a:lnTo>
                  <a:pt x="13715" y="2921"/>
                </a:lnTo>
                <a:lnTo>
                  <a:pt x="6730" y="10033"/>
                </a:lnTo>
                <a:lnTo>
                  <a:pt x="1269" y="19938"/>
                </a:lnTo>
                <a:lnTo>
                  <a:pt x="0" y="31242"/>
                </a:lnTo>
                <a:lnTo>
                  <a:pt x="4444" y="39624"/>
                </a:lnTo>
                <a:lnTo>
                  <a:pt x="10159" y="50800"/>
                </a:lnTo>
                <a:lnTo>
                  <a:pt x="20065" y="56261"/>
                </a:lnTo>
                <a:lnTo>
                  <a:pt x="31368" y="57531"/>
                </a:lnTo>
                <a:lnTo>
                  <a:pt x="39750" y="53212"/>
                </a:lnTo>
                <a:lnTo>
                  <a:pt x="50926" y="47371"/>
                </a:lnTo>
                <a:lnTo>
                  <a:pt x="56387" y="37464"/>
                </a:lnTo>
                <a:lnTo>
                  <a:pt x="57657" y="26162"/>
                </a:lnTo>
                <a:lnTo>
                  <a:pt x="51815" y="1498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1" name="object 311"/>
          <p:cNvSpPr/>
          <p:nvPr/>
        </p:nvSpPr>
        <p:spPr>
          <a:xfrm>
            <a:off x="8853551" y="3655822"/>
            <a:ext cx="50419" cy="50545"/>
          </a:xfrm>
          <a:custGeom>
            <a:avLst/>
            <a:gdLst/>
            <a:ahLst/>
            <a:cxnLst/>
            <a:rect l="l" t="t" r="r" b="b"/>
            <a:pathLst>
              <a:path w="50419" h="50546">
                <a:moveTo>
                  <a:pt x="46100" y="15112"/>
                </a:moveTo>
                <a:lnTo>
                  <a:pt x="41782" y="6730"/>
                </a:lnTo>
                <a:lnTo>
                  <a:pt x="31876" y="1269"/>
                </a:lnTo>
                <a:lnTo>
                  <a:pt x="20574" y="0"/>
                </a:lnTo>
                <a:lnTo>
                  <a:pt x="12192" y="4317"/>
                </a:lnTo>
                <a:lnTo>
                  <a:pt x="3809" y="8635"/>
                </a:lnTo>
                <a:lnTo>
                  <a:pt x="1143" y="17144"/>
                </a:lnTo>
                <a:lnTo>
                  <a:pt x="0" y="28447"/>
                </a:lnTo>
                <a:lnTo>
                  <a:pt x="1524" y="38226"/>
                </a:lnTo>
                <a:lnTo>
                  <a:pt x="8635" y="45084"/>
                </a:lnTo>
                <a:lnTo>
                  <a:pt x="17145" y="47878"/>
                </a:lnTo>
                <a:lnTo>
                  <a:pt x="25526" y="50545"/>
                </a:lnTo>
                <a:lnTo>
                  <a:pt x="35432" y="49021"/>
                </a:lnTo>
                <a:lnTo>
                  <a:pt x="42291" y="41782"/>
                </a:lnTo>
                <a:lnTo>
                  <a:pt x="47751" y="31876"/>
                </a:lnTo>
                <a:lnTo>
                  <a:pt x="50419" y="23494"/>
                </a:lnTo>
                <a:lnTo>
                  <a:pt x="46100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2" name="object 312"/>
          <p:cNvSpPr/>
          <p:nvPr/>
        </p:nvSpPr>
        <p:spPr>
          <a:xfrm>
            <a:off x="8853551" y="3655822"/>
            <a:ext cx="50419" cy="50545"/>
          </a:xfrm>
          <a:custGeom>
            <a:avLst/>
            <a:gdLst/>
            <a:ahLst/>
            <a:cxnLst/>
            <a:rect l="l" t="t" r="r" b="b"/>
            <a:pathLst>
              <a:path w="50419" h="50546">
                <a:moveTo>
                  <a:pt x="46100" y="15112"/>
                </a:moveTo>
                <a:lnTo>
                  <a:pt x="41782" y="6730"/>
                </a:lnTo>
                <a:lnTo>
                  <a:pt x="31876" y="1269"/>
                </a:lnTo>
                <a:lnTo>
                  <a:pt x="20574" y="0"/>
                </a:lnTo>
                <a:lnTo>
                  <a:pt x="12192" y="4317"/>
                </a:lnTo>
                <a:lnTo>
                  <a:pt x="3809" y="8635"/>
                </a:lnTo>
                <a:lnTo>
                  <a:pt x="1143" y="17144"/>
                </a:lnTo>
                <a:lnTo>
                  <a:pt x="0" y="28447"/>
                </a:lnTo>
                <a:lnTo>
                  <a:pt x="1524" y="38226"/>
                </a:lnTo>
                <a:lnTo>
                  <a:pt x="8635" y="45084"/>
                </a:lnTo>
                <a:lnTo>
                  <a:pt x="17145" y="47878"/>
                </a:lnTo>
                <a:lnTo>
                  <a:pt x="25526" y="50545"/>
                </a:lnTo>
                <a:lnTo>
                  <a:pt x="35432" y="49021"/>
                </a:lnTo>
                <a:lnTo>
                  <a:pt x="42291" y="41782"/>
                </a:lnTo>
                <a:lnTo>
                  <a:pt x="47751" y="31876"/>
                </a:lnTo>
                <a:lnTo>
                  <a:pt x="50419" y="23494"/>
                </a:lnTo>
                <a:lnTo>
                  <a:pt x="46100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3" name="object 313"/>
          <p:cNvSpPr/>
          <p:nvPr/>
        </p:nvSpPr>
        <p:spPr>
          <a:xfrm>
            <a:off x="8787638" y="3866261"/>
            <a:ext cx="47751" cy="47751"/>
          </a:xfrm>
          <a:custGeom>
            <a:avLst/>
            <a:gdLst/>
            <a:ahLst/>
            <a:cxnLst/>
            <a:rect l="l" t="t" r="r" b="b"/>
            <a:pathLst>
              <a:path w="47751" h="47751">
                <a:moveTo>
                  <a:pt x="43433" y="13715"/>
                </a:moveTo>
                <a:lnTo>
                  <a:pt x="39115" y="5333"/>
                </a:lnTo>
                <a:lnTo>
                  <a:pt x="30606" y="2666"/>
                </a:lnTo>
                <a:lnTo>
                  <a:pt x="22225" y="0"/>
                </a:lnTo>
                <a:lnTo>
                  <a:pt x="13842" y="4318"/>
                </a:lnTo>
                <a:lnTo>
                  <a:pt x="5460" y="8636"/>
                </a:lnTo>
                <a:lnTo>
                  <a:pt x="2793" y="17144"/>
                </a:lnTo>
                <a:lnTo>
                  <a:pt x="0" y="25526"/>
                </a:lnTo>
                <a:lnTo>
                  <a:pt x="4444" y="33908"/>
                </a:lnTo>
                <a:lnTo>
                  <a:pt x="8762" y="42290"/>
                </a:lnTo>
                <a:lnTo>
                  <a:pt x="17144" y="44957"/>
                </a:lnTo>
                <a:lnTo>
                  <a:pt x="25653" y="47751"/>
                </a:lnTo>
                <a:lnTo>
                  <a:pt x="34035" y="43306"/>
                </a:lnTo>
                <a:lnTo>
                  <a:pt x="42417" y="38988"/>
                </a:lnTo>
                <a:lnTo>
                  <a:pt x="45084" y="30480"/>
                </a:lnTo>
                <a:lnTo>
                  <a:pt x="47751" y="22097"/>
                </a:lnTo>
                <a:lnTo>
                  <a:pt x="43433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4" name="object 314"/>
          <p:cNvSpPr/>
          <p:nvPr/>
        </p:nvSpPr>
        <p:spPr>
          <a:xfrm>
            <a:off x="8787638" y="3866261"/>
            <a:ext cx="47751" cy="47751"/>
          </a:xfrm>
          <a:custGeom>
            <a:avLst/>
            <a:gdLst/>
            <a:ahLst/>
            <a:cxnLst/>
            <a:rect l="l" t="t" r="r" b="b"/>
            <a:pathLst>
              <a:path w="47751" h="47751">
                <a:moveTo>
                  <a:pt x="43433" y="13715"/>
                </a:moveTo>
                <a:lnTo>
                  <a:pt x="39115" y="5333"/>
                </a:lnTo>
                <a:lnTo>
                  <a:pt x="30606" y="2666"/>
                </a:lnTo>
                <a:lnTo>
                  <a:pt x="22225" y="0"/>
                </a:lnTo>
                <a:lnTo>
                  <a:pt x="13842" y="4318"/>
                </a:lnTo>
                <a:lnTo>
                  <a:pt x="5460" y="8636"/>
                </a:lnTo>
                <a:lnTo>
                  <a:pt x="2793" y="17144"/>
                </a:lnTo>
                <a:lnTo>
                  <a:pt x="0" y="25526"/>
                </a:lnTo>
                <a:lnTo>
                  <a:pt x="4444" y="33908"/>
                </a:lnTo>
                <a:lnTo>
                  <a:pt x="8762" y="42290"/>
                </a:lnTo>
                <a:lnTo>
                  <a:pt x="17144" y="44957"/>
                </a:lnTo>
                <a:lnTo>
                  <a:pt x="25653" y="47751"/>
                </a:lnTo>
                <a:lnTo>
                  <a:pt x="34035" y="43306"/>
                </a:lnTo>
                <a:lnTo>
                  <a:pt x="42417" y="38988"/>
                </a:lnTo>
                <a:lnTo>
                  <a:pt x="45084" y="30480"/>
                </a:lnTo>
                <a:lnTo>
                  <a:pt x="47751" y="22097"/>
                </a:lnTo>
                <a:lnTo>
                  <a:pt x="43433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5" name="object 315"/>
          <p:cNvSpPr/>
          <p:nvPr/>
        </p:nvSpPr>
        <p:spPr>
          <a:xfrm>
            <a:off x="8647811" y="3065526"/>
            <a:ext cx="42164" cy="42290"/>
          </a:xfrm>
          <a:custGeom>
            <a:avLst/>
            <a:gdLst/>
            <a:ahLst/>
            <a:cxnLst/>
            <a:rect l="l" t="t" r="r" b="b"/>
            <a:pathLst>
              <a:path w="42164" h="42290">
                <a:moveTo>
                  <a:pt x="42037" y="9651"/>
                </a:moveTo>
                <a:lnTo>
                  <a:pt x="36322" y="5461"/>
                </a:lnTo>
                <a:lnTo>
                  <a:pt x="30607" y="1397"/>
                </a:lnTo>
                <a:lnTo>
                  <a:pt x="26416" y="0"/>
                </a:lnTo>
                <a:lnTo>
                  <a:pt x="19431" y="126"/>
                </a:lnTo>
                <a:lnTo>
                  <a:pt x="9525" y="1650"/>
                </a:lnTo>
                <a:lnTo>
                  <a:pt x="2667" y="8762"/>
                </a:lnTo>
                <a:lnTo>
                  <a:pt x="0" y="17272"/>
                </a:lnTo>
                <a:lnTo>
                  <a:pt x="0" y="24257"/>
                </a:lnTo>
                <a:lnTo>
                  <a:pt x="2921" y="29845"/>
                </a:lnTo>
                <a:lnTo>
                  <a:pt x="5842" y="35433"/>
                </a:lnTo>
                <a:lnTo>
                  <a:pt x="11557" y="39624"/>
                </a:lnTo>
                <a:lnTo>
                  <a:pt x="19939" y="42290"/>
                </a:lnTo>
                <a:lnTo>
                  <a:pt x="27050" y="42163"/>
                </a:lnTo>
                <a:lnTo>
                  <a:pt x="35433" y="37846"/>
                </a:lnTo>
                <a:lnTo>
                  <a:pt x="39497" y="32131"/>
                </a:lnTo>
                <a:lnTo>
                  <a:pt x="42164" y="23749"/>
                </a:lnTo>
                <a:lnTo>
                  <a:pt x="42037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6" name="object 316"/>
          <p:cNvSpPr/>
          <p:nvPr/>
        </p:nvSpPr>
        <p:spPr>
          <a:xfrm>
            <a:off x="8647811" y="3065526"/>
            <a:ext cx="42164" cy="42290"/>
          </a:xfrm>
          <a:custGeom>
            <a:avLst/>
            <a:gdLst/>
            <a:ahLst/>
            <a:cxnLst/>
            <a:rect l="l" t="t" r="r" b="b"/>
            <a:pathLst>
              <a:path w="42164" h="42290">
                <a:moveTo>
                  <a:pt x="42037" y="9651"/>
                </a:moveTo>
                <a:lnTo>
                  <a:pt x="36322" y="5461"/>
                </a:lnTo>
                <a:lnTo>
                  <a:pt x="30607" y="1397"/>
                </a:lnTo>
                <a:lnTo>
                  <a:pt x="26416" y="0"/>
                </a:lnTo>
                <a:lnTo>
                  <a:pt x="19431" y="126"/>
                </a:lnTo>
                <a:lnTo>
                  <a:pt x="9525" y="1650"/>
                </a:lnTo>
                <a:lnTo>
                  <a:pt x="2667" y="8762"/>
                </a:lnTo>
                <a:lnTo>
                  <a:pt x="0" y="17272"/>
                </a:lnTo>
                <a:lnTo>
                  <a:pt x="0" y="24257"/>
                </a:lnTo>
                <a:lnTo>
                  <a:pt x="2921" y="29845"/>
                </a:lnTo>
                <a:lnTo>
                  <a:pt x="5842" y="35433"/>
                </a:lnTo>
                <a:lnTo>
                  <a:pt x="11557" y="39624"/>
                </a:lnTo>
                <a:lnTo>
                  <a:pt x="19939" y="42290"/>
                </a:lnTo>
                <a:lnTo>
                  <a:pt x="27050" y="42163"/>
                </a:lnTo>
                <a:lnTo>
                  <a:pt x="35433" y="37846"/>
                </a:lnTo>
                <a:lnTo>
                  <a:pt x="39497" y="32131"/>
                </a:lnTo>
                <a:lnTo>
                  <a:pt x="42164" y="23749"/>
                </a:lnTo>
                <a:lnTo>
                  <a:pt x="42037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7" name="object 317"/>
          <p:cNvSpPr/>
          <p:nvPr/>
        </p:nvSpPr>
        <p:spPr>
          <a:xfrm>
            <a:off x="8691372" y="3247771"/>
            <a:ext cx="36575" cy="40766"/>
          </a:xfrm>
          <a:custGeom>
            <a:avLst/>
            <a:gdLst/>
            <a:ahLst/>
            <a:cxnLst/>
            <a:rect l="l" t="t" r="r" b="b"/>
            <a:pathLst>
              <a:path w="36575" h="40766">
                <a:moveTo>
                  <a:pt x="5714" y="32512"/>
                </a:moveTo>
                <a:lnTo>
                  <a:pt x="11429" y="36702"/>
                </a:lnTo>
                <a:lnTo>
                  <a:pt x="17018" y="40766"/>
                </a:lnTo>
                <a:lnTo>
                  <a:pt x="22605" y="37845"/>
                </a:lnTo>
                <a:lnTo>
                  <a:pt x="29718" y="37845"/>
                </a:lnTo>
                <a:lnTo>
                  <a:pt x="36575" y="30606"/>
                </a:lnTo>
                <a:lnTo>
                  <a:pt x="36322" y="9525"/>
                </a:lnTo>
                <a:lnTo>
                  <a:pt x="32003" y="8254"/>
                </a:lnTo>
                <a:lnTo>
                  <a:pt x="26416" y="4063"/>
                </a:lnTo>
                <a:lnTo>
                  <a:pt x="20700" y="0"/>
                </a:lnTo>
                <a:lnTo>
                  <a:pt x="15112" y="2920"/>
                </a:lnTo>
                <a:lnTo>
                  <a:pt x="8127" y="2920"/>
                </a:lnTo>
                <a:lnTo>
                  <a:pt x="1143" y="10032"/>
                </a:lnTo>
                <a:lnTo>
                  <a:pt x="1397" y="24129"/>
                </a:lnTo>
                <a:lnTo>
                  <a:pt x="0" y="28448"/>
                </a:lnTo>
                <a:lnTo>
                  <a:pt x="5714" y="325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8" name="object 318"/>
          <p:cNvSpPr/>
          <p:nvPr/>
        </p:nvSpPr>
        <p:spPr>
          <a:xfrm>
            <a:off x="8691372" y="3247771"/>
            <a:ext cx="36575" cy="40766"/>
          </a:xfrm>
          <a:custGeom>
            <a:avLst/>
            <a:gdLst/>
            <a:ahLst/>
            <a:cxnLst/>
            <a:rect l="l" t="t" r="r" b="b"/>
            <a:pathLst>
              <a:path w="36575" h="40766">
                <a:moveTo>
                  <a:pt x="5714" y="32512"/>
                </a:moveTo>
                <a:lnTo>
                  <a:pt x="11429" y="36702"/>
                </a:lnTo>
                <a:lnTo>
                  <a:pt x="17018" y="40766"/>
                </a:lnTo>
                <a:lnTo>
                  <a:pt x="22605" y="37845"/>
                </a:lnTo>
                <a:lnTo>
                  <a:pt x="29718" y="37845"/>
                </a:lnTo>
                <a:lnTo>
                  <a:pt x="36575" y="30606"/>
                </a:lnTo>
                <a:lnTo>
                  <a:pt x="36322" y="9525"/>
                </a:lnTo>
                <a:lnTo>
                  <a:pt x="32003" y="8254"/>
                </a:lnTo>
                <a:lnTo>
                  <a:pt x="26416" y="4063"/>
                </a:lnTo>
                <a:lnTo>
                  <a:pt x="20700" y="0"/>
                </a:lnTo>
                <a:lnTo>
                  <a:pt x="15112" y="2920"/>
                </a:lnTo>
                <a:lnTo>
                  <a:pt x="8127" y="2920"/>
                </a:lnTo>
                <a:lnTo>
                  <a:pt x="1143" y="10032"/>
                </a:lnTo>
                <a:lnTo>
                  <a:pt x="1397" y="24129"/>
                </a:lnTo>
                <a:lnTo>
                  <a:pt x="0" y="28448"/>
                </a:lnTo>
                <a:lnTo>
                  <a:pt x="5714" y="325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9" name="object 319"/>
          <p:cNvSpPr/>
          <p:nvPr/>
        </p:nvSpPr>
        <p:spPr>
          <a:xfrm>
            <a:off x="7180833" y="3868801"/>
            <a:ext cx="44958" cy="42544"/>
          </a:xfrm>
          <a:custGeom>
            <a:avLst/>
            <a:gdLst/>
            <a:ahLst/>
            <a:cxnLst/>
            <a:rect l="l" t="t" r="r" b="b"/>
            <a:pathLst>
              <a:path w="44958" h="42545">
                <a:moveTo>
                  <a:pt x="43561" y="12446"/>
                </a:moveTo>
                <a:lnTo>
                  <a:pt x="39116" y="4191"/>
                </a:lnTo>
                <a:lnTo>
                  <a:pt x="33527" y="0"/>
                </a:lnTo>
                <a:lnTo>
                  <a:pt x="26416" y="126"/>
                </a:lnTo>
                <a:lnTo>
                  <a:pt x="19431" y="254"/>
                </a:lnTo>
                <a:lnTo>
                  <a:pt x="11049" y="4572"/>
                </a:lnTo>
                <a:lnTo>
                  <a:pt x="2667" y="8890"/>
                </a:lnTo>
                <a:lnTo>
                  <a:pt x="0" y="17399"/>
                </a:lnTo>
                <a:lnTo>
                  <a:pt x="1524" y="27178"/>
                </a:lnTo>
                <a:lnTo>
                  <a:pt x="4445" y="32766"/>
                </a:lnTo>
                <a:lnTo>
                  <a:pt x="7366" y="38354"/>
                </a:lnTo>
                <a:lnTo>
                  <a:pt x="13081" y="42544"/>
                </a:lnTo>
                <a:lnTo>
                  <a:pt x="27050" y="42291"/>
                </a:lnTo>
                <a:lnTo>
                  <a:pt x="36957" y="40767"/>
                </a:lnTo>
                <a:lnTo>
                  <a:pt x="41021" y="35051"/>
                </a:lnTo>
                <a:lnTo>
                  <a:pt x="43688" y="26543"/>
                </a:lnTo>
                <a:lnTo>
                  <a:pt x="44958" y="15240"/>
                </a:lnTo>
                <a:lnTo>
                  <a:pt x="43561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0" name="object 320"/>
          <p:cNvSpPr/>
          <p:nvPr/>
        </p:nvSpPr>
        <p:spPr>
          <a:xfrm>
            <a:off x="7180833" y="3868801"/>
            <a:ext cx="44958" cy="42544"/>
          </a:xfrm>
          <a:custGeom>
            <a:avLst/>
            <a:gdLst/>
            <a:ahLst/>
            <a:cxnLst/>
            <a:rect l="l" t="t" r="r" b="b"/>
            <a:pathLst>
              <a:path w="44958" h="42545">
                <a:moveTo>
                  <a:pt x="43561" y="12446"/>
                </a:moveTo>
                <a:lnTo>
                  <a:pt x="39116" y="4191"/>
                </a:lnTo>
                <a:lnTo>
                  <a:pt x="33527" y="0"/>
                </a:lnTo>
                <a:lnTo>
                  <a:pt x="26416" y="126"/>
                </a:lnTo>
                <a:lnTo>
                  <a:pt x="19431" y="254"/>
                </a:lnTo>
                <a:lnTo>
                  <a:pt x="11049" y="4572"/>
                </a:lnTo>
                <a:lnTo>
                  <a:pt x="2667" y="8890"/>
                </a:lnTo>
                <a:lnTo>
                  <a:pt x="0" y="17399"/>
                </a:lnTo>
                <a:lnTo>
                  <a:pt x="1524" y="27178"/>
                </a:lnTo>
                <a:lnTo>
                  <a:pt x="4445" y="32766"/>
                </a:lnTo>
                <a:lnTo>
                  <a:pt x="7366" y="38354"/>
                </a:lnTo>
                <a:lnTo>
                  <a:pt x="13081" y="42544"/>
                </a:lnTo>
                <a:lnTo>
                  <a:pt x="27050" y="42291"/>
                </a:lnTo>
                <a:lnTo>
                  <a:pt x="36957" y="40767"/>
                </a:lnTo>
                <a:lnTo>
                  <a:pt x="41021" y="35051"/>
                </a:lnTo>
                <a:lnTo>
                  <a:pt x="43688" y="26543"/>
                </a:lnTo>
                <a:lnTo>
                  <a:pt x="44958" y="15240"/>
                </a:lnTo>
                <a:lnTo>
                  <a:pt x="43561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1" name="object 321"/>
          <p:cNvSpPr/>
          <p:nvPr/>
        </p:nvSpPr>
        <p:spPr>
          <a:xfrm>
            <a:off x="7180072" y="3721354"/>
            <a:ext cx="50800" cy="50672"/>
          </a:xfrm>
          <a:custGeom>
            <a:avLst/>
            <a:gdLst/>
            <a:ahLst/>
            <a:cxnLst/>
            <a:rect l="l" t="t" r="r" b="b"/>
            <a:pathLst>
              <a:path w="50800" h="50673">
                <a:moveTo>
                  <a:pt x="126" y="27051"/>
                </a:moveTo>
                <a:lnTo>
                  <a:pt x="1650" y="36830"/>
                </a:lnTo>
                <a:lnTo>
                  <a:pt x="4572" y="42418"/>
                </a:lnTo>
                <a:lnTo>
                  <a:pt x="14477" y="47879"/>
                </a:lnTo>
                <a:lnTo>
                  <a:pt x="22986" y="50673"/>
                </a:lnTo>
                <a:lnTo>
                  <a:pt x="32766" y="49022"/>
                </a:lnTo>
                <a:lnTo>
                  <a:pt x="41148" y="44704"/>
                </a:lnTo>
                <a:lnTo>
                  <a:pt x="48132" y="37592"/>
                </a:lnTo>
                <a:lnTo>
                  <a:pt x="50800" y="29083"/>
                </a:lnTo>
                <a:lnTo>
                  <a:pt x="50673" y="22098"/>
                </a:lnTo>
                <a:lnTo>
                  <a:pt x="49149" y="12319"/>
                </a:lnTo>
                <a:lnTo>
                  <a:pt x="43433" y="8128"/>
                </a:lnTo>
                <a:lnTo>
                  <a:pt x="36322" y="1270"/>
                </a:lnTo>
                <a:lnTo>
                  <a:pt x="25019" y="0"/>
                </a:lnTo>
                <a:lnTo>
                  <a:pt x="15239" y="1524"/>
                </a:lnTo>
                <a:lnTo>
                  <a:pt x="6857" y="5842"/>
                </a:lnTo>
                <a:lnTo>
                  <a:pt x="2667" y="11557"/>
                </a:lnTo>
                <a:lnTo>
                  <a:pt x="0" y="20066"/>
                </a:lnTo>
                <a:lnTo>
                  <a:pt x="126" y="270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2" name="object 322"/>
          <p:cNvSpPr/>
          <p:nvPr/>
        </p:nvSpPr>
        <p:spPr>
          <a:xfrm>
            <a:off x="7180072" y="3721354"/>
            <a:ext cx="50800" cy="50672"/>
          </a:xfrm>
          <a:custGeom>
            <a:avLst/>
            <a:gdLst/>
            <a:ahLst/>
            <a:cxnLst/>
            <a:rect l="l" t="t" r="r" b="b"/>
            <a:pathLst>
              <a:path w="50800" h="50673">
                <a:moveTo>
                  <a:pt x="126" y="27051"/>
                </a:moveTo>
                <a:lnTo>
                  <a:pt x="1650" y="36830"/>
                </a:lnTo>
                <a:lnTo>
                  <a:pt x="4572" y="42418"/>
                </a:lnTo>
                <a:lnTo>
                  <a:pt x="14477" y="47879"/>
                </a:lnTo>
                <a:lnTo>
                  <a:pt x="22986" y="50673"/>
                </a:lnTo>
                <a:lnTo>
                  <a:pt x="32766" y="49022"/>
                </a:lnTo>
                <a:lnTo>
                  <a:pt x="41148" y="44704"/>
                </a:lnTo>
                <a:lnTo>
                  <a:pt x="48132" y="37592"/>
                </a:lnTo>
                <a:lnTo>
                  <a:pt x="50800" y="29083"/>
                </a:lnTo>
                <a:lnTo>
                  <a:pt x="50673" y="22098"/>
                </a:lnTo>
                <a:lnTo>
                  <a:pt x="49149" y="12319"/>
                </a:lnTo>
                <a:lnTo>
                  <a:pt x="43433" y="8128"/>
                </a:lnTo>
                <a:lnTo>
                  <a:pt x="36322" y="1270"/>
                </a:lnTo>
                <a:lnTo>
                  <a:pt x="25019" y="0"/>
                </a:lnTo>
                <a:lnTo>
                  <a:pt x="15239" y="1524"/>
                </a:lnTo>
                <a:lnTo>
                  <a:pt x="6857" y="5842"/>
                </a:lnTo>
                <a:lnTo>
                  <a:pt x="2667" y="11557"/>
                </a:lnTo>
                <a:lnTo>
                  <a:pt x="0" y="20066"/>
                </a:lnTo>
                <a:lnTo>
                  <a:pt x="126" y="270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3" name="object 323"/>
          <p:cNvSpPr/>
          <p:nvPr/>
        </p:nvSpPr>
        <p:spPr>
          <a:xfrm>
            <a:off x="7245858" y="3793490"/>
            <a:ext cx="50673" cy="50673"/>
          </a:xfrm>
          <a:custGeom>
            <a:avLst/>
            <a:gdLst/>
            <a:ahLst/>
            <a:cxnLst/>
            <a:rect l="l" t="t" r="r" b="b"/>
            <a:pathLst>
              <a:path w="50673" h="50673">
                <a:moveTo>
                  <a:pt x="126" y="27051"/>
                </a:moveTo>
                <a:lnTo>
                  <a:pt x="1650" y="36830"/>
                </a:lnTo>
                <a:lnTo>
                  <a:pt x="4572" y="42418"/>
                </a:lnTo>
                <a:lnTo>
                  <a:pt x="14477" y="47879"/>
                </a:lnTo>
                <a:lnTo>
                  <a:pt x="22987" y="50673"/>
                </a:lnTo>
                <a:lnTo>
                  <a:pt x="32766" y="49022"/>
                </a:lnTo>
                <a:lnTo>
                  <a:pt x="41148" y="44704"/>
                </a:lnTo>
                <a:lnTo>
                  <a:pt x="48006" y="37592"/>
                </a:lnTo>
                <a:lnTo>
                  <a:pt x="50673" y="29083"/>
                </a:lnTo>
                <a:lnTo>
                  <a:pt x="49149" y="19304"/>
                </a:lnTo>
                <a:lnTo>
                  <a:pt x="49022" y="12318"/>
                </a:lnTo>
                <a:lnTo>
                  <a:pt x="43434" y="8128"/>
                </a:lnTo>
                <a:lnTo>
                  <a:pt x="36195" y="1270"/>
                </a:lnTo>
                <a:lnTo>
                  <a:pt x="25019" y="0"/>
                </a:lnTo>
                <a:lnTo>
                  <a:pt x="15113" y="1524"/>
                </a:lnTo>
                <a:lnTo>
                  <a:pt x="6858" y="5842"/>
                </a:lnTo>
                <a:lnTo>
                  <a:pt x="2667" y="11557"/>
                </a:lnTo>
                <a:lnTo>
                  <a:pt x="0" y="20066"/>
                </a:lnTo>
                <a:lnTo>
                  <a:pt x="126" y="270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4" name="object 324"/>
          <p:cNvSpPr/>
          <p:nvPr/>
        </p:nvSpPr>
        <p:spPr>
          <a:xfrm>
            <a:off x="7245858" y="3793490"/>
            <a:ext cx="50673" cy="50673"/>
          </a:xfrm>
          <a:custGeom>
            <a:avLst/>
            <a:gdLst/>
            <a:ahLst/>
            <a:cxnLst/>
            <a:rect l="l" t="t" r="r" b="b"/>
            <a:pathLst>
              <a:path w="50673" h="50673">
                <a:moveTo>
                  <a:pt x="126" y="27051"/>
                </a:moveTo>
                <a:lnTo>
                  <a:pt x="1650" y="36830"/>
                </a:lnTo>
                <a:lnTo>
                  <a:pt x="4572" y="42418"/>
                </a:lnTo>
                <a:lnTo>
                  <a:pt x="14477" y="47879"/>
                </a:lnTo>
                <a:lnTo>
                  <a:pt x="22987" y="50673"/>
                </a:lnTo>
                <a:lnTo>
                  <a:pt x="32766" y="49022"/>
                </a:lnTo>
                <a:lnTo>
                  <a:pt x="41148" y="44704"/>
                </a:lnTo>
                <a:lnTo>
                  <a:pt x="48006" y="37592"/>
                </a:lnTo>
                <a:lnTo>
                  <a:pt x="50673" y="29083"/>
                </a:lnTo>
                <a:lnTo>
                  <a:pt x="49149" y="19304"/>
                </a:lnTo>
                <a:lnTo>
                  <a:pt x="49022" y="12318"/>
                </a:lnTo>
                <a:lnTo>
                  <a:pt x="43434" y="8128"/>
                </a:lnTo>
                <a:lnTo>
                  <a:pt x="36195" y="1270"/>
                </a:lnTo>
                <a:lnTo>
                  <a:pt x="25019" y="0"/>
                </a:lnTo>
                <a:lnTo>
                  <a:pt x="15113" y="1524"/>
                </a:lnTo>
                <a:lnTo>
                  <a:pt x="6858" y="5842"/>
                </a:lnTo>
                <a:lnTo>
                  <a:pt x="2667" y="11557"/>
                </a:lnTo>
                <a:lnTo>
                  <a:pt x="0" y="20066"/>
                </a:lnTo>
                <a:lnTo>
                  <a:pt x="126" y="270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5" name="object 325"/>
          <p:cNvSpPr/>
          <p:nvPr/>
        </p:nvSpPr>
        <p:spPr>
          <a:xfrm>
            <a:off x="7322693" y="3852799"/>
            <a:ext cx="46608" cy="46355"/>
          </a:xfrm>
          <a:custGeom>
            <a:avLst/>
            <a:gdLst/>
            <a:ahLst/>
            <a:cxnLst/>
            <a:rect l="l" t="t" r="r" b="b"/>
            <a:pathLst>
              <a:path w="46608" h="46354">
                <a:moveTo>
                  <a:pt x="4445" y="35432"/>
                </a:moveTo>
                <a:lnTo>
                  <a:pt x="7238" y="41020"/>
                </a:lnTo>
                <a:lnTo>
                  <a:pt x="15748" y="43687"/>
                </a:lnTo>
                <a:lnTo>
                  <a:pt x="24256" y="46355"/>
                </a:lnTo>
                <a:lnTo>
                  <a:pt x="31241" y="46227"/>
                </a:lnTo>
                <a:lnTo>
                  <a:pt x="39624" y="41909"/>
                </a:lnTo>
                <a:lnTo>
                  <a:pt x="46608" y="34798"/>
                </a:lnTo>
                <a:lnTo>
                  <a:pt x="46354" y="20700"/>
                </a:lnTo>
                <a:lnTo>
                  <a:pt x="46227" y="13715"/>
                </a:lnTo>
                <a:lnTo>
                  <a:pt x="43306" y="8127"/>
                </a:lnTo>
                <a:lnTo>
                  <a:pt x="33400" y="2667"/>
                </a:lnTo>
                <a:lnTo>
                  <a:pt x="24891" y="0"/>
                </a:lnTo>
                <a:lnTo>
                  <a:pt x="16509" y="4318"/>
                </a:lnTo>
                <a:lnTo>
                  <a:pt x="11049" y="7238"/>
                </a:lnTo>
                <a:lnTo>
                  <a:pt x="4063" y="14350"/>
                </a:lnTo>
                <a:lnTo>
                  <a:pt x="2666" y="18542"/>
                </a:lnTo>
                <a:lnTo>
                  <a:pt x="0" y="27050"/>
                </a:lnTo>
                <a:lnTo>
                  <a:pt x="4445" y="3543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6" name="object 326"/>
          <p:cNvSpPr/>
          <p:nvPr/>
        </p:nvSpPr>
        <p:spPr>
          <a:xfrm>
            <a:off x="7322693" y="3852799"/>
            <a:ext cx="46608" cy="46355"/>
          </a:xfrm>
          <a:custGeom>
            <a:avLst/>
            <a:gdLst/>
            <a:ahLst/>
            <a:cxnLst/>
            <a:rect l="l" t="t" r="r" b="b"/>
            <a:pathLst>
              <a:path w="46608" h="46354">
                <a:moveTo>
                  <a:pt x="4445" y="35432"/>
                </a:moveTo>
                <a:lnTo>
                  <a:pt x="7238" y="41020"/>
                </a:lnTo>
                <a:lnTo>
                  <a:pt x="15748" y="43687"/>
                </a:lnTo>
                <a:lnTo>
                  <a:pt x="24256" y="46355"/>
                </a:lnTo>
                <a:lnTo>
                  <a:pt x="31241" y="46227"/>
                </a:lnTo>
                <a:lnTo>
                  <a:pt x="39624" y="41909"/>
                </a:lnTo>
                <a:lnTo>
                  <a:pt x="46608" y="34798"/>
                </a:lnTo>
                <a:lnTo>
                  <a:pt x="46354" y="20700"/>
                </a:lnTo>
                <a:lnTo>
                  <a:pt x="46227" y="13715"/>
                </a:lnTo>
                <a:lnTo>
                  <a:pt x="43306" y="8127"/>
                </a:lnTo>
                <a:lnTo>
                  <a:pt x="33400" y="2667"/>
                </a:lnTo>
                <a:lnTo>
                  <a:pt x="24891" y="0"/>
                </a:lnTo>
                <a:lnTo>
                  <a:pt x="16509" y="4318"/>
                </a:lnTo>
                <a:lnTo>
                  <a:pt x="11049" y="7238"/>
                </a:lnTo>
                <a:lnTo>
                  <a:pt x="4063" y="14350"/>
                </a:lnTo>
                <a:lnTo>
                  <a:pt x="2666" y="18542"/>
                </a:lnTo>
                <a:lnTo>
                  <a:pt x="0" y="27050"/>
                </a:lnTo>
                <a:lnTo>
                  <a:pt x="4445" y="3543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7" name="object 327"/>
          <p:cNvSpPr/>
          <p:nvPr/>
        </p:nvSpPr>
        <p:spPr>
          <a:xfrm>
            <a:off x="7413244" y="3899280"/>
            <a:ext cx="42290" cy="43561"/>
          </a:xfrm>
          <a:custGeom>
            <a:avLst/>
            <a:gdLst/>
            <a:ahLst/>
            <a:cxnLst/>
            <a:rect l="l" t="t" r="r" b="b"/>
            <a:pathLst>
              <a:path w="42290" h="43561">
                <a:moveTo>
                  <a:pt x="39242" y="12319"/>
                </a:moveTo>
                <a:lnTo>
                  <a:pt x="37846" y="9652"/>
                </a:lnTo>
                <a:lnTo>
                  <a:pt x="27939" y="4064"/>
                </a:lnTo>
                <a:lnTo>
                  <a:pt x="22225" y="0"/>
                </a:lnTo>
                <a:lnTo>
                  <a:pt x="13842" y="4318"/>
                </a:lnTo>
                <a:lnTo>
                  <a:pt x="5460" y="8636"/>
                </a:lnTo>
                <a:lnTo>
                  <a:pt x="1397" y="14351"/>
                </a:lnTo>
                <a:lnTo>
                  <a:pt x="0" y="18542"/>
                </a:lnTo>
                <a:lnTo>
                  <a:pt x="126" y="25654"/>
                </a:lnTo>
                <a:lnTo>
                  <a:pt x="3048" y="31242"/>
                </a:lnTo>
                <a:lnTo>
                  <a:pt x="5969" y="36830"/>
                </a:lnTo>
                <a:lnTo>
                  <a:pt x="11556" y="40894"/>
                </a:lnTo>
                <a:lnTo>
                  <a:pt x="20065" y="43561"/>
                </a:lnTo>
                <a:lnTo>
                  <a:pt x="27050" y="43434"/>
                </a:lnTo>
                <a:lnTo>
                  <a:pt x="35432" y="39116"/>
                </a:lnTo>
                <a:lnTo>
                  <a:pt x="39624" y="33401"/>
                </a:lnTo>
                <a:lnTo>
                  <a:pt x="42290" y="25019"/>
                </a:lnTo>
                <a:lnTo>
                  <a:pt x="42163" y="17907"/>
                </a:lnTo>
                <a:lnTo>
                  <a:pt x="39242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8" name="object 328"/>
          <p:cNvSpPr/>
          <p:nvPr/>
        </p:nvSpPr>
        <p:spPr>
          <a:xfrm>
            <a:off x="7413244" y="3899280"/>
            <a:ext cx="42290" cy="43561"/>
          </a:xfrm>
          <a:custGeom>
            <a:avLst/>
            <a:gdLst/>
            <a:ahLst/>
            <a:cxnLst/>
            <a:rect l="l" t="t" r="r" b="b"/>
            <a:pathLst>
              <a:path w="42290" h="43561">
                <a:moveTo>
                  <a:pt x="39242" y="12319"/>
                </a:moveTo>
                <a:lnTo>
                  <a:pt x="37846" y="9652"/>
                </a:lnTo>
                <a:lnTo>
                  <a:pt x="27939" y="4064"/>
                </a:lnTo>
                <a:lnTo>
                  <a:pt x="22225" y="0"/>
                </a:lnTo>
                <a:lnTo>
                  <a:pt x="13842" y="4318"/>
                </a:lnTo>
                <a:lnTo>
                  <a:pt x="5460" y="8636"/>
                </a:lnTo>
                <a:lnTo>
                  <a:pt x="1397" y="14351"/>
                </a:lnTo>
                <a:lnTo>
                  <a:pt x="0" y="18542"/>
                </a:lnTo>
                <a:lnTo>
                  <a:pt x="126" y="25654"/>
                </a:lnTo>
                <a:lnTo>
                  <a:pt x="3048" y="31242"/>
                </a:lnTo>
                <a:lnTo>
                  <a:pt x="5969" y="36830"/>
                </a:lnTo>
                <a:lnTo>
                  <a:pt x="11556" y="40894"/>
                </a:lnTo>
                <a:lnTo>
                  <a:pt x="20065" y="43561"/>
                </a:lnTo>
                <a:lnTo>
                  <a:pt x="27050" y="43434"/>
                </a:lnTo>
                <a:lnTo>
                  <a:pt x="35432" y="39116"/>
                </a:lnTo>
                <a:lnTo>
                  <a:pt x="39624" y="33401"/>
                </a:lnTo>
                <a:lnTo>
                  <a:pt x="42290" y="25019"/>
                </a:lnTo>
                <a:lnTo>
                  <a:pt x="42163" y="17907"/>
                </a:lnTo>
                <a:lnTo>
                  <a:pt x="39242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9" name="object 329"/>
          <p:cNvSpPr/>
          <p:nvPr/>
        </p:nvSpPr>
        <p:spPr>
          <a:xfrm>
            <a:off x="7443089" y="3822827"/>
            <a:ext cx="45084" cy="44958"/>
          </a:xfrm>
          <a:custGeom>
            <a:avLst/>
            <a:gdLst/>
            <a:ahLst/>
            <a:cxnLst/>
            <a:rect l="l" t="t" r="r" b="b"/>
            <a:pathLst>
              <a:path w="45084" h="44958">
                <a:moveTo>
                  <a:pt x="43433" y="11049"/>
                </a:moveTo>
                <a:lnTo>
                  <a:pt x="36321" y="4064"/>
                </a:lnTo>
                <a:lnTo>
                  <a:pt x="30606" y="0"/>
                </a:lnTo>
                <a:lnTo>
                  <a:pt x="20827" y="1524"/>
                </a:lnTo>
                <a:lnTo>
                  <a:pt x="13715" y="1650"/>
                </a:lnTo>
                <a:lnTo>
                  <a:pt x="6857" y="8762"/>
                </a:lnTo>
                <a:lnTo>
                  <a:pt x="2666" y="14478"/>
                </a:lnTo>
                <a:lnTo>
                  <a:pt x="0" y="22860"/>
                </a:lnTo>
                <a:lnTo>
                  <a:pt x="4317" y="31242"/>
                </a:lnTo>
                <a:lnTo>
                  <a:pt x="8762" y="39624"/>
                </a:lnTo>
                <a:lnTo>
                  <a:pt x="17144" y="42291"/>
                </a:lnTo>
                <a:lnTo>
                  <a:pt x="25653" y="44958"/>
                </a:lnTo>
                <a:lnTo>
                  <a:pt x="34035" y="40640"/>
                </a:lnTo>
                <a:lnTo>
                  <a:pt x="39624" y="37718"/>
                </a:lnTo>
                <a:lnTo>
                  <a:pt x="45084" y="27812"/>
                </a:lnTo>
                <a:lnTo>
                  <a:pt x="44957" y="20828"/>
                </a:lnTo>
                <a:lnTo>
                  <a:pt x="43433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0" name="object 330"/>
          <p:cNvSpPr/>
          <p:nvPr/>
        </p:nvSpPr>
        <p:spPr>
          <a:xfrm>
            <a:off x="7443089" y="3822827"/>
            <a:ext cx="45084" cy="44958"/>
          </a:xfrm>
          <a:custGeom>
            <a:avLst/>
            <a:gdLst/>
            <a:ahLst/>
            <a:cxnLst/>
            <a:rect l="l" t="t" r="r" b="b"/>
            <a:pathLst>
              <a:path w="45084" h="44958">
                <a:moveTo>
                  <a:pt x="43433" y="11049"/>
                </a:moveTo>
                <a:lnTo>
                  <a:pt x="36321" y="4064"/>
                </a:lnTo>
                <a:lnTo>
                  <a:pt x="30606" y="0"/>
                </a:lnTo>
                <a:lnTo>
                  <a:pt x="20827" y="1524"/>
                </a:lnTo>
                <a:lnTo>
                  <a:pt x="13715" y="1650"/>
                </a:lnTo>
                <a:lnTo>
                  <a:pt x="6857" y="8762"/>
                </a:lnTo>
                <a:lnTo>
                  <a:pt x="2666" y="14478"/>
                </a:lnTo>
                <a:lnTo>
                  <a:pt x="0" y="22860"/>
                </a:lnTo>
                <a:lnTo>
                  <a:pt x="4317" y="31242"/>
                </a:lnTo>
                <a:lnTo>
                  <a:pt x="8762" y="39624"/>
                </a:lnTo>
                <a:lnTo>
                  <a:pt x="17144" y="42291"/>
                </a:lnTo>
                <a:lnTo>
                  <a:pt x="25653" y="44958"/>
                </a:lnTo>
                <a:lnTo>
                  <a:pt x="34035" y="40640"/>
                </a:lnTo>
                <a:lnTo>
                  <a:pt x="39624" y="37718"/>
                </a:lnTo>
                <a:lnTo>
                  <a:pt x="45084" y="27812"/>
                </a:lnTo>
                <a:lnTo>
                  <a:pt x="44957" y="20828"/>
                </a:lnTo>
                <a:lnTo>
                  <a:pt x="43433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1" name="object 331"/>
          <p:cNvSpPr/>
          <p:nvPr/>
        </p:nvSpPr>
        <p:spPr>
          <a:xfrm>
            <a:off x="7373620" y="378739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7846" y="11048"/>
                </a:moveTo>
                <a:lnTo>
                  <a:pt x="30733" y="4063"/>
                </a:lnTo>
                <a:lnTo>
                  <a:pt x="25019" y="0"/>
                </a:lnTo>
                <a:lnTo>
                  <a:pt x="11049" y="126"/>
                </a:lnTo>
                <a:lnTo>
                  <a:pt x="4063" y="7238"/>
                </a:lnTo>
                <a:lnTo>
                  <a:pt x="0" y="12953"/>
                </a:lnTo>
                <a:lnTo>
                  <a:pt x="0" y="20065"/>
                </a:lnTo>
                <a:lnTo>
                  <a:pt x="1650" y="29844"/>
                </a:lnTo>
                <a:lnTo>
                  <a:pt x="7238" y="33908"/>
                </a:lnTo>
                <a:lnTo>
                  <a:pt x="12953" y="38099"/>
                </a:lnTo>
                <a:lnTo>
                  <a:pt x="19938" y="37972"/>
                </a:lnTo>
                <a:lnTo>
                  <a:pt x="29845" y="36448"/>
                </a:lnTo>
                <a:lnTo>
                  <a:pt x="33908" y="30733"/>
                </a:lnTo>
                <a:lnTo>
                  <a:pt x="38100" y="25018"/>
                </a:lnTo>
                <a:lnTo>
                  <a:pt x="37846" y="11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2" name="object 332"/>
          <p:cNvSpPr/>
          <p:nvPr/>
        </p:nvSpPr>
        <p:spPr>
          <a:xfrm>
            <a:off x="7373620" y="378739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7846" y="11048"/>
                </a:moveTo>
                <a:lnTo>
                  <a:pt x="30733" y="4063"/>
                </a:lnTo>
                <a:lnTo>
                  <a:pt x="25019" y="0"/>
                </a:lnTo>
                <a:lnTo>
                  <a:pt x="11049" y="126"/>
                </a:lnTo>
                <a:lnTo>
                  <a:pt x="4063" y="7238"/>
                </a:lnTo>
                <a:lnTo>
                  <a:pt x="0" y="12953"/>
                </a:lnTo>
                <a:lnTo>
                  <a:pt x="0" y="20065"/>
                </a:lnTo>
                <a:lnTo>
                  <a:pt x="1650" y="29844"/>
                </a:lnTo>
                <a:lnTo>
                  <a:pt x="7238" y="33908"/>
                </a:lnTo>
                <a:lnTo>
                  <a:pt x="12953" y="38099"/>
                </a:lnTo>
                <a:lnTo>
                  <a:pt x="19938" y="37972"/>
                </a:lnTo>
                <a:lnTo>
                  <a:pt x="29845" y="36448"/>
                </a:lnTo>
                <a:lnTo>
                  <a:pt x="33908" y="30733"/>
                </a:lnTo>
                <a:lnTo>
                  <a:pt x="38100" y="25018"/>
                </a:lnTo>
                <a:lnTo>
                  <a:pt x="37846" y="11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3" name="object 333"/>
          <p:cNvSpPr/>
          <p:nvPr/>
        </p:nvSpPr>
        <p:spPr>
          <a:xfrm>
            <a:off x="7523480" y="3847083"/>
            <a:ext cx="43688" cy="45085"/>
          </a:xfrm>
          <a:custGeom>
            <a:avLst/>
            <a:gdLst/>
            <a:ahLst/>
            <a:cxnLst/>
            <a:rect l="l" t="t" r="r" b="b"/>
            <a:pathLst>
              <a:path w="43688" h="45085">
                <a:moveTo>
                  <a:pt x="40767" y="13716"/>
                </a:moveTo>
                <a:lnTo>
                  <a:pt x="36449" y="5334"/>
                </a:lnTo>
                <a:lnTo>
                  <a:pt x="27940" y="2667"/>
                </a:lnTo>
                <a:lnTo>
                  <a:pt x="19430" y="0"/>
                </a:lnTo>
                <a:lnTo>
                  <a:pt x="11049" y="4318"/>
                </a:lnTo>
                <a:lnTo>
                  <a:pt x="5461" y="7239"/>
                </a:lnTo>
                <a:lnTo>
                  <a:pt x="0" y="17145"/>
                </a:lnTo>
                <a:lnTo>
                  <a:pt x="126" y="24130"/>
                </a:lnTo>
                <a:lnTo>
                  <a:pt x="1650" y="34036"/>
                </a:lnTo>
                <a:lnTo>
                  <a:pt x="7366" y="38100"/>
                </a:lnTo>
                <a:lnTo>
                  <a:pt x="14477" y="45085"/>
                </a:lnTo>
                <a:lnTo>
                  <a:pt x="24384" y="43434"/>
                </a:lnTo>
                <a:lnTo>
                  <a:pt x="31369" y="43434"/>
                </a:lnTo>
                <a:lnTo>
                  <a:pt x="38226" y="36195"/>
                </a:lnTo>
                <a:lnTo>
                  <a:pt x="42418" y="30607"/>
                </a:lnTo>
                <a:lnTo>
                  <a:pt x="43688" y="19304"/>
                </a:lnTo>
                <a:lnTo>
                  <a:pt x="40767" y="137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4" name="object 334"/>
          <p:cNvSpPr/>
          <p:nvPr/>
        </p:nvSpPr>
        <p:spPr>
          <a:xfrm>
            <a:off x="7523480" y="3847083"/>
            <a:ext cx="43688" cy="45085"/>
          </a:xfrm>
          <a:custGeom>
            <a:avLst/>
            <a:gdLst/>
            <a:ahLst/>
            <a:cxnLst/>
            <a:rect l="l" t="t" r="r" b="b"/>
            <a:pathLst>
              <a:path w="43688" h="45085">
                <a:moveTo>
                  <a:pt x="40767" y="13716"/>
                </a:moveTo>
                <a:lnTo>
                  <a:pt x="36449" y="5334"/>
                </a:lnTo>
                <a:lnTo>
                  <a:pt x="27940" y="2667"/>
                </a:lnTo>
                <a:lnTo>
                  <a:pt x="19430" y="0"/>
                </a:lnTo>
                <a:lnTo>
                  <a:pt x="11049" y="4318"/>
                </a:lnTo>
                <a:lnTo>
                  <a:pt x="5461" y="7239"/>
                </a:lnTo>
                <a:lnTo>
                  <a:pt x="0" y="17145"/>
                </a:lnTo>
                <a:lnTo>
                  <a:pt x="126" y="24130"/>
                </a:lnTo>
                <a:lnTo>
                  <a:pt x="1650" y="34036"/>
                </a:lnTo>
                <a:lnTo>
                  <a:pt x="7366" y="38100"/>
                </a:lnTo>
                <a:lnTo>
                  <a:pt x="14477" y="45085"/>
                </a:lnTo>
                <a:lnTo>
                  <a:pt x="24384" y="43434"/>
                </a:lnTo>
                <a:lnTo>
                  <a:pt x="31369" y="43434"/>
                </a:lnTo>
                <a:lnTo>
                  <a:pt x="38226" y="36195"/>
                </a:lnTo>
                <a:lnTo>
                  <a:pt x="42418" y="30607"/>
                </a:lnTo>
                <a:lnTo>
                  <a:pt x="43688" y="19304"/>
                </a:lnTo>
                <a:lnTo>
                  <a:pt x="40767" y="137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5" name="object 335"/>
          <p:cNvSpPr/>
          <p:nvPr/>
        </p:nvSpPr>
        <p:spPr>
          <a:xfrm>
            <a:off x="7606665" y="3861180"/>
            <a:ext cx="40766" cy="40893"/>
          </a:xfrm>
          <a:custGeom>
            <a:avLst/>
            <a:gdLst/>
            <a:ahLst/>
            <a:cxnLst/>
            <a:rect l="l" t="t" r="r" b="b"/>
            <a:pathLst>
              <a:path w="40766" h="40894">
                <a:moveTo>
                  <a:pt x="37845" y="11049"/>
                </a:moveTo>
                <a:lnTo>
                  <a:pt x="33527" y="2667"/>
                </a:lnTo>
                <a:lnTo>
                  <a:pt x="25018" y="0"/>
                </a:lnTo>
                <a:lnTo>
                  <a:pt x="18033" y="127"/>
                </a:lnTo>
                <a:lnTo>
                  <a:pt x="12445" y="3048"/>
                </a:lnTo>
                <a:lnTo>
                  <a:pt x="4063" y="7366"/>
                </a:lnTo>
                <a:lnTo>
                  <a:pt x="0" y="13081"/>
                </a:lnTo>
                <a:lnTo>
                  <a:pt x="0" y="20066"/>
                </a:lnTo>
                <a:lnTo>
                  <a:pt x="4444" y="28448"/>
                </a:lnTo>
                <a:lnTo>
                  <a:pt x="7238" y="34036"/>
                </a:lnTo>
                <a:lnTo>
                  <a:pt x="12953" y="38100"/>
                </a:lnTo>
                <a:lnTo>
                  <a:pt x="21462" y="40894"/>
                </a:lnTo>
                <a:lnTo>
                  <a:pt x="29844" y="36449"/>
                </a:lnTo>
                <a:lnTo>
                  <a:pt x="35432" y="33655"/>
                </a:lnTo>
                <a:lnTo>
                  <a:pt x="38100" y="25146"/>
                </a:lnTo>
                <a:lnTo>
                  <a:pt x="40766" y="16637"/>
                </a:lnTo>
                <a:lnTo>
                  <a:pt x="37845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6" name="object 336"/>
          <p:cNvSpPr/>
          <p:nvPr/>
        </p:nvSpPr>
        <p:spPr>
          <a:xfrm>
            <a:off x="7606665" y="3861180"/>
            <a:ext cx="40766" cy="40893"/>
          </a:xfrm>
          <a:custGeom>
            <a:avLst/>
            <a:gdLst/>
            <a:ahLst/>
            <a:cxnLst/>
            <a:rect l="l" t="t" r="r" b="b"/>
            <a:pathLst>
              <a:path w="40766" h="40894">
                <a:moveTo>
                  <a:pt x="37845" y="11049"/>
                </a:moveTo>
                <a:lnTo>
                  <a:pt x="33527" y="2667"/>
                </a:lnTo>
                <a:lnTo>
                  <a:pt x="25018" y="0"/>
                </a:lnTo>
                <a:lnTo>
                  <a:pt x="18033" y="127"/>
                </a:lnTo>
                <a:lnTo>
                  <a:pt x="12445" y="3048"/>
                </a:lnTo>
                <a:lnTo>
                  <a:pt x="4063" y="7366"/>
                </a:lnTo>
                <a:lnTo>
                  <a:pt x="0" y="13081"/>
                </a:lnTo>
                <a:lnTo>
                  <a:pt x="0" y="20066"/>
                </a:lnTo>
                <a:lnTo>
                  <a:pt x="4444" y="28448"/>
                </a:lnTo>
                <a:lnTo>
                  <a:pt x="7238" y="34036"/>
                </a:lnTo>
                <a:lnTo>
                  <a:pt x="12953" y="38100"/>
                </a:lnTo>
                <a:lnTo>
                  <a:pt x="21462" y="40894"/>
                </a:lnTo>
                <a:lnTo>
                  <a:pt x="29844" y="36449"/>
                </a:lnTo>
                <a:lnTo>
                  <a:pt x="35432" y="33655"/>
                </a:lnTo>
                <a:lnTo>
                  <a:pt x="38100" y="25146"/>
                </a:lnTo>
                <a:lnTo>
                  <a:pt x="40766" y="16637"/>
                </a:lnTo>
                <a:lnTo>
                  <a:pt x="37845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7" name="object 337"/>
          <p:cNvSpPr/>
          <p:nvPr/>
        </p:nvSpPr>
        <p:spPr>
          <a:xfrm>
            <a:off x="7690993" y="3859911"/>
            <a:ext cx="36575" cy="33908"/>
          </a:xfrm>
          <a:custGeom>
            <a:avLst/>
            <a:gdLst/>
            <a:ahLst/>
            <a:cxnLst/>
            <a:rect l="l" t="t" r="r" b="b"/>
            <a:pathLst>
              <a:path w="36575" h="33909">
                <a:moveTo>
                  <a:pt x="33654" y="9778"/>
                </a:moveTo>
                <a:lnTo>
                  <a:pt x="30733" y="4190"/>
                </a:lnTo>
                <a:lnTo>
                  <a:pt x="25018" y="0"/>
                </a:lnTo>
                <a:lnTo>
                  <a:pt x="11049" y="253"/>
                </a:lnTo>
                <a:lnTo>
                  <a:pt x="6857" y="5968"/>
                </a:lnTo>
                <a:lnTo>
                  <a:pt x="2793" y="11683"/>
                </a:lnTo>
                <a:lnTo>
                  <a:pt x="0" y="20065"/>
                </a:lnTo>
                <a:lnTo>
                  <a:pt x="2921" y="25653"/>
                </a:lnTo>
                <a:lnTo>
                  <a:pt x="5841" y="31241"/>
                </a:lnTo>
                <a:lnTo>
                  <a:pt x="14350" y="33908"/>
                </a:lnTo>
                <a:lnTo>
                  <a:pt x="28321" y="33781"/>
                </a:lnTo>
                <a:lnTo>
                  <a:pt x="32511" y="28066"/>
                </a:lnTo>
                <a:lnTo>
                  <a:pt x="36575" y="22351"/>
                </a:lnTo>
                <a:lnTo>
                  <a:pt x="36575" y="15366"/>
                </a:lnTo>
                <a:lnTo>
                  <a:pt x="33654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8" name="object 338"/>
          <p:cNvSpPr/>
          <p:nvPr/>
        </p:nvSpPr>
        <p:spPr>
          <a:xfrm>
            <a:off x="7690993" y="3859911"/>
            <a:ext cx="36575" cy="33908"/>
          </a:xfrm>
          <a:custGeom>
            <a:avLst/>
            <a:gdLst/>
            <a:ahLst/>
            <a:cxnLst/>
            <a:rect l="l" t="t" r="r" b="b"/>
            <a:pathLst>
              <a:path w="36575" h="33909">
                <a:moveTo>
                  <a:pt x="33654" y="9778"/>
                </a:moveTo>
                <a:lnTo>
                  <a:pt x="30733" y="4190"/>
                </a:lnTo>
                <a:lnTo>
                  <a:pt x="25018" y="0"/>
                </a:lnTo>
                <a:lnTo>
                  <a:pt x="11049" y="253"/>
                </a:lnTo>
                <a:lnTo>
                  <a:pt x="6857" y="5968"/>
                </a:lnTo>
                <a:lnTo>
                  <a:pt x="2793" y="11683"/>
                </a:lnTo>
                <a:lnTo>
                  <a:pt x="0" y="20065"/>
                </a:lnTo>
                <a:lnTo>
                  <a:pt x="2921" y="25653"/>
                </a:lnTo>
                <a:lnTo>
                  <a:pt x="5841" y="31241"/>
                </a:lnTo>
                <a:lnTo>
                  <a:pt x="14350" y="33908"/>
                </a:lnTo>
                <a:lnTo>
                  <a:pt x="28321" y="33781"/>
                </a:lnTo>
                <a:lnTo>
                  <a:pt x="32511" y="28066"/>
                </a:lnTo>
                <a:lnTo>
                  <a:pt x="36575" y="22351"/>
                </a:lnTo>
                <a:lnTo>
                  <a:pt x="36575" y="15366"/>
                </a:lnTo>
                <a:lnTo>
                  <a:pt x="33654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9" name="object 339"/>
          <p:cNvSpPr/>
          <p:nvPr/>
        </p:nvSpPr>
        <p:spPr>
          <a:xfrm>
            <a:off x="7682865" y="3788410"/>
            <a:ext cx="35178" cy="38100"/>
          </a:xfrm>
          <a:custGeom>
            <a:avLst/>
            <a:gdLst/>
            <a:ahLst/>
            <a:cxnLst/>
            <a:rect l="l" t="t" r="r" b="b"/>
            <a:pathLst>
              <a:path w="35178" h="38100">
                <a:moveTo>
                  <a:pt x="33654" y="11048"/>
                </a:moveTo>
                <a:lnTo>
                  <a:pt x="30733" y="5460"/>
                </a:lnTo>
                <a:lnTo>
                  <a:pt x="25145" y="1396"/>
                </a:lnTo>
                <a:lnTo>
                  <a:pt x="20827" y="0"/>
                </a:lnTo>
                <a:lnTo>
                  <a:pt x="13842" y="126"/>
                </a:lnTo>
                <a:lnTo>
                  <a:pt x="8254" y="3047"/>
                </a:lnTo>
                <a:lnTo>
                  <a:pt x="1396" y="10159"/>
                </a:lnTo>
                <a:lnTo>
                  <a:pt x="0" y="14350"/>
                </a:lnTo>
                <a:lnTo>
                  <a:pt x="126" y="21462"/>
                </a:lnTo>
                <a:lnTo>
                  <a:pt x="3048" y="27050"/>
                </a:lnTo>
                <a:lnTo>
                  <a:pt x="5841" y="32638"/>
                </a:lnTo>
                <a:lnTo>
                  <a:pt x="10159" y="33908"/>
                </a:lnTo>
                <a:lnTo>
                  <a:pt x="15875" y="38100"/>
                </a:lnTo>
                <a:lnTo>
                  <a:pt x="21335" y="35178"/>
                </a:lnTo>
                <a:lnTo>
                  <a:pt x="28448" y="35051"/>
                </a:lnTo>
                <a:lnTo>
                  <a:pt x="32511" y="29337"/>
                </a:lnTo>
                <a:lnTo>
                  <a:pt x="35178" y="20954"/>
                </a:lnTo>
                <a:lnTo>
                  <a:pt x="35178" y="13842"/>
                </a:lnTo>
                <a:lnTo>
                  <a:pt x="33654" y="11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0" name="object 340"/>
          <p:cNvSpPr/>
          <p:nvPr/>
        </p:nvSpPr>
        <p:spPr>
          <a:xfrm>
            <a:off x="7682865" y="3788410"/>
            <a:ext cx="35178" cy="38100"/>
          </a:xfrm>
          <a:custGeom>
            <a:avLst/>
            <a:gdLst/>
            <a:ahLst/>
            <a:cxnLst/>
            <a:rect l="l" t="t" r="r" b="b"/>
            <a:pathLst>
              <a:path w="35178" h="38100">
                <a:moveTo>
                  <a:pt x="33654" y="11048"/>
                </a:moveTo>
                <a:lnTo>
                  <a:pt x="30733" y="5460"/>
                </a:lnTo>
                <a:lnTo>
                  <a:pt x="25145" y="1396"/>
                </a:lnTo>
                <a:lnTo>
                  <a:pt x="20827" y="0"/>
                </a:lnTo>
                <a:lnTo>
                  <a:pt x="13842" y="126"/>
                </a:lnTo>
                <a:lnTo>
                  <a:pt x="8254" y="3047"/>
                </a:lnTo>
                <a:lnTo>
                  <a:pt x="1396" y="10159"/>
                </a:lnTo>
                <a:lnTo>
                  <a:pt x="0" y="14350"/>
                </a:lnTo>
                <a:lnTo>
                  <a:pt x="126" y="21462"/>
                </a:lnTo>
                <a:lnTo>
                  <a:pt x="3048" y="27050"/>
                </a:lnTo>
                <a:lnTo>
                  <a:pt x="5841" y="32638"/>
                </a:lnTo>
                <a:lnTo>
                  <a:pt x="10159" y="33908"/>
                </a:lnTo>
                <a:lnTo>
                  <a:pt x="15875" y="38100"/>
                </a:lnTo>
                <a:lnTo>
                  <a:pt x="21335" y="35178"/>
                </a:lnTo>
                <a:lnTo>
                  <a:pt x="28448" y="35051"/>
                </a:lnTo>
                <a:lnTo>
                  <a:pt x="32511" y="29337"/>
                </a:lnTo>
                <a:lnTo>
                  <a:pt x="35178" y="20954"/>
                </a:lnTo>
                <a:lnTo>
                  <a:pt x="35178" y="13842"/>
                </a:lnTo>
                <a:lnTo>
                  <a:pt x="33654" y="11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1" name="object 341"/>
          <p:cNvSpPr/>
          <p:nvPr/>
        </p:nvSpPr>
        <p:spPr>
          <a:xfrm>
            <a:off x="7614031" y="3792347"/>
            <a:ext cx="32512" cy="35178"/>
          </a:xfrm>
          <a:custGeom>
            <a:avLst/>
            <a:gdLst/>
            <a:ahLst/>
            <a:cxnLst/>
            <a:rect l="l" t="t" r="r" b="b"/>
            <a:pathLst>
              <a:path w="32512" h="35178">
                <a:moveTo>
                  <a:pt x="32258" y="8254"/>
                </a:moveTo>
                <a:lnTo>
                  <a:pt x="22351" y="2666"/>
                </a:lnTo>
                <a:lnTo>
                  <a:pt x="18034" y="1396"/>
                </a:lnTo>
                <a:lnTo>
                  <a:pt x="13843" y="0"/>
                </a:lnTo>
                <a:lnTo>
                  <a:pt x="5461" y="4444"/>
                </a:lnTo>
                <a:lnTo>
                  <a:pt x="4191" y="8635"/>
                </a:lnTo>
                <a:lnTo>
                  <a:pt x="0" y="14350"/>
                </a:lnTo>
                <a:lnTo>
                  <a:pt x="126" y="21335"/>
                </a:lnTo>
                <a:lnTo>
                  <a:pt x="1524" y="24129"/>
                </a:lnTo>
                <a:lnTo>
                  <a:pt x="8636" y="30987"/>
                </a:lnTo>
                <a:lnTo>
                  <a:pt x="14350" y="35178"/>
                </a:lnTo>
                <a:lnTo>
                  <a:pt x="19939" y="32257"/>
                </a:lnTo>
                <a:lnTo>
                  <a:pt x="26924" y="32130"/>
                </a:lnTo>
                <a:lnTo>
                  <a:pt x="31115" y="26542"/>
                </a:lnTo>
                <a:lnTo>
                  <a:pt x="32512" y="22225"/>
                </a:lnTo>
                <a:lnTo>
                  <a:pt x="32258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2" name="object 342"/>
          <p:cNvSpPr/>
          <p:nvPr/>
        </p:nvSpPr>
        <p:spPr>
          <a:xfrm>
            <a:off x="7614031" y="3792347"/>
            <a:ext cx="32512" cy="35178"/>
          </a:xfrm>
          <a:custGeom>
            <a:avLst/>
            <a:gdLst/>
            <a:ahLst/>
            <a:cxnLst/>
            <a:rect l="l" t="t" r="r" b="b"/>
            <a:pathLst>
              <a:path w="32512" h="35178">
                <a:moveTo>
                  <a:pt x="32258" y="8254"/>
                </a:moveTo>
                <a:lnTo>
                  <a:pt x="22351" y="2666"/>
                </a:lnTo>
                <a:lnTo>
                  <a:pt x="18034" y="1396"/>
                </a:lnTo>
                <a:lnTo>
                  <a:pt x="13843" y="0"/>
                </a:lnTo>
                <a:lnTo>
                  <a:pt x="5461" y="4444"/>
                </a:lnTo>
                <a:lnTo>
                  <a:pt x="4191" y="8635"/>
                </a:lnTo>
                <a:lnTo>
                  <a:pt x="0" y="14350"/>
                </a:lnTo>
                <a:lnTo>
                  <a:pt x="126" y="21335"/>
                </a:lnTo>
                <a:lnTo>
                  <a:pt x="1524" y="24129"/>
                </a:lnTo>
                <a:lnTo>
                  <a:pt x="8636" y="30987"/>
                </a:lnTo>
                <a:lnTo>
                  <a:pt x="14350" y="35178"/>
                </a:lnTo>
                <a:lnTo>
                  <a:pt x="19939" y="32257"/>
                </a:lnTo>
                <a:lnTo>
                  <a:pt x="26924" y="32130"/>
                </a:lnTo>
                <a:lnTo>
                  <a:pt x="31115" y="26542"/>
                </a:lnTo>
                <a:lnTo>
                  <a:pt x="32512" y="22225"/>
                </a:lnTo>
                <a:lnTo>
                  <a:pt x="32258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3" name="object 343"/>
          <p:cNvSpPr/>
          <p:nvPr/>
        </p:nvSpPr>
        <p:spPr>
          <a:xfrm>
            <a:off x="7545070" y="3784854"/>
            <a:ext cx="32257" cy="29590"/>
          </a:xfrm>
          <a:custGeom>
            <a:avLst/>
            <a:gdLst/>
            <a:ahLst/>
            <a:cxnLst/>
            <a:rect l="l" t="t" r="r" b="b"/>
            <a:pathLst>
              <a:path w="32257" h="29590">
                <a:moveTo>
                  <a:pt x="29336" y="6858"/>
                </a:moveTo>
                <a:lnTo>
                  <a:pt x="22225" y="0"/>
                </a:lnTo>
                <a:lnTo>
                  <a:pt x="12446" y="1524"/>
                </a:lnTo>
                <a:lnTo>
                  <a:pt x="6857" y="4445"/>
                </a:lnTo>
                <a:lnTo>
                  <a:pt x="1270" y="7366"/>
                </a:lnTo>
                <a:lnTo>
                  <a:pt x="0" y="11557"/>
                </a:lnTo>
                <a:lnTo>
                  <a:pt x="0" y="18542"/>
                </a:lnTo>
                <a:lnTo>
                  <a:pt x="1524" y="21336"/>
                </a:lnTo>
                <a:lnTo>
                  <a:pt x="8635" y="28321"/>
                </a:lnTo>
                <a:lnTo>
                  <a:pt x="19938" y="29591"/>
                </a:lnTo>
                <a:lnTo>
                  <a:pt x="25526" y="26670"/>
                </a:lnTo>
                <a:lnTo>
                  <a:pt x="28194" y="25273"/>
                </a:lnTo>
                <a:lnTo>
                  <a:pt x="30987" y="16764"/>
                </a:lnTo>
                <a:lnTo>
                  <a:pt x="32257" y="12446"/>
                </a:lnTo>
                <a:lnTo>
                  <a:pt x="29336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4" name="object 344"/>
          <p:cNvSpPr/>
          <p:nvPr/>
        </p:nvSpPr>
        <p:spPr>
          <a:xfrm>
            <a:off x="7545070" y="3784854"/>
            <a:ext cx="32257" cy="29590"/>
          </a:xfrm>
          <a:custGeom>
            <a:avLst/>
            <a:gdLst/>
            <a:ahLst/>
            <a:cxnLst/>
            <a:rect l="l" t="t" r="r" b="b"/>
            <a:pathLst>
              <a:path w="32257" h="29590">
                <a:moveTo>
                  <a:pt x="29336" y="6858"/>
                </a:moveTo>
                <a:lnTo>
                  <a:pt x="22225" y="0"/>
                </a:lnTo>
                <a:lnTo>
                  <a:pt x="12446" y="1524"/>
                </a:lnTo>
                <a:lnTo>
                  <a:pt x="6857" y="4445"/>
                </a:lnTo>
                <a:lnTo>
                  <a:pt x="1270" y="7366"/>
                </a:lnTo>
                <a:lnTo>
                  <a:pt x="0" y="11557"/>
                </a:lnTo>
                <a:lnTo>
                  <a:pt x="0" y="18542"/>
                </a:lnTo>
                <a:lnTo>
                  <a:pt x="1524" y="21336"/>
                </a:lnTo>
                <a:lnTo>
                  <a:pt x="8635" y="28321"/>
                </a:lnTo>
                <a:lnTo>
                  <a:pt x="19938" y="29591"/>
                </a:lnTo>
                <a:lnTo>
                  <a:pt x="25526" y="26670"/>
                </a:lnTo>
                <a:lnTo>
                  <a:pt x="28194" y="25273"/>
                </a:lnTo>
                <a:lnTo>
                  <a:pt x="30987" y="16764"/>
                </a:lnTo>
                <a:lnTo>
                  <a:pt x="32257" y="12446"/>
                </a:lnTo>
                <a:lnTo>
                  <a:pt x="29336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5" name="object 345"/>
          <p:cNvSpPr/>
          <p:nvPr/>
        </p:nvSpPr>
        <p:spPr>
          <a:xfrm>
            <a:off x="7480046" y="3764915"/>
            <a:ext cx="26670" cy="28067"/>
          </a:xfrm>
          <a:custGeom>
            <a:avLst/>
            <a:gdLst/>
            <a:ahLst/>
            <a:cxnLst/>
            <a:rect l="l" t="t" r="r" b="b"/>
            <a:pathLst>
              <a:path w="26670" h="28066">
                <a:moveTo>
                  <a:pt x="25273" y="9652"/>
                </a:moveTo>
                <a:lnTo>
                  <a:pt x="18160" y="2667"/>
                </a:lnTo>
                <a:lnTo>
                  <a:pt x="9651" y="0"/>
                </a:lnTo>
                <a:lnTo>
                  <a:pt x="4063" y="2921"/>
                </a:lnTo>
                <a:lnTo>
                  <a:pt x="2794" y="7112"/>
                </a:lnTo>
                <a:lnTo>
                  <a:pt x="1397" y="11430"/>
                </a:lnTo>
                <a:lnTo>
                  <a:pt x="0" y="15621"/>
                </a:lnTo>
                <a:lnTo>
                  <a:pt x="2921" y="21209"/>
                </a:lnTo>
                <a:lnTo>
                  <a:pt x="8635" y="25273"/>
                </a:lnTo>
                <a:lnTo>
                  <a:pt x="17145" y="28067"/>
                </a:lnTo>
                <a:lnTo>
                  <a:pt x="22732" y="25146"/>
                </a:lnTo>
                <a:lnTo>
                  <a:pt x="24002" y="20828"/>
                </a:lnTo>
                <a:lnTo>
                  <a:pt x="25400" y="16637"/>
                </a:lnTo>
                <a:lnTo>
                  <a:pt x="26670" y="12446"/>
                </a:lnTo>
                <a:lnTo>
                  <a:pt x="25273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6" name="object 346"/>
          <p:cNvSpPr/>
          <p:nvPr/>
        </p:nvSpPr>
        <p:spPr>
          <a:xfrm>
            <a:off x="7480046" y="3764915"/>
            <a:ext cx="26670" cy="28067"/>
          </a:xfrm>
          <a:custGeom>
            <a:avLst/>
            <a:gdLst/>
            <a:ahLst/>
            <a:cxnLst/>
            <a:rect l="l" t="t" r="r" b="b"/>
            <a:pathLst>
              <a:path w="26670" h="28066">
                <a:moveTo>
                  <a:pt x="25273" y="9652"/>
                </a:moveTo>
                <a:lnTo>
                  <a:pt x="18160" y="2667"/>
                </a:lnTo>
                <a:lnTo>
                  <a:pt x="9651" y="0"/>
                </a:lnTo>
                <a:lnTo>
                  <a:pt x="4063" y="2921"/>
                </a:lnTo>
                <a:lnTo>
                  <a:pt x="2794" y="7112"/>
                </a:lnTo>
                <a:lnTo>
                  <a:pt x="1397" y="11430"/>
                </a:lnTo>
                <a:lnTo>
                  <a:pt x="0" y="15621"/>
                </a:lnTo>
                <a:lnTo>
                  <a:pt x="2921" y="21209"/>
                </a:lnTo>
                <a:lnTo>
                  <a:pt x="8635" y="25273"/>
                </a:lnTo>
                <a:lnTo>
                  <a:pt x="17145" y="28067"/>
                </a:lnTo>
                <a:lnTo>
                  <a:pt x="22732" y="25146"/>
                </a:lnTo>
                <a:lnTo>
                  <a:pt x="24002" y="20828"/>
                </a:lnTo>
                <a:lnTo>
                  <a:pt x="25400" y="16637"/>
                </a:lnTo>
                <a:lnTo>
                  <a:pt x="26670" y="12446"/>
                </a:lnTo>
                <a:lnTo>
                  <a:pt x="25273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7" name="object 347"/>
          <p:cNvSpPr/>
          <p:nvPr/>
        </p:nvSpPr>
        <p:spPr>
          <a:xfrm>
            <a:off x="7773670" y="3843274"/>
            <a:ext cx="33781" cy="33781"/>
          </a:xfrm>
          <a:custGeom>
            <a:avLst/>
            <a:gdLst/>
            <a:ahLst/>
            <a:cxnLst/>
            <a:rect l="l" t="t" r="r" b="b"/>
            <a:pathLst>
              <a:path w="33781" h="33781">
                <a:moveTo>
                  <a:pt x="30860" y="9778"/>
                </a:moveTo>
                <a:lnTo>
                  <a:pt x="27939" y="4190"/>
                </a:lnTo>
                <a:lnTo>
                  <a:pt x="22225" y="0"/>
                </a:lnTo>
                <a:lnTo>
                  <a:pt x="15239" y="126"/>
                </a:lnTo>
                <a:lnTo>
                  <a:pt x="9651" y="3048"/>
                </a:lnTo>
                <a:lnTo>
                  <a:pt x="4063" y="5968"/>
                </a:lnTo>
                <a:lnTo>
                  <a:pt x="2666" y="10159"/>
                </a:lnTo>
                <a:lnTo>
                  <a:pt x="0" y="18668"/>
                </a:lnTo>
                <a:lnTo>
                  <a:pt x="2921" y="24256"/>
                </a:lnTo>
                <a:lnTo>
                  <a:pt x="5841" y="29844"/>
                </a:lnTo>
                <a:lnTo>
                  <a:pt x="12826" y="29718"/>
                </a:lnTo>
                <a:lnTo>
                  <a:pt x="18541" y="33781"/>
                </a:lnTo>
                <a:lnTo>
                  <a:pt x="24129" y="30987"/>
                </a:lnTo>
                <a:lnTo>
                  <a:pt x="29718" y="28067"/>
                </a:lnTo>
                <a:lnTo>
                  <a:pt x="32384" y="19557"/>
                </a:lnTo>
                <a:lnTo>
                  <a:pt x="33781" y="15367"/>
                </a:lnTo>
                <a:lnTo>
                  <a:pt x="30860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8" name="object 348"/>
          <p:cNvSpPr/>
          <p:nvPr/>
        </p:nvSpPr>
        <p:spPr>
          <a:xfrm>
            <a:off x="7773670" y="3843274"/>
            <a:ext cx="33781" cy="33781"/>
          </a:xfrm>
          <a:custGeom>
            <a:avLst/>
            <a:gdLst/>
            <a:ahLst/>
            <a:cxnLst/>
            <a:rect l="l" t="t" r="r" b="b"/>
            <a:pathLst>
              <a:path w="33781" h="33781">
                <a:moveTo>
                  <a:pt x="30860" y="9778"/>
                </a:moveTo>
                <a:lnTo>
                  <a:pt x="27939" y="4190"/>
                </a:lnTo>
                <a:lnTo>
                  <a:pt x="22225" y="0"/>
                </a:lnTo>
                <a:lnTo>
                  <a:pt x="15239" y="126"/>
                </a:lnTo>
                <a:lnTo>
                  <a:pt x="9651" y="3048"/>
                </a:lnTo>
                <a:lnTo>
                  <a:pt x="4063" y="5968"/>
                </a:lnTo>
                <a:lnTo>
                  <a:pt x="2666" y="10159"/>
                </a:lnTo>
                <a:lnTo>
                  <a:pt x="0" y="18668"/>
                </a:lnTo>
                <a:lnTo>
                  <a:pt x="2921" y="24256"/>
                </a:lnTo>
                <a:lnTo>
                  <a:pt x="5841" y="29844"/>
                </a:lnTo>
                <a:lnTo>
                  <a:pt x="12826" y="29718"/>
                </a:lnTo>
                <a:lnTo>
                  <a:pt x="18541" y="33781"/>
                </a:lnTo>
                <a:lnTo>
                  <a:pt x="24129" y="30987"/>
                </a:lnTo>
                <a:lnTo>
                  <a:pt x="29718" y="28067"/>
                </a:lnTo>
                <a:lnTo>
                  <a:pt x="32384" y="19557"/>
                </a:lnTo>
                <a:lnTo>
                  <a:pt x="33781" y="15367"/>
                </a:lnTo>
                <a:lnTo>
                  <a:pt x="30860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9" name="object 349"/>
          <p:cNvSpPr/>
          <p:nvPr/>
        </p:nvSpPr>
        <p:spPr>
          <a:xfrm>
            <a:off x="7750175" y="3773424"/>
            <a:ext cx="37973" cy="35306"/>
          </a:xfrm>
          <a:custGeom>
            <a:avLst/>
            <a:gdLst/>
            <a:ahLst/>
            <a:cxnLst/>
            <a:rect l="l" t="t" r="r" b="b"/>
            <a:pathLst>
              <a:path w="37973" h="35305">
                <a:moveTo>
                  <a:pt x="36449" y="10921"/>
                </a:moveTo>
                <a:lnTo>
                  <a:pt x="33527" y="5461"/>
                </a:lnTo>
                <a:lnTo>
                  <a:pt x="27813" y="1269"/>
                </a:lnTo>
                <a:lnTo>
                  <a:pt x="20827" y="1396"/>
                </a:lnTo>
                <a:lnTo>
                  <a:pt x="16636" y="0"/>
                </a:lnTo>
                <a:lnTo>
                  <a:pt x="8254" y="4318"/>
                </a:lnTo>
                <a:lnTo>
                  <a:pt x="2667" y="7238"/>
                </a:lnTo>
                <a:lnTo>
                  <a:pt x="0" y="15748"/>
                </a:lnTo>
                <a:lnTo>
                  <a:pt x="126" y="22732"/>
                </a:lnTo>
                <a:lnTo>
                  <a:pt x="1524" y="25526"/>
                </a:lnTo>
                <a:lnTo>
                  <a:pt x="4445" y="31114"/>
                </a:lnTo>
                <a:lnTo>
                  <a:pt x="10032" y="35306"/>
                </a:lnTo>
                <a:lnTo>
                  <a:pt x="17145" y="35178"/>
                </a:lnTo>
                <a:lnTo>
                  <a:pt x="24129" y="35051"/>
                </a:lnTo>
                <a:lnTo>
                  <a:pt x="29718" y="32131"/>
                </a:lnTo>
                <a:lnTo>
                  <a:pt x="35305" y="29337"/>
                </a:lnTo>
                <a:lnTo>
                  <a:pt x="37973" y="20827"/>
                </a:lnTo>
                <a:lnTo>
                  <a:pt x="37846" y="13715"/>
                </a:lnTo>
                <a:lnTo>
                  <a:pt x="36449" y="1092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0" name="object 350"/>
          <p:cNvSpPr/>
          <p:nvPr/>
        </p:nvSpPr>
        <p:spPr>
          <a:xfrm>
            <a:off x="7750175" y="3773424"/>
            <a:ext cx="37973" cy="35306"/>
          </a:xfrm>
          <a:custGeom>
            <a:avLst/>
            <a:gdLst/>
            <a:ahLst/>
            <a:cxnLst/>
            <a:rect l="l" t="t" r="r" b="b"/>
            <a:pathLst>
              <a:path w="37973" h="35305">
                <a:moveTo>
                  <a:pt x="36449" y="10921"/>
                </a:moveTo>
                <a:lnTo>
                  <a:pt x="33527" y="5461"/>
                </a:lnTo>
                <a:lnTo>
                  <a:pt x="27813" y="1269"/>
                </a:lnTo>
                <a:lnTo>
                  <a:pt x="20827" y="1396"/>
                </a:lnTo>
                <a:lnTo>
                  <a:pt x="16636" y="0"/>
                </a:lnTo>
                <a:lnTo>
                  <a:pt x="8254" y="4318"/>
                </a:lnTo>
                <a:lnTo>
                  <a:pt x="2667" y="7238"/>
                </a:lnTo>
                <a:lnTo>
                  <a:pt x="0" y="15748"/>
                </a:lnTo>
                <a:lnTo>
                  <a:pt x="126" y="22732"/>
                </a:lnTo>
                <a:lnTo>
                  <a:pt x="1524" y="25526"/>
                </a:lnTo>
                <a:lnTo>
                  <a:pt x="4445" y="31114"/>
                </a:lnTo>
                <a:lnTo>
                  <a:pt x="10032" y="35306"/>
                </a:lnTo>
                <a:lnTo>
                  <a:pt x="17145" y="35178"/>
                </a:lnTo>
                <a:lnTo>
                  <a:pt x="24129" y="35051"/>
                </a:lnTo>
                <a:lnTo>
                  <a:pt x="29718" y="32131"/>
                </a:lnTo>
                <a:lnTo>
                  <a:pt x="35305" y="29337"/>
                </a:lnTo>
                <a:lnTo>
                  <a:pt x="37973" y="20827"/>
                </a:lnTo>
                <a:lnTo>
                  <a:pt x="37846" y="13715"/>
                </a:lnTo>
                <a:lnTo>
                  <a:pt x="36449" y="1092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1" name="object 351"/>
          <p:cNvSpPr/>
          <p:nvPr/>
        </p:nvSpPr>
        <p:spPr>
          <a:xfrm>
            <a:off x="7851902" y="3814064"/>
            <a:ext cx="30988" cy="28067"/>
          </a:xfrm>
          <a:custGeom>
            <a:avLst/>
            <a:gdLst/>
            <a:ahLst/>
            <a:cxnLst/>
            <a:rect l="l" t="t" r="r" b="b"/>
            <a:pathLst>
              <a:path w="30988" h="28066">
                <a:moveTo>
                  <a:pt x="28067" y="6858"/>
                </a:moveTo>
                <a:lnTo>
                  <a:pt x="25146" y="1269"/>
                </a:lnTo>
                <a:lnTo>
                  <a:pt x="20954" y="0"/>
                </a:lnTo>
                <a:lnTo>
                  <a:pt x="13843" y="127"/>
                </a:lnTo>
                <a:lnTo>
                  <a:pt x="8254" y="3048"/>
                </a:lnTo>
                <a:lnTo>
                  <a:pt x="5461" y="4444"/>
                </a:lnTo>
                <a:lnTo>
                  <a:pt x="1397" y="10160"/>
                </a:lnTo>
                <a:lnTo>
                  <a:pt x="0" y="14350"/>
                </a:lnTo>
                <a:lnTo>
                  <a:pt x="2921" y="19938"/>
                </a:lnTo>
                <a:lnTo>
                  <a:pt x="5842" y="25527"/>
                </a:lnTo>
                <a:lnTo>
                  <a:pt x="10032" y="26797"/>
                </a:lnTo>
                <a:lnTo>
                  <a:pt x="17145" y="26797"/>
                </a:lnTo>
                <a:lnTo>
                  <a:pt x="21336" y="28067"/>
                </a:lnTo>
                <a:lnTo>
                  <a:pt x="25400" y="22352"/>
                </a:lnTo>
                <a:lnTo>
                  <a:pt x="29591" y="16763"/>
                </a:lnTo>
                <a:lnTo>
                  <a:pt x="30988" y="12446"/>
                </a:lnTo>
                <a:lnTo>
                  <a:pt x="28067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2" name="object 352"/>
          <p:cNvSpPr/>
          <p:nvPr/>
        </p:nvSpPr>
        <p:spPr>
          <a:xfrm>
            <a:off x="7851902" y="3814064"/>
            <a:ext cx="30988" cy="28067"/>
          </a:xfrm>
          <a:custGeom>
            <a:avLst/>
            <a:gdLst/>
            <a:ahLst/>
            <a:cxnLst/>
            <a:rect l="l" t="t" r="r" b="b"/>
            <a:pathLst>
              <a:path w="30988" h="28066">
                <a:moveTo>
                  <a:pt x="28067" y="6858"/>
                </a:moveTo>
                <a:lnTo>
                  <a:pt x="25146" y="1269"/>
                </a:lnTo>
                <a:lnTo>
                  <a:pt x="20954" y="0"/>
                </a:lnTo>
                <a:lnTo>
                  <a:pt x="13843" y="127"/>
                </a:lnTo>
                <a:lnTo>
                  <a:pt x="8254" y="3048"/>
                </a:lnTo>
                <a:lnTo>
                  <a:pt x="5461" y="4444"/>
                </a:lnTo>
                <a:lnTo>
                  <a:pt x="1397" y="10160"/>
                </a:lnTo>
                <a:lnTo>
                  <a:pt x="0" y="14350"/>
                </a:lnTo>
                <a:lnTo>
                  <a:pt x="2921" y="19938"/>
                </a:lnTo>
                <a:lnTo>
                  <a:pt x="5842" y="25527"/>
                </a:lnTo>
                <a:lnTo>
                  <a:pt x="10032" y="26797"/>
                </a:lnTo>
                <a:lnTo>
                  <a:pt x="17145" y="26797"/>
                </a:lnTo>
                <a:lnTo>
                  <a:pt x="21336" y="28067"/>
                </a:lnTo>
                <a:lnTo>
                  <a:pt x="25400" y="22352"/>
                </a:lnTo>
                <a:lnTo>
                  <a:pt x="29591" y="16763"/>
                </a:lnTo>
                <a:lnTo>
                  <a:pt x="30988" y="12446"/>
                </a:lnTo>
                <a:lnTo>
                  <a:pt x="28067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3" name="object 353"/>
          <p:cNvSpPr/>
          <p:nvPr/>
        </p:nvSpPr>
        <p:spPr>
          <a:xfrm>
            <a:off x="7817231" y="3747262"/>
            <a:ext cx="35178" cy="35051"/>
          </a:xfrm>
          <a:custGeom>
            <a:avLst/>
            <a:gdLst/>
            <a:ahLst/>
            <a:cxnLst/>
            <a:rect l="l" t="t" r="r" b="b"/>
            <a:pathLst>
              <a:path w="35178" h="35051">
                <a:moveTo>
                  <a:pt x="32258" y="8127"/>
                </a:moveTo>
                <a:lnTo>
                  <a:pt x="25019" y="1143"/>
                </a:lnTo>
                <a:lnTo>
                  <a:pt x="18034" y="1269"/>
                </a:lnTo>
                <a:lnTo>
                  <a:pt x="13843" y="0"/>
                </a:lnTo>
                <a:lnTo>
                  <a:pt x="8254" y="2793"/>
                </a:lnTo>
                <a:lnTo>
                  <a:pt x="4064" y="8508"/>
                </a:lnTo>
                <a:lnTo>
                  <a:pt x="0" y="14224"/>
                </a:lnTo>
                <a:lnTo>
                  <a:pt x="126" y="21208"/>
                </a:lnTo>
                <a:lnTo>
                  <a:pt x="1524" y="24002"/>
                </a:lnTo>
                <a:lnTo>
                  <a:pt x="10160" y="33781"/>
                </a:lnTo>
                <a:lnTo>
                  <a:pt x="14350" y="35051"/>
                </a:lnTo>
                <a:lnTo>
                  <a:pt x="21336" y="34925"/>
                </a:lnTo>
                <a:lnTo>
                  <a:pt x="26924" y="32131"/>
                </a:lnTo>
                <a:lnTo>
                  <a:pt x="31115" y="26415"/>
                </a:lnTo>
                <a:lnTo>
                  <a:pt x="35178" y="20700"/>
                </a:lnTo>
                <a:lnTo>
                  <a:pt x="35051" y="13715"/>
                </a:lnTo>
                <a:lnTo>
                  <a:pt x="32258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4" name="object 354"/>
          <p:cNvSpPr/>
          <p:nvPr/>
        </p:nvSpPr>
        <p:spPr>
          <a:xfrm>
            <a:off x="7817231" y="3747262"/>
            <a:ext cx="35178" cy="35051"/>
          </a:xfrm>
          <a:custGeom>
            <a:avLst/>
            <a:gdLst/>
            <a:ahLst/>
            <a:cxnLst/>
            <a:rect l="l" t="t" r="r" b="b"/>
            <a:pathLst>
              <a:path w="35178" h="35051">
                <a:moveTo>
                  <a:pt x="32258" y="8127"/>
                </a:moveTo>
                <a:lnTo>
                  <a:pt x="25019" y="1143"/>
                </a:lnTo>
                <a:lnTo>
                  <a:pt x="18034" y="1269"/>
                </a:lnTo>
                <a:lnTo>
                  <a:pt x="13843" y="0"/>
                </a:lnTo>
                <a:lnTo>
                  <a:pt x="8254" y="2793"/>
                </a:lnTo>
                <a:lnTo>
                  <a:pt x="4064" y="8508"/>
                </a:lnTo>
                <a:lnTo>
                  <a:pt x="0" y="14224"/>
                </a:lnTo>
                <a:lnTo>
                  <a:pt x="126" y="21208"/>
                </a:lnTo>
                <a:lnTo>
                  <a:pt x="1524" y="24002"/>
                </a:lnTo>
                <a:lnTo>
                  <a:pt x="10160" y="33781"/>
                </a:lnTo>
                <a:lnTo>
                  <a:pt x="14350" y="35051"/>
                </a:lnTo>
                <a:lnTo>
                  <a:pt x="21336" y="34925"/>
                </a:lnTo>
                <a:lnTo>
                  <a:pt x="26924" y="32131"/>
                </a:lnTo>
                <a:lnTo>
                  <a:pt x="31115" y="26415"/>
                </a:lnTo>
                <a:lnTo>
                  <a:pt x="35178" y="20700"/>
                </a:lnTo>
                <a:lnTo>
                  <a:pt x="35051" y="13715"/>
                </a:lnTo>
                <a:lnTo>
                  <a:pt x="32258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5" name="object 355"/>
          <p:cNvSpPr/>
          <p:nvPr/>
        </p:nvSpPr>
        <p:spPr>
          <a:xfrm>
            <a:off x="7792466" y="3695573"/>
            <a:ext cx="28193" cy="29463"/>
          </a:xfrm>
          <a:custGeom>
            <a:avLst/>
            <a:gdLst/>
            <a:ahLst/>
            <a:cxnLst/>
            <a:rect l="l" t="t" r="r" b="b"/>
            <a:pathLst>
              <a:path w="28193" h="29463">
                <a:moveTo>
                  <a:pt x="26669" y="8254"/>
                </a:moveTo>
                <a:lnTo>
                  <a:pt x="25273" y="5460"/>
                </a:lnTo>
                <a:lnTo>
                  <a:pt x="19557" y="1269"/>
                </a:lnTo>
                <a:lnTo>
                  <a:pt x="15366" y="0"/>
                </a:lnTo>
                <a:lnTo>
                  <a:pt x="9778" y="2793"/>
                </a:lnTo>
                <a:lnTo>
                  <a:pt x="4190" y="5714"/>
                </a:lnTo>
                <a:lnTo>
                  <a:pt x="0" y="11429"/>
                </a:lnTo>
                <a:lnTo>
                  <a:pt x="1524" y="21208"/>
                </a:lnTo>
                <a:lnTo>
                  <a:pt x="3048" y="24002"/>
                </a:lnTo>
                <a:lnTo>
                  <a:pt x="8762" y="28193"/>
                </a:lnTo>
                <a:lnTo>
                  <a:pt x="12953" y="29463"/>
                </a:lnTo>
                <a:lnTo>
                  <a:pt x="19938" y="29463"/>
                </a:lnTo>
                <a:lnTo>
                  <a:pt x="25526" y="26543"/>
                </a:lnTo>
                <a:lnTo>
                  <a:pt x="28193" y="18033"/>
                </a:lnTo>
                <a:lnTo>
                  <a:pt x="26669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6" name="object 356"/>
          <p:cNvSpPr/>
          <p:nvPr/>
        </p:nvSpPr>
        <p:spPr>
          <a:xfrm>
            <a:off x="7792466" y="3695573"/>
            <a:ext cx="28193" cy="29463"/>
          </a:xfrm>
          <a:custGeom>
            <a:avLst/>
            <a:gdLst/>
            <a:ahLst/>
            <a:cxnLst/>
            <a:rect l="l" t="t" r="r" b="b"/>
            <a:pathLst>
              <a:path w="28193" h="29463">
                <a:moveTo>
                  <a:pt x="26669" y="8254"/>
                </a:moveTo>
                <a:lnTo>
                  <a:pt x="25273" y="5460"/>
                </a:lnTo>
                <a:lnTo>
                  <a:pt x="19557" y="1269"/>
                </a:lnTo>
                <a:lnTo>
                  <a:pt x="15366" y="0"/>
                </a:lnTo>
                <a:lnTo>
                  <a:pt x="9778" y="2793"/>
                </a:lnTo>
                <a:lnTo>
                  <a:pt x="4190" y="5714"/>
                </a:lnTo>
                <a:lnTo>
                  <a:pt x="0" y="11429"/>
                </a:lnTo>
                <a:lnTo>
                  <a:pt x="1524" y="21208"/>
                </a:lnTo>
                <a:lnTo>
                  <a:pt x="3048" y="24002"/>
                </a:lnTo>
                <a:lnTo>
                  <a:pt x="8762" y="28193"/>
                </a:lnTo>
                <a:lnTo>
                  <a:pt x="12953" y="29463"/>
                </a:lnTo>
                <a:lnTo>
                  <a:pt x="19938" y="29463"/>
                </a:lnTo>
                <a:lnTo>
                  <a:pt x="25526" y="26543"/>
                </a:lnTo>
                <a:lnTo>
                  <a:pt x="28193" y="18033"/>
                </a:lnTo>
                <a:lnTo>
                  <a:pt x="26669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7" name="object 357"/>
          <p:cNvSpPr/>
          <p:nvPr/>
        </p:nvSpPr>
        <p:spPr>
          <a:xfrm>
            <a:off x="7737983" y="3720211"/>
            <a:ext cx="26797" cy="26796"/>
          </a:xfrm>
          <a:custGeom>
            <a:avLst/>
            <a:gdLst/>
            <a:ahLst/>
            <a:cxnLst/>
            <a:rect l="l" t="t" r="r" b="b"/>
            <a:pathLst>
              <a:path w="26797" h="26796">
                <a:moveTo>
                  <a:pt x="1650" y="21336"/>
                </a:moveTo>
                <a:lnTo>
                  <a:pt x="3048" y="24130"/>
                </a:lnTo>
                <a:lnTo>
                  <a:pt x="7239" y="25400"/>
                </a:lnTo>
                <a:lnTo>
                  <a:pt x="11557" y="26796"/>
                </a:lnTo>
                <a:lnTo>
                  <a:pt x="18542" y="26669"/>
                </a:lnTo>
                <a:lnTo>
                  <a:pt x="22733" y="20955"/>
                </a:lnTo>
                <a:lnTo>
                  <a:pt x="26797" y="15366"/>
                </a:lnTo>
                <a:lnTo>
                  <a:pt x="26670" y="8255"/>
                </a:lnTo>
                <a:lnTo>
                  <a:pt x="21082" y="4190"/>
                </a:lnTo>
                <a:lnTo>
                  <a:pt x="19558" y="1396"/>
                </a:lnTo>
                <a:lnTo>
                  <a:pt x="15367" y="0"/>
                </a:lnTo>
                <a:lnTo>
                  <a:pt x="8382" y="126"/>
                </a:lnTo>
                <a:lnTo>
                  <a:pt x="4191" y="5841"/>
                </a:lnTo>
                <a:lnTo>
                  <a:pt x="0" y="11556"/>
                </a:lnTo>
                <a:lnTo>
                  <a:pt x="1650" y="2133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8" name="object 358"/>
          <p:cNvSpPr/>
          <p:nvPr/>
        </p:nvSpPr>
        <p:spPr>
          <a:xfrm>
            <a:off x="7737983" y="3720211"/>
            <a:ext cx="26797" cy="26796"/>
          </a:xfrm>
          <a:custGeom>
            <a:avLst/>
            <a:gdLst/>
            <a:ahLst/>
            <a:cxnLst/>
            <a:rect l="l" t="t" r="r" b="b"/>
            <a:pathLst>
              <a:path w="26797" h="26796">
                <a:moveTo>
                  <a:pt x="1650" y="21336"/>
                </a:moveTo>
                <a:lnTo>
                  <a:pt x="3048" y="24130"/>
                </a:lnTo>
                <a:lnTo>
                  <a:pt x="7239" y="25400"/>
                </a:lnTo>
                <a:lnTo>
                  <a:pt x="11557" y="26796"/>
                </a:lnTo>
                <a:lnTo>
                  <a:pt x="18542" y="26669"/>
                </a:lnTo>
                <a:lnTo>
                  <a:pt x="22733" y="20955"/>
                </a:lnTo>
                <a:lnTo>
                  <a:pt x="26797" y="15366"/>
                </a:lnTo>
                <a:lnTo>
                  <a:pt x="26670" y="8255"/>
                </a:lnTo>
                <a:lnTo>
                  <a:pt x="21082" y="4190"/>
                </a:lnTo>
                <a:lnTo>
                  <a:pt x="19558" y="1396"/>
                </a:lnTo>
                <a:lnTo>
                  <a:pt x="15367" y="0"/>
                </a:lnTo>
                <a:lnTo>
                  <a:pt x="8382" y="126"/>
                </a:lnTo>
                <a:lnTo>
                  <a:pt x="4191" y="5841"/>
                </a:lnTo>
                <a:lnTo>
                  <a:pt x="0" y="11556"/>
                </a:lnTo>
                <a:lnTo>
                  <a:pt x="1650" y="2133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9" name="object 359"/>
          <p:cNvSpPr/>
          <p:nvPr/>
        </p:nvSpPr>
        <p:spPr>
          <a:xfrm>
            <a:off x="7680579" y="3733800"/>
            <a:ext cx="24002" cy="25273"/>
          </a:xfrm>
          <a:custGeom>
            <a:avLst/>
            <a:gdLst/>
            <a:ahLst/>
            <a:cxnLst/>
            <a:rect l="l" t="t" r="r" b="b"/>
            <a:pathLst>
              <a:path w="24002" h="25273">
                <a:moveTo>
                  <a:pt x="23875" y="8255"/>
                </a:moveTo>
                <a:lnTo>
                  <a:pt x="22478" y="5461"/>
                </a:lnTo>
                <a:lnTo>
                  <a:pt x="12446" y="0"/>
                </a:lnTo>
                <a:lnTo>
                  <a:pt x="4191" y="4318"/>
                </a:lnTo>
                <a:lnTo>
                  <a:pt x="0" y="10032"/>
                </a:lnTo>
                <a:lnTo>
                  <a:pt x="1524" y="19812"/>
                </a:lnTo>
                <a:lnTo>
                  <a:pt x="3048" y="22606"/>
                </a:lnTo>
                <a:lnTo>
                  <a:pt x="11429" y="25273"/>
                </a:lnTo>
                <a:lnTo>
                  <a:pt x="19812" y="20955"/>
                </a:lnTo>
                <a:lnTo>
                  <a:pt x="24002" y="15239"/>
                </a:lnTo>
                <a:lnTo>
                  <a:pt x="23875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0" name="object 360"/>
          <p:cNvSpPr/>
          <p:nvPr/>
        </p:nvSpPr>
        <p:spPr>
          <a:xfrm>
            <a:off x="7680579" y="3733800"/>
            <a:ext cx="24002" cy="25273"/>
          </a:xfrm>
          <a:custGeom>
            <a:avLst/>
            <a:gdLst/>
            <a:ahLst/>
            <a:cxnLst/>
            <a:rect l="l" t="t" r="r" b="b"/>
            <a:pathLst>
              <a:path w="24002" h="25273">
                <a:moveTo>
                  <a:pt x="23875" y="8255"/>
                </a:moveTo>
                <a:lnTo>
                  <a:pt x="22478" y="5461"/>
                </a:lnTo>
                <a:lnTo>
                  <a:pt x="12446" y="0"/>
                </a:lnTo>
                <a:lnTo>
                  <a:pt x="4191" y="4318"/>
                </a:lnTo>
                <a:lnTo>
                  <a:pt x="0" y="10032"/>
                </a:lnTo>
                <a:lnTo>
                  <a:pt x="1524" y="19812"/>
                </a:lnTo>
                <a:lnTo>
                  <a:pt x="3048" y="22606"/>
                </a:lnTo>
                <a:lnTo>
                  <a:pt x="11429" y="25273"/>
                </a:lnTo>
                <a:lnTo>
                  <a:pt x="19812" y="20955"/>
                </a:lnTo>
                <a:lnTo>
                  <a:pt x="24002" y="15239"/>
                </a:lnTo>
                <a:lnTo>
                  <a:pt x="23875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1" name="object 361"/>
          <p:cNvSpPr/>
          <p:nvPr/>
        </p:nvSpPr>
        <p:spPr>
          <a:xfrm>
            <a:off x="7623048" y="3740277"/>
            <a:ext cx="19684" cy="18287"/>
          </a:xfrm>
          <a:custGeom>
            <a:avLst/>
            <a:gdLst/>
            <a:ahLst/>
            <a:cxnLst/>
            <a:rect l="l" t="t" r="r" b="b"/>
            <a:pathLst>
              <a:path w="19684" h="18287">
                <a:moveTo>
                  <a:pt x="19557" y="5461"/>
                </a:moveTo>
                <a:lnTo>
                  <a:pt x="18160" y="2667"/>
                </a:lnTo>
                <a:lnTo>
                  <a:pt x="9651" y="0"/>
                </a:lnTo>
                <a:lnTo>
                  <a:pt x="2667" y="127"/>
                </a:lnTo>
                <a:lnTo>
                  <a:pt x="0" y="8636"/>
                </a:lnTo>
                <a:lnTo>
                  <a:pt x="126" y="15621"/>
                </a:lnTo>
                <a:lnTo>
                  <a:pt x="2921" y="14224"/>
                </a:lnTo>
                <a:lnTo>
                  <a:pt x="8508" y="18287"/>
                </a:lnTo>
                <a:lnTo>
                  <a:pt x="18415" y="16764"/>
                </a:lnTo>
                <a:lnTo>
                  <a:pt x="19684" y="12573"/>
                </a:lnTo>
                <a:lnTo>
                  <a:pt x="1955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2" name="object 362"/>
          <p:cNvSpPr/>
          <p:nvPr/>
        </p:nvSpPr>
        <p:spPr>
          <a:xfrm>
            <a:off x="7623048" y="3740277"/>
            <a:ext cx="19684" cy="18287"/>
          </a:xfrm>
          <a:custGeom>
            <a:avLst/>
            <a:gdLst/>
            <a:ahLst/>
            <a:cxnLst/>
            <a:rect l="l" t="t" r="r" b="b"/>
            <a:pathLst>
              <a:path w="19684" h="18287">
                <a:moveTo>
                  <a:pt x="19557" y="5461"/>
                </a:moveTo>
                <a:lnTo>
                  <a:pt x="18160" y="2667"/>
                </a:lnTo>
                <a:lnTo>
                  <a:pt x="9651" y="0"/>
                </a:lnTo>
                <a:lnTo>
                  <a:pt x="2667" y="127"/>
                </a:lnTo>
                <a:lnTo>
                  <a:pt x="0" y="8636"/>
                </a:lnTo>
                <a:lnTo>
                  <a:pt x="126" y="15621"/>
                </a:lnTo>
                <a:lnTo>
                  <a:pt x="2921" y="14224"/>
                </a:lnTo>
                <a:lnTo>
                  <a:pt x="8508" y="18287"/>
                </a:lnTo>
                <a:lnTo>
                  <a:pt x="18415" y="16764"/>
                </a:lnTo>
                <a:lnTo>
                  <a:pt x="19684" y="12573"/>
                </a:lnTo>
                <a:lnTo>
                  <a:pt x="1955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3" name="object 363"/>
          <p:cNvSpPr/>
          <p:nvPr/>
        </p:nvSpPr>
        <p:spPr>
          <a:xfrm>
            <a:off x="7565263" y="3731260"/>
            <a:ext cx="18287" cy="18414"/>
          </a:xfrm>
          <a:custGeom>
            <a:avLst/>
            <a:gdLst/>
            <a:ahLst/>
            <a:cxnLst/>
            <a:rect l="l" t="t" r="r" b="b"/>
            <a:pathLst>
              <a:path w="18287" h="18414">
                <a:moveTo>
                  <a:pt x="16890" y="6984"/>
                </a:moveTo>
                <a:lnTo>
                  <a:pt x="15366" y="4190"/>
                </a:lnTo>
                <a:lnTo>
                  <a:pt x="9651" y="0"/>
                </a:lnTo>
                <a:lnTo>
                  <a:pt x="1396" y="4444"/>
                </a:lnTo>
                <a:lnTo>
                  <a:pt x="0" y="8635"/>
                </a:lnTo>
                <a:lnTo>
                  <a:pt x="126" y="15620"/>
                </a:lnTo>
                <a:lnTo>
                  <a:pt x="8508" y="18414"/>
                </a:lnTo>
                <a:lnTo>
                  <a:pt x="15620" y="18287"/>
                </a:lnTo>
                <a:lnTo>
                  <a:pt x="18287" y="9778"/>
                </a:lnTo>
                <a:lnTo>
                  <a:pt x="16890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4" name="object 364"/>
          <p:cNvSpPr/>
          <p:nvPr/>
        </p:nvSpPr>
        <p:spPr>
          <a:xfrm>
            <a:off x="7565263" y="3731260"/>
            <a:ext cx="18287" cy="18414"/>
          </a:xfrm>
          <a:custGeom>
            <a:avLst/>
            <a:gdLst/>
            <a:ahLst/>
            <a:cxnLst/>
            <a:rect l="l" t="t" r="r" b="b"/>
            <a:pathLst>
              <a:path w="18287" h="18414">
                <a:moveTo>
                  <a:pt x="16890" y="6984"/>
                </a:moveTo>
                <a:lnTo>
                  <a:pt x="15366" y="4190"/>
                </a:lnTo>
                <a:lnTo>
                  <a:pt x="9651" y="0"/>
                </a:lnTo>
                <a:lnTo>
                  <a:pt x="1396" y="4444"/>
                </a:lnTo>
                <a:lnTo>
                  <a:pt x="0" y="8635"/>
                </a:lnTo>
                <a:lnTo>
                  <a:pt x="126" y="15620"/>
                </a:lnTo>
                <a:lnTo>
                  <a:pt x="8508" y="18414"/>
                </a:lnTo>
                <a:lnTo>
                  <a:pt x="15620" y="18287"/>
                </a:lnTo>
                <a:lnTo>
                  <a:pt x="18287" y="9778"/>
                </a:lnTo>
                <a:lnTo>
                  <a:pt x="16890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5" name="object 365"/>
          <p:cNvSpPr/>
          <p:nvPr/>
        </p:nvSpPr>
        <p:spPr>
          <a:xfrm>
            <a:off x="7727442" y="3678301"/>
            <a:ext cx="15493" cy="14097"/>
          </a:xfrm>
          <a:custGeom>
            <a:avLst/>
            <a:gdLst/>
            <a:ahLst/>
            <a:cxnLst/>
            <a:rect l="l" t="t" r="r" b="b"/>
            <a:pathLst>
              <a:path w="15493" h="14097">
                <a:moveTo>
                  <a:pt x="15493" y="1269"/>
                </a:moveTo>
                <a:lnTo>
                  <a:pt x="11175" y="0"/>
                </a:lnTo>
                <a:lnTo>
                  <a:pt x="4190" y="126"/>
                </a:lnTo>
                <a:lnTo>
                  <a:pt x="0" y="5715"/>
                </a:lnTo>
                <a:lnTo>
                  <a:pt x="1524" y="8509"/>
                </a:lnTo>
                <a:lnTo>
                  <a:pt x="4444" y="14097"/>
                </a:lnTo>
                <a:lnTo>
                  <a:pt x="11429" y="14097"/>
                </a:lnTo>
                <a:lnTo>
                  <a:pt x="15493" y="8381"/>
                </a:lnTo>
                <a:lnTo>
                  <a:pt x="15493" y="126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6" name="object 366"/>
          <p:cNvSpPr/>
          <p:nvPr/>
        </p:nvSpPr>
        <p:spPr>
          <a:xfrm>
            <a:off x="7727442" y="3678301"/>
            <a:ext cx="15493" cy="14097"/>
          </a:xfrm>
          <a:custGeom>
            <a:avLst/>
            <a:gdLst/>
            <a:ahLst/>
            <a:cxnLst/>
            <a:rect l="l" t="t" r="r" b="b"/>
            <a:pathLst>
              <a:path w="15493" h="14097">
                <a:moveTo>
                  <a:pt x="15493" y="1269"/>
                </a:moveTo>
                <a:lnTo>
                  <a:pt x="11175" y="0"/>
                </a:lnTo>
                <a:lnTo>
                  <a:pt x="4190" y="126"/>
                </a:lnTo>
                <a:lnTo>
                  <a:pt x="0" y="5715"/>
                </a:lnTo>
                <a:lnTo>
                  <a:pt x="1524" y="8509"/>
                </a:lnTo>
                <a:lnTo>
                  <a:pt x="4444" y="14097"/>
                </a:lnTo>
                <a:lnTo>
                  <a:pt x="11429" y="14097"/>
                </a:lnTo>
                <a:lnTo>
                  <a:pt x="15493" y="8381"/>
                </a:lnTo>
                <a:lnTo>
                  <a:pt x="15493" y="126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7" name="object 367"/>
          <p:cNvSpPr/>
          <p:nvPr/>
        </p:nvSpPr>
        <p:spPr>
          <a:xfrm>
            <a:off x="7678547" y="3688969"/>
            <a:ext cx="13970" cy="13969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970" y="2666"/>
                </a:moveTo>
                <a:lnTo>
                  <a:pt x="9651" y="1269"/>
                </a:lnTo>
                <a:lnTo>
                  <a:pt x="5460" y="0"/>
                </a:lnTo>
                <a:lnTo>
                  <a:pt x="1270" y="5714"/>
                </a:lnTo>
                <a:lnTo>
                  <a:pt x="0" y="9905"/>
                </a:lnTo>
                <a:lnTo>
                  <a:pt x="5587" y="13969"/>
                </a:lnTo>
                <a:lnTo>
                  <a:pt x="11175" y="11175"/>
                </a:lnTo>
                <a:lnTo>
                  <a:pt x="13970" y="9651"/>
                </a:lnTo>
                <a:lnTo>
                  <a:pt x="13970" y="266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8" name="object 368"/>
          <p:cNvSpPr/>
          <p:nvPr/>
        </p:nvSpPr>
        <p:spPr>
          <a:xfrm>
            <a:off x="7678547" y="3688969"/>
            <a:ext cx="13970" cy="13969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13970" y="2666"/>
                </a:moveTo>
                <a:lnTo>
                  <a:pt x="9651" y="1269"/>
                </a:lnTo>
                <a:lnTo>
                  <a:pt x="5460" y="0"/>
                </a:lnTo>
                <a:lnTo>
                  <a:pt x="1270" y="5714"/>
                </a:lnTo>
                <a:lnTo>
                  <a:pt x="0" y="9905"/>
                </a:lnTo>
                <a:lnTo>
                  <a:pt x="5587" y="13969"/>
                </a:lnTo>
                <a:lnTo>
                  <a:pt x="11175" y="11175"/>
                </a:lnTo>
                <a:lnTo>
                  <a:pt x="13970" y="9651"/>
                </a:lnTo>
                <a:lnTo>
                  <a:pt x="13970" y="266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9" name="object 369"/>
          <p:cNvSpPr/>
          <p:nvPr/>
        </p:nvSpPr>
        <p:spPr>
          <a:xfrm>
            <a:off x="7629271" y="3691128"/>
            <a:ext cx="11302" cy="12573"/>
          </a:xfrm>
          <a:custGeom>
            <a:avLst/>
            <a:gdLst/>
            <a:ahLst/>
            <a:cxnLst/>
            <a:rect l="l" t="t" r="r" b="b"/>
            <a:pathLst>
              <a:path w="11302" h="12573">
                <a:moveTo>
                  <a:pt x="11175" y="2667"/>
                </a:moveTo>
                <a:lnTo>
                  <a:pt x="6984" y="1270"/>
                </a:lnTo>
                <a:lnTo>
                  <a:pt x="2794" y="0"/>
                </a:lnTo>
                <a:lnTo>
                  <a:pt x="1397" y="4191"/>
                </a:lnTo>
                <a:lnTo>
                  <a:pt x="0" y="8509"/>
                </a:lnTo>
                <a:lnTo>
                  <a:pt x="5714" y="12573"/>
                </a:lnTo>
                <a:lnTo>
                  <a:pt x="8508" y="11176"/>
                </a:lnTo>
                <a:lnTo>
                  <a:pt x="11302" y="9652"/>
                </a:lnTo>
                <a:lnTo>
                  <a:pt x="11175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0" name="object 370"/>
          <p:cNvSpPr/>
          <p:nvPr/>
        </p:nvSpPr>
        <p:spPr>
          <a:xfrm>
            <a:off x="7629271" y="3691128"/>
            <a:ext cx="11302" cy="12573"/>
          </a:xfrm>
          <a:custGeom>
            <a:avLst/>
            <a:gdLst/>
            <a:ahLst/>
            <a:cxnLst/>
            <a:rect l="l" t="t" r="r" b="b"/>
            <a:pathLst>
              <a:path w="11302" h="12573">
                <a:moveTo>
                  <a:pt x="11175" y="2667"/>
                </a:moveTo>
                <a:lnTo>
                  <a:pt x="6984" y="1270"/>
                </a:lnTo>
                <a:lnTo>
                  <a:pt x="2794" y="0"/>
                </a:lnTo>
                <a:lnTo>
                  <a:pt x="1397" y="4191"/>
                </a:lnTo>
                <a:lnTo>
                  <a:pt x="0" y="8509"/>
                </a:lnTo>
                <a:lnTo>
                  <a:pt x="5714" y="12573"/>
                </a:lnTo>
                <a:lnTo>
                  <a:pt x="8508" y="11176"/>
                </a:lnTo>
                <a:lnTo>
                  <a:pt x="11302" y="9652"/>
                </a:lnTo>
                <a:lnTo>
                  <a:pt x="11175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1" name="object 371"/>
          <p:cNvSpPr/>
          <p:nvPr/>
        </p:nvSpPr>
        <p:spPr>
          <a:xfrm>
            <a:off x="7578598" y="3684778"/>
            <a:ext cx="12573" cy="11303"/>
          </a:xfrm>
          <a:custGeom>
            <a:avLst/>
            <a:gdLst/>
            <a:ahLst/>
            <a:cxnLst/>
            <a:rect l="l" t="t" r="r" b="b"/>
            <a:pathLst>
              <a:path w="12573" h="11302">
                <a:moveTo>
                  <a:pt x="9905" y="11176"/>
                </a:moveTo>
                <a:lnTo>
                  <a:pt x="11302" y="6985"/>
                </a:lnTo>
                <a:lnTo>
                  <a:pt x="12573" y="2667"/>
                </a:lnTo>
                <a:lnTo>
                  <a:pt x="8381" y="1397"/>
                </a:lnTo>
                <a:lnTo>
                  <a:pt x="4063" y="0"/>
                </a:lnTo>
                <a:lnTo>
                  <a:pt x="0" y="5715"/>
                </a:lnTo>
                <a:lnTo>
                  <a:pt x="1397" y="8509"/>
                </a:lnTo>
                <a:lnTo>
                  <a:pt x="2921" y="11303"/>
                </a:lnTo>
                <a:lnTo>
                  <a:pt x="9905" y="111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2" name="object 372"/>
          <p:cNvSpPr/>
          <p:nvPr/>
        </p:nvSpPr>
        <p:spPr>
          <a:xfrm>
            <a:off x="7578598" y="3684778"/>
            <a:ext cx="12573" cy="11303"/>
          </a:xfrm>
          <a:custGeom>
            <a:avLst/>
            <a:gdLst/>
            <a:ahLst/>
            <a:cxnLst/>
            <a:rect l="l" t="t" r="r" b="b"/>
            <a:pathLst>
              <a:path w="12573" h="11302">
                <a:moveTo>
                  <a:pt x="9905" y="11176"/>
                </a:moveTo>
                <a:lnTo>
                  <a:pt x="11302" y="6985"/>
                </a:lnTo>
                <a:lnTo>
                  <a:pt x="12573" y="2667"/>
                </a:lnTo>
                <a:lnTo>
                  <a:pt x="8381" y="1397"/>
                </a:lnTo>
                <a:lnTo>
                  <a:pt x="4063" y="0"/>
                </a:lnTo>
                <a:lnTo>
                  <a:pt x="0" y="5715"/>
                </a:lnTo>
                <a:lnTo>
                  <a:pt x="1397" y="8509"/>
                </a:lnTo>
                <a:lnTo>
                  <a:pt x="2921" y="11303"/>
                </a:lnTo>
                <a:lnTo>
                  <a:pt x="9905" y="111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3" name="object 373"/>
          <p:cNvSpPr/>
          <p:nvPr/>
        </p:nvSpPr>
        <p:spPr>
          <a:xfrm>
            <a:off x="7717028" y="3637788"/>
            <a:ext cx="11302" cy="11303"/>
          </a:xfrm>
          <a:custGeom>
            <a:avLst/>
            <a:gdLst/>
            <a:ahLst/>
            <a:cxnLst/>
            <a:rect l="l" t="t" r="r" b="b"/>
            <a:pathLst>
              <a:path w="11302" h="11303">
                <a:moveTo>
                  <a:pt x="9778" y="4063"/>
                </a:moveTo>
                <a:lnTo>
                  <a:pt x="8381" y="1269"/>
                </a:lnTo>
                <a:lnTo>
                  <a:pt x="4191" y="0"/>
                </a:lnTo>
                <a:lnTo>
                  <a:pt x="1397" y="1397"/>
                </a:lnTo>
                <a:lnTo>
                  <a:pt x="0" y="5714"/>
                </a:lnTo>
                <a:lnTo>
                  <a:pt x="1524" y="8509"/>
                </a:lnTo>
                <a:lnTo>
                  <a:pt x="2921" y="11303"/>
                </a:lnTo>
                <a:lnTo>
                  <a:pt x="5715" y="9779"/>
                </a:lnTo>
                <a:lnTo>
                  <a:pt x="11302" y="6857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4" name="object 374"/>
          <p:cNvSpPr/>
          <p:nvPr/>
        </p:nvSpPr>
        <p:spPr>
          <a:xfrm>
            <a:off x="7717028" y="3637788"/>
            <a:ext cx="11302" cy="11303"/>
          </a:xfrm>
          <a:custGeom>
            <a:avLst/>
            <a:gdLst/>
            <a:ahLst/>
            <a:cxnLst/>
            <a:rect l="l" t="t" r="r" b="b"/>
            <a:pathLst>
              <a:path w="11302" h="11303">
                <a:moveTo>
                  <a:pt x="9778" y="4063"/>
                </a:moveTo>
                <a:lnTo>
                  <a:pt x="8381" y="1269"/>
                </a:lnTo>
                <a:lnTo>
                  <a:pt x="4191" y="0"/>
                </a:lnTo>
                <a:lnTo>
                  <a:pt x="1397" y="1397"/>
                </a:lnTo>
                <a:lnTo>
                  <a:pt x="0" y="5714"/>
                </a:lnTo>
                <a:lnTo>
                  <a:pt x="1524" y="8509"/>
                </a:lnTo>
                <a:lnTo>
                  <a:pt x="2921" y="11303"/>
                </a:lnTo>
                <a:lnTo>
                  <a:pt x="5715" y="9779"/>
                </a:lnTo>
                <a:lnTo>
                  <a:pt x="11302" y="6857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5" name="object 375"/>
          <p:cNvSpPr/>
          <p:nvPr/>
        </p:nvSpPr>
        <p:spPr>
          <a:xfrm>
            <a:off x="7676388" y="3646804"/>
            <a:ext cx="8381" cy="9906"/>
          </a:xfrm>
          <a:custGeom>
            <a:avLst/>
            <a:gdLst/>
            <a:ahLst/>
            <a:cxnLst/>
            <a:rect l="l" t="t" r="r" b="b"/>
            <a:pathLst>
              <a:path w="8381" h="9905">
                <a:moveTo>
                  <a:pt x="8381" y="2794"/>
                </a:moveTo>
                <a:lnTo>
                  <a:pt x="6984" y="0"/>
                </a:lnTo>
                <a:lnTo>
                  <a:pt x="4190" y="1397"/>
                </a:lnTo>
                <a:lnTo>
                  <a:pt x="1396" y="2921"/>
                </a:lnTo>
                <a:lnTo>
                  <a:pt x="0" y="7112"/>
                </a:lnTo>
                <a:lnTo>
                  <a:pt x="1523" y="9906"/>
                </a:lnTo>
                <a:lnTo>
                  <a:pt x="4317" y="8382"/>
                </a:lnTo>
                <a:lnTo>
                  <a:pt x="7111" y="6985"/>
                </a:lnTo>
                <a:lnTo>
                  <a:pt x="8381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6" name="object 376"/>
          <p:cNvSpPr/>
          <p:nvPr/>
        </p:nvSpPr>
        <p:spPr>
          <a:xfrm>
            <a:off x="7676388" y="3646804"/>
            <a:ext cx="8381" cy="9906"/>
          </a:xfrm>
          <a:custGeom>
            <a:avLst/>
            <a:gdLst/>
            <a:ahLst/>
            <a:cxnLst/>
            <a:rect l="l" t="t" r="r" b="b"/>
            <a:pathLst>
              <a:path w="8381" h="9905">
                <a:moveTo>
                  <a:pt x="8381" y="2794"/>
                </a:moveTo>
                <a:lnTo>
                  <a:pt x="6984" y="0"/>
                </a:lnTo>
                <a:lnTo>
                  <a:pt x="4190" y="1397"/>
                </a:lnTo>
                <a:lnTo>
                  <a:pt x="1396" y="2921"/>
                </a:lnTo>
                <a:lnTo>
                  <a:pt x="0" y="7112"/>
                </a:lnTo>
                <a:lnTo>
                  <a:pt x="1523" y="9906"/>
                </a:lnTo>
                <a:lnTo>
                  <a:pt x="4317" y="8382"/>
                </a:lnTo>
                <a:lnTo>
                  <a:pt x="7111" y="6985"/>
                </a:lnTo>
                <a:lnTo>
                  <a:pt x="8381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7" name="object 377"/>
          <p:cNvSpPr/>
          <p:nvPr/>
        </p:nvSpPr>
        <p:spPr>
          <a:xfrm>
            <a:off x="7892288" y="3889375"/>
            <a:ext cx="26796" cy="25400"/>
          </a:xfrm>
          <a:custGeom>
            <a:avLst/>
            <a:gdLst/>
            <a:ahLst/>
            <a:cxnLst/>
            <a:rect l="l" t="t" r="r" b="b"/>
            <a:pathLst>
              <a:path w="26796" h="25400">
                <a:moveTo>
                  <a:pt x="23875" y="8381"/>
                </a:moveTo>
                <a:lnTo>
                  <a:pt x="22478" y="5587"/>
                </a:lnTo>
                <a:lnTo>
                  <a:pt x="19557" y="0"/>
                </a:lnTo>
                <a:lnTo>
                  <a:pt x="12572" y="126"/>
                </a:lnTo>
                <a:lnTo>
                  <a:pt x="9778" y="1524"/>
                </a:lnTo>
                <a:lnTo>
                  <a:pt x="4190" y="4444"/>
                </a:lnTo>
                <a:lnTo>
                  <a:pt x="0" y="10160"/>
                </a:lnTo>
                <a:lnTo>
                  <a:pt x="1650" y="19938"/>
                </a:lnTo>
                <a:lnTo>
                  <a:pt x="5841" y="21336"/>
                </a:lnTo>
                <a:lnTo>
                  <a:pt x="7238" y="24130"/>
                </a:lnTo>
                <a:lnTo>
                  <a:pt x="11556" y="25400"/>
                </a:lnTo>
                <a:lnTo>
                  <a:pt x="18541" y="25273"/>
                </a:lnTo>
                <a:lnTo>
                  <a:pt x="21335" y="23875"/>
                </a:lnTo>
                <a:lnTo>
                  <a:pt x="26796" y="13969"/>
                </a:lnTo>
                <a:lnTo>
                  <a:pt x="23875" y="83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8" name="object 378"/>
          <p:cNvSpPr/>
          <p:nvPr/>
        </p:nvSpPr>
        <p:spPr>
          <a:xfrm>
            <a:off x="7892288" y="3889375"/>
            <a:ext cx="26796" cy="25400"/>
          </a:xfrm>
          <a:custGeom>
            <a:avLst/>
            <a:gdLst/>
            <a:ahLst/>
            <a:cxnLst/>
            <a:rect l="l" t="t" r="r" b="b"/>
            <a:pathLst>
              <a:path w="26796" h="25400">
                <a:moveTo>
                  <a:pt x="23875" y="8381"/>
                </a:moveTo>
                <a:lnTo>
                  <a:pt x="22478" y="5587"/>
                </a:lnTo>
                <a:lnTo>
                  <a:pt x="19557" y="0"/>
                </a:lnTo>
                <a:lnTo>
                  <a:pt x="12572" y="126"/>
                </a:lnTo>
                <a:lnTo>
                  <a:pt x="9778" y="1524"/>
                </a:lnTo>
                <a:lnTo>
                  <a:pt x="4190" y="4444"/>
                </a:lnTo>
                <a:lnTo>
                  <a:pt x="0" y="10160"/>
                </a:lnTo>
                <a:lnTo>
                  <a:pt x="1650" y="19938"/>
                </a:lnTo>
                <a:lnTo>
                  <a:pt x="5841" y="21336"/>
                </a:lnTo>
                <a:lnTo>
                  <a:pt x="7238" y="24130"/>
                </a:lnTo>
                <a:lnTo>
                  <a:pt x="11556" y="25400"/>
                </a:lnTo>
                <a:lnTo>
                  <a:pt x="18541" y="25273"/>
                </a:lnTo>
                <a:lnTo>
                  <a:pt x="21335" y="23875"/>
                </a:lnTo>
                <a:lnTo>
                  <a:pt x="26796" y="13969"/>
                </a:lnTo>
                <a:lnTo>
                  <a:pt x="23875" y="83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9" name="object 379"/>
          <p:cNvSpPr/>
          <p:nvPr/>
        </p:nvSpPr>
        <p:spPr>
          <a:xfrm>
            <a:off x="7975981" y="3839082"/>
            <a:ext cx="22478" cy="21081"/>
          </a:xfrm>
          <a:custGeom>
            <a:avLst/>
            <a:gdLst/>
            <a:ahLst/>
            <a:cxnLst/>
            <a:rect l="l" t="t" r="r" b="b"/>
            <a:pathLst>
              <a:path w="22478" h="21081">
                <a:moveTo>
                  <a:pt x="22351" y="5461"/>
                </a:moveTo>
                <a:lnTo>
                  <a:pt x="20954" y="2667"/>
                </a:lnTo>
                <a:lnTo>
                  <a:pt x="12446" y="0"/>
                </a:lnTo>
                <a:lnTo>
                  <a:pt x="4064" y="4318"/>
                </a:lnTo>
                <a:lnTo>
                  <a:pt x="0" y="10033"/>
                </a:lnTo>
                <a:lnTo>
                  <a:pt x="2921" y="15621"/>
                </a:lnTo>
                <a:lnTo>
                  <a:pt x="4318" y="18415"/>
                </a:lnTo>
                <a:lnTo>
                  <a:pt x="12826" y="21082"/>
                </a:lnTo>
                <a:lnTo>
                  <a:pt x="19812" y="20955"/>
                </a:lnTo>
                <a:lnTo>
                  <a:pt x="22478" y="12446"/>
                </a:lnTo>
                <a:lnTo>
                  <a:pt x="22351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0" name="object 380"/>
          <p:cNvSpPr/>
          <p:nvPr/>
        </p:nvSpPr>
        <p:spPr>
          <a:xfrm>
            <a:off x="7975981" y="3839082"/>
            <a:ext cx="22478" cy="21081"/>
          </a:xfrm>
          <a:custGeom>
            <a:avLst/>
            <a:gdLst/>
            <a:ahLst/>
            <a:cxnLst/>
            <a:rect l="l" t="t" r="r" b="b"/>
            <a:pathLst>
              <a:path w="22478" h="21081">
                <a:moveTo>
                  <a:pt x="22351" y="5461"/>
                </a:moveTo>
                <a:lnTo>
                  <a:pt x="20954" y="2667"/>
                </a:lnTo>
                <a:lnTo>
                  <a:pt x="12446" y="0"/>
                </a:lnTo>
                <a:lnTo>
                  <a:pt x="4064" y="4318"/>
                </a:lnTo>
                <a:lnTo>
                  <a:pt x="0" y="10033"/>
                </a:lnTo>
                <a:lnTo>
                  <a:pt x="2921" y="15621"/>
                </a:lnTo>
                <a:lnTo>
                  <a:pt x="4318" y="18415"/>
                </a:lnTo>
                <a:lnTo>
                  <a:pt x="12826" y="21082"/>
                </a:lnTo>
                <a:lnTo>
                  <a:pt x="19812" y="20955"/>
                </a:lnTo>
                <a:lnTo>
                  <a:pt x="22478" y="12446"/>
                </a:lnTo>
                <a:lnTo>
                  <a:pt x="22351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1" name="object 381"/>
          <p:cNvSpPr/>
          <p:nvPr/>
        </p:nvSpPr>
        <p:spPr>
          <a:xfrm>
            <a:off x="8050910" y="3773297"/>
            <a:ext cx="19685" cy="21081"/>
          </a:xfrm>
          <a:custGeom>
            <a:avLst/>
            <a:gdLst/>
            <a:ahLst/>
            <a:cxnLst/>
            <a:rect l="l" t="t" r="r" b="b"/>
            <a:pathLst>
              <a:path w="19685" h="21081">
                <a:moveTo>
                  <a:pt x="16764" y="6984"/>
                </a:moveTo>
                <a:lnTo>
                  <a:pt x="15367" y="4190"/>
                </a:lnTo>
                <a:lnTo>
                  <a:pt x="9652" y="0"/>
                </a:lnTo>
                <a:lnTo>
                  <a:pt x="1270" y="4317"/>
                </a:lnTo>
                <a:lnTo>
                  <a:pt x="0" y="8635"/>
                </a:lnTo>
                <a:lnTo>
                  <a:pt x="0" y="15620"/>
                </a:lnTo>
                <a:lnTo>
                  <a:pt x="1524" y="18414"/>
                </a:lnTo>
                <a:lnTo>
                  <a:pt x="10033" y="21081"/>
                </a:lnTo>
                <a:lnTo>
                  <a:pt x="15494" y="18160"/>
                </a:lnTo>
                <a:lnTo>
                  <a:pt x="19685" y="12572"/>
                </a:lnTo>
                <a:lnTo>
                  <a:pt x="16764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2" name="object 382"/>
          <p:cNvSpPr/>
          <p:nvPr/>
        </p:nvSpPr>
        <p:spPr>
          <a:xfrm>
            <a:off x="8050910" y="3773297"/>
            <a:ext cx="19685" cy="21081"/>
          </a:xfrm>
          <a:custGeom>
            <a:avLst/>
            <a:gdLst/>
            <a:ahLst/>
            <a:cxnLst/>
            <a:rect l="l" t="t" r="r" b="b"/>
            <a:pathLst>
              <a:path w="19685" h="21081">
                <a:moveTo>
                  <a:pt x="16764" y="6984"/>
                </a:moveTo>
                <a:lnTo>
                  <a:pt x="15367" y="4190"/>
                </a:lnTo>
                <a:lnTo>
                  <a:pt x="9652" y="0"/>
                </a:lnTo>
                <a:lnTo>
                  <a:pt x="1270" y="4317"/>
                </a:lnTo>
                <a:lnTo>
                  <a:pt x="0" y="8635"/>
                </a:lnTo>
                <a:lnTo>
                  <a:pt x="0" y="15620"/>
                </a:lnTo>
                <a:lnTo>
                  <a:pt x="1524" y="18414"/>
                </a:lnTo>
                <a:lnTo>
                  <a:pt x="10033" y="21081"/>
                </a:lnTo>
                <a:lnTo>
                  <a:pt x="15494" y="18160"/>
                </a:lnTo>
                <a:lnTo>
                  <a:pt x="19685" y="12572"/>
                </a:lnTo>
                <a:lnTo>
                  <a:pt x="16764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3" name="object 383"/>
          <p:cNvSpPr/>
          <p:nvPr/>
        </p:nvSpPr>
        <p:spPr>
          <a:xfrm>
            <a:off x="7309611" y="3736467"/>
            <a:ext cx="36576" cy="37972"/>
          </a:xfrm>
          <a:custGeom>
            <a:avLst/>
            <a:gdLst/>
            <a:ahLst/>
            <a:cxnLst/>
            <a:rect l="l" t="t" r="r" b="b"/>
            <a:pathLst>
              <a:path w="36576" h="37973">
                <a:moveTo>
                  <a:pt x="33655" y="12318"/>
                </a:moveTo>
                <a:lnTo>
                  <a:pt x="30734" y="6730"/>
                </a:lnTo>
                <a:lnTo>
                  <a:pt x="22352" y="4063"/>
                </a:lnTo>
                <a:lnTo>
                  <a:pt x="16637" y="0"/>
                </a:lnTo>
                <a:lnTo>
                  <a:pt x="8255" y="4317"/>
                </a:lnTo>
                <a:lnTo>
                  <a:pt x="2667" y="7238"/>
                </a:lnTo>
                <a:lnTo>
                  <a:pt x="0" y="15620"/>
                </a:lnTo>
                <a:lnTo>
                  <a:pt x="127" y="22732"/>
                </a:lnTo>
                <a:lnTo>
                  <a:pt x="2921" y="28320"/>
                </a:lnTo>
                <a:lnTo>
                  <a:pt x="5842" y="33781"/>
                </a:lnTo>
                <a:lnTo>
                  <a:pt x="11557" y="37972"/>
                </a:lnTo>
                <a:lnTo>
                  <a:pt x="18542" y="37845"/>
                </a:lnTo>
                <a:lnTo>
                  <a:pt x="24130" y="34924"/>
                </a:lnTo>
                <a:lnTo>
                  <a:pt x="32512" y="30606"/>
                </a:lnTo>
                <a:lnTo>
                  <a:pt x="33909" y="26415"/>
                </a:lnTo>
                <a:lnTo>
                  <a:pt x="36576" y="17906"/>
                </a:lnTo>
                <a:lnTo>
                  <a:pt x="33655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4" name="object 384"/>
          <p:cNvSpPr/>
          <p:nvPr/>
        </p:nvSpPr>
        <p:spPr>
          <a:xfrm>
            <a:off x="7309611" y="3736467"/>
            <a:ext cx="36576" cy="37972"/>
          </a:xfrm>
          <a:custGeom>
            <a:avLst/>
            <a:gdLst/>
            <a:ahLst/>
            <a:cxnLst/>
            <a:rect l="l" t="t" r="r" b="b"/>
            <a:pathLst>
              <a:path w="36576" h="37973">
                <a:moveTo>
                  <a:pt x="33655" y="12318"/>
                </a:moveTo>
                <a:lnTo>
                  <a:pt x="30734" y="6730"/>
                </a:lnTo>
                <a:lnTo>
                  <a:pt x="22352" y="4063"/>
                </a:lnTo>
                <a:lnTo>
                  <a:pt x="16637" y="0"/>
                </a:lnTo>
                <a:lnTo>
                  <a:pt x="8255" y="4317"/>
                </a:lnTo>
                <a:lnTo>
                  <a:pt x="2667" y="7238"/>
                </a:lnTo>
                <a:lnTo>
                  <a:pt x="0" y="15620"/>
                </a:lnTo>
                <a:lnTo>
                  <a:pt x="127" y="22732"/>
                </a:lnTo>
                <a:lnTo>
                  <a:pt x="2921" y="28320"/>
                </a:lnTo>
                <a:lnTo>
                  <a:pt x="5842" y="33781"/>
                </a:lnTo>
                <a:lnTo>
                  <a:pt x="11557" y="37972"/>
                </a:lnTo>
                <a:lnTo>
                  <a:pt x="18542" y="37845"/>
                </a:lnTo>
                <a:lnTo>
                  <a:pt x="24130" y="34924"/>
                </a:lnTo>
                <a:lnTo>
                  <a:pt x="32512" y="30606"/>
                </a:lnTo>
                <a:lnTo>
                  <a:pt x="33909" y="26415"/>
                </a:lnTo>
                <a:lnTo>
                  <a:pt x="36576" y="17906"/>
                </a:lnTo>
                <a:lnTo>
                  <a:pt x="33655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5" name="object 385"/>
          <p:cNvSpPr/>
          <p:nvPr/>
        </p:nvSpPr>
        <p:spPr>
          <a:xfrm>
            <a:off x="7255383" y="3676777"/>
            <a:ext cx="30988" cy="33781"/>
          </a:xfrm>
          <a:custGeom>
            <a:avLst/>
            <a:gdLst/>
            <a:ahLst/>
            <a:cxnLst/>
            <a:rect l="l" t="t" r="r" b="b"/>
            <a:pathLst>
              <a:path w="30988" h="33781">
                <a:moveTo>
                  <a:pt x="3937" y="5842"/>
                </a:moveTo>
                <a:lnTo>
                  <a:pt x="1270" y="14224"/>
                </a:lnTo>
                <a:lnTo>
                  <a:pt x="0" y="18542"/>
                </a:lnTo>
                <a:lnTo>
                  <a:pt x="0" y="25527"/>
                </a:lnTo>
                <a:lnTo>
                  <a:pt x="5715" y="29718"/>
                </a:lnTo>
                <a:lnTo>
                  <a:pt x="11430" y="33781"/>
                </a:lnTo>
                <a:lnTo>
                  <a:pt x="18415" y="33655"/>
                </a:lnTo>
                <a:lnTo>
                  <a:pt x="24002" y="30861"/>
                </a:lnTo>
                <a:lnTo>
                  <a:pt x="29591" y="27940"/>
                </a:lnTo>
                <a:lnTo>
                  <a:pt x="30988" y="23622"/>
                </a:lnTo>
                <a:lnTo>
                  <a:pt x="30734" y="9652"/>
                </a:lnTo>
                <a:lnTo>
                  <a:pt x="25019" y="5461"/>
                </a:lnTo>
                <a:lnTo>
                  <a:pt x="20827" y="4191"/>
                </a:lnTo>
                <a:lnTo>
                  <a:pt x="15113" y="0"/>
                </a:lnTo>
                <a:lnTo>
                  <a:pt x="9525" y="2921"/>
                </a:lnTo>
                <a:lnTo>
                  <a:pt x="3937" y="5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6" name="object 386"/>
          <p:cNvSpPr/>
          <p:nvPr/>
        </p:nvSpPr>
        <p:spPr>
          <a:xfrm>
            <a:off x="7255383" y="3676777"/>
            <a:ext cx="30988" cy="33781"/>
          </a:xfrm>
          <a:custGeom>
            <a:avLst/>
            <a:gdLst/>
            <a:ahLst/>
            <a:cxnLst/>
            <a:rect l="l" t="t" r="r" b="b"/>
            <a:pathLst>
              <a:path w="30988" h="33781">
                <a:moveTo>
                  <a:pt x="3937" y="5842"/>
                </a:moveTo>
                <a:lnTo>
                  <a:pt x="1270" y="14224"/>
                </a:lnTo>
                <a:lnTo>
                  <a:pt x="0" y="18542"/>
                </a:lnTo>
                <a:lnTo>
                  <a:pt x="0" y="25527"/>
                </a:lnTo>
                <a:lnTo>
                  <a:pt x="5715" y="29718"/>
                </a:lnTo>
                <a:lnTo>
                  <a:pt x="11430" y="33781"/>
                </a:lnTo>
                <a:lnTo>
                  <a:pt x="18415" y="33655"/>
                </a:lnTo>
                <a:lnTo>
                  <a:pt x="24002" y="30861"/>
                </a:lnTo>
                <a:lnTo>
                  <a:pt x="29591" y="27940"/>
                </a:lnTo>
                <a:lnTo>
                  <a:pt x="30988" y="23622"/>
                </a:lnTo>
                <a:lnTo>
                  <a:pt x="30734" y="9652"/>
                </a:lnTo>
                <a:lnTo>
                  <a:pt x="25019" y="5461"/>
                </a:lnTo>
                <a:lnTo>
                  <a:pt x="20827" y="4191"/>
                </a:lnTo>
                <a:lnTo>
                  <a:pt x="15113" y="0"/>
                </a:lnTo>
                <a:lnTo>
                  <a:pt x="9525" y="2921"/>
                </a:lnTo>
                <a:lnTo>
                  <a:pt x="3937" y="5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7" name="object 387"/>
          <p:cNvSpPr/>
          <p:nvPr/>
        </p:nvSpPr>
        <p:spPr>
          <a:xfrm>
            <a:off x="7212076" y="3611245"/>
            <a:ext cx="30988" cy="28193"/>
          </a:xfrm>
          <a:custGeom>
            <a:avLst/>
            <a:gdLst/>
            <a:ahLst/>
            <a:cxnLst/>
            <a:rect l="l" t="t" r="r" b="b"/>
            <a:pathLst>
              <a:path w="30988" h="28194">
                <a:moveTo>
                  <a:pt x="28067" y="6984"/>
                </a:moveTo>
                <a:lnTo>
                  <a:pt x="25146" y="1396"/>
                </a:lnTo>
                <a:lnTo>
                  <a:pt x="20954" y="0"/>
                </a:lnTo>
                <a:lnTo>
                  <a:pt x="13843" y="126"/>
                </a:lnTo>
                <a:lnTo>
                  <a:pt x="6857" y="253"/>
                </a:lnTo>
                <a:lnTo>
                  <a:pt x="5588" y="4444"/>
                </a:lnTo>
                <a:lnTo>
                  <a:pt x="1397" y="10159"/>
                </a:lnTo>
                <a:lnTo>
                  <a:pt x="0" y="14350"/>
                </a:lnTo>
                <a:lnTo>
                  <a:pt x="2921" y="19938"/>
                </a:lnTo>
                <a:lnTo>
                  <a:pt x="5842" y="25526"/>
                </a:lnTo>
                <a:lnTo>
                  <a:pt x="10032" y="26923"/>
                </a:lnTo>
                <a:lnTo>
                  <a:pt x="17145" y="26796"/>
                </a:lnTo>
                <a:lnTo>
                  <a:pt x="21335" y="28193"/>
                </a:lnTo>
                <a:lnTo>
                  <a:pt x="25526" y="22478"/>
                </a:lnTo>
                <a:lnTo>
                  <a:pt x="29591" y="16763"/>
                </a:lnTo>
                <a:lnTo>
                  <a:pt x="30988" y="12572"/>
                </a:lnTo>
                <a:lnTo>
                  <a:pt x="28067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8" name="object 388"/>
          <p:cNvSpPr/>
          <p:nvPr/>
        </p:nvSpPr>
        <p:spPr>
          <a:xfrm>
            <a:off x="7212076" y="3611245"/>
            <a:ext cx="30988" cy="28193"/>
          </a:xfrm>
          <a:custGeom>
            <a:avLst/>
            <a:gdLst/>
            <a:ahLst/>
            <a:cxnLst/>
            <a:rect l="l" t="t" r="r" b="b"/>
            <a:pathLst>
              <a:path w="30988" h="28194">
                <a:moveTo>
                  <a:pt x="28067" y="6984"/>
                </a:moveTo>
                <a:lnTo>
                  <a:pt x="25146" y="1396"/>
                </a:lnTo>
                <a:lnTo>
                  <a:pt x="20954" y="0"/>
                </a:lnTo>
                <a:lnTo>
                  <a:pt x="13843" y="126"/>
                </a:lnTo>
                <a:lnTo>
                  <a:pt x="6857" y="253"/>
                </a:lnTo>
                <a:lnTo>
                  <a:pt x="5588" y="4444"/>
                </a:lnTo>
                <a:lnTo>
                  <a:pt x="1397" y="10159"/>
                </a:lnTo>
                <a:lnTo>
                  <a:pt x="0" y="14350"/>
                </a:lnTo>
                <a:lnTo>
                  <a:pt x="2921" y="19938"/>
                </a:lnTo>
                <a:lnTo>
                  <a:pt x="5842" y="25526"/>
                </a:lnTo>
                <a:lnTo>
                  <a:pt x="10032" y="26923"/>
                </a:lnTo>
                <a:lnTo>
                  <a:pt x="17145" y="26796"/>
                </a:lnTo>
                <a:lnTo>
                  <a:pt x="21335" y="28193"/>
                </a:lnTo>
                <a:lnTo>
                  <a:pt x="25526" y="22478"/>
                </a:lnTo>
                <a:lnTo>
                  <a:pt x="29591" y="16763"/>
                </a:lnTo>
                <a:lnTo>
                  <a:pt x="30988" y="12572"/>
                </a:lnTo>
                <a:lnTo>
                  <a:pt x="28067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9" name="object 389"/>
          <p:cNvSpPr/>
          <p:nvPr/>
        </p:nvSpPr>
        <p:spPr>
          <a:xfrm>
            <a:off x="7182866" y="3535807"/>
            <a:ext cx="26797" cy="26796"/>
          </a:xfrm>
          <a:custGeom>
            <a:avLst/>
            <a:gdLst/>
            <a:ahLst/>
            <a:cxnLst/>
            <a:rect l="l" t="t" r="r" b="b"/>
            <a:pathLst>
              <a:path w="26797" h="26796">
                <a:moveTo>
                  <a:pt x="1397" y="8762"/>
                </a:moveTo>
                <a:lnTo>
                  <a:pt x="0" y="12953"/>
                </a:lnTo>
                <a:lnTo>
                  <a:pt x="126" y="19938"/>
                </a:lnTo>
                <a:lnTo>
                  <a:pt x="4317" y="21335"/>
                </a:lnTo>
                <a:lnTo>
                  <a:pt x="10032" y="25400"/>
                </a:lnTo>
                <a:lnTo>
                  <a:pt x="14224" y="26796"/>
                </a:lnTo>
                <a:lnTo>
                  <a:pt x="19811" y="23875"/>
                </a:lnTo>
                <a:lnTo>
                  <a:pt x="22605" y="22478"/>
                </a:lnTo>
                <a:lnTo>
                  <a:pt x="26797" y="16763"/>
                </a:lnTo>
                <a:lnTo>
                  <a:pt x="23875" y="11175"/>
                </a:lnTo>
                <a:lnTo>
                  <a:pt x="25273" y="6984"/>
                </a:lnTo>
                <a:lnTo>
                  <a:pt x="19557" y="2793"/>
                </a:lnTo>
                <a:lnTo>
                  <a:pt x="18033" y="0"/>
                </a:lnTo>
                <a:lnTo>
                  <a:pt x="11049" y="126"/>
                </a:lnTo>
                <a:lnTo>
                  <a:pt x="8254" y="1650"/>
                </a:lnTo>
                <a:lnTo>
                  <a:pt x="2666" y="4444"/>
                </a:lnTo>
                <a:lnTo>
                  <a:pt x="1397" y="87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0" name="object 390"/>
          <p:cNvSpPr/>
          <p:nvPr/>
        </p:nvSpPr>
        <p:spPr>
          <a:xfrm>
            <a:off x="7182866" y="3535807"/>
            <a:ext cx="26797" cy="26796"/>
          </a:xfrm>
          <a:custGeom>
            <a:avLst/>
            <a:gdLst/>
            <a:ahLst/>
            <a:cxnLst/>
            <a:rect l="l" t="t" r="r" b="b"/>
            <a:pathLst>
              <a:path w="26797" h="26796">
                <a:moveTo>
                  <a:pt x="1397" y="8762"/>
                </a:moveTo>
                <a:lnTo>
                  <a:pt x="0" y="12953"/>
                </a:lnTo>
                <a:lnTo>
                  <a:pt x="126" y="19938"/>
                </a:lnTo>
                <a:lnTo>
                  <a:pt x="4317" y="21335"/>
                </a:lnTo>
                <a:lnTo>
                  <a:pt x="10032" y="25400"/>
                </a:lnTo>
                <a:lnTo>
                  <a:pt x="14224" y="26796"/>
                </a:lnTo>
                <a:lnTo>
                  <a:pt x="19811" y="23875"/>
                </a:lnTo>
                <a:lnTo>
                  <a:pt x="22605" y="22478"/>
                </a:lnTo>
                <a:lnTo>
                  <a:pt x="26797" y="16763"/>
                </a:lnTo>
                <a:lnTo>
                  <a:pt x="23875" y="11175"/>
                </a:lnTo>
                <a:lnTo>
                  <a:pt x="25273" y="6984"/>
                </a:lnTo>
                <a:lnTo>
                  <a:pt x="19557" y="2793"/>
                </a:lnTo>
                <a:lnTo>
                  <a:pt x="18033" y="0"/>
                </a:lnTo>
                <a:lnTo>
                  <a:pt x="11049" y="126"/>
                </a:lnTo>
                <a:lnTo>
                  <a:pt x="8254" y="1650"/>
                </a:lnTo>
                <a:lnTo>
                  <a:pt x="2666" y="4444"/>
                </a:lnTo>
                <a:lnTo>
                  <a:pt x="1397" y="87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1" name="object 391"/>
          <p:cNvSpPr/>
          <p:nvPr/>
        </p:nvSpPr>
        <p:spPr>
          <a:xfrm>
            <a:off x="7200519" y="3215132"/>
            <a:ext cx="16890" cy="17017"/>
          </a:xfrm>
          <a:custGeom>
            <a:avLst/>
            <a:gdLst/>
            <a:ahLst/>
            <a:cxnLst/>
            <a:rect l="l" t="t" r="r" b="b"/>
            <a:pathLst>
              <a:path w="16890" h="17017">
                <a:moveTo>
                  <a:pt x="16763" y="4190"/>
                </a:moveTo>
                <a:lnTo>
                  <a:pt x="11175" y="0"/>
                </a:lnTo>
                <a:lnTo>
                  <a:pt x="5587" y="2920"/>
                </a:lnTo>
                <a:lnTo>
                  <a:pt x="0" y="5841"/>
                </a:lnTo>
                <a:lnTo>
                  <a:pt x="2921" y="11429"/>
                </a:lnTo>
                <a:lnTo>
                  <a:pt x="5714" y="17017"/>
                </a:lnTo>
                <a:lnTo>
                  <a:pt x="12826" y="16890"/>
                </a:lnTo>
                <a:lnTo>
                  <a:pt x="16890" y="11175"/>
                </a:lnTo>
                <a:lnTo>
                  <a:pt x="16763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2" name="object 392"/>
          <p:cNvSpPr/>
          <p:nvPr/>
        </p:nvSpPr>
        <p:spPr>
          <a:xfrm>
            <a:off x="7200519" y="3215132"/>
            <a:ext cx="16890" cy="17017"/>
          </a:xfrm>
          <a:custGeom>
            <a:avLst/>
            <a:gdLst/>
            <a:ahLst/>
            <a:cxnLst/>
            <a:rect l="l" t="t" r="r" b="b"/>
            <a:pathLst>
              <a:path w="16890" h="17017">
                <a:moveTo>
                  <a:pt x="16763" y="4190"/>
                </a:moveTo>
                <a:lnTo>
                  <a:pt x="11175" y="0"/>
                </a:lnTo>
                <a:lnTo>
                  <a:pt x="5587" y="2920"/>
                </a:lnTo>
                <a:lnTo>
                  <a:pt x="0" y="5841"/>
                </a:lnTo>
                <a:lnTo>
                  <a:pt x="2921" y="11429"/>
                </a:lnTo>
                <a:lnTo>
                  <a:pt x="5714" y="17017"/>
                </a:lnTo>
                <a:lnTo>
                  <a:pt x="12826" y="16890"/>
                </a:lnTo>
                <a:lnTo>
                  <a:pt x="16890" y="11175"/>
                </a:lnTo>
                <a:lnTo>
                  <a:pt x="16763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3" name="object 393"/>
          <p:cNvSpPr/>
          <p:nvPr/>
        </p:nvSpPr>
        <p:spPr>
          <a:xfrm>
            <a:off x="7924419" y="377088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794" y="18415"/>
                </a:moveTo>
                <a:lnTo>
                  <a:pt x="4317" y="21209"/>
                </a:lnTo>
                <a:lnTo>
                  <a:pt x="10032" y="25400"/>
                </a:lnTo>
                <a:lnTo>
                  <a:pt x="14224" y="26670"/>
                </a:lnTo>
                <a:lnTo>
                  <a:pt x="19811" y="23876"/>
                </a:lnTo>
                <a:lnTo>
                  <a:pt x="22605" y="22352"/>
                </a:lnTo>
                <a:lnTo>
                  <a:pt x="26670" y="16764"/>
                </a:lnTo>
                <a:lnTo>
                  <a:pt x="23875" y="11176"/>
                </a:lnTo>
                <a:lnTo>
                  <a:pt x="25146" y="6858"/>
                </a:lnTo>
                <a:lnTo>
                  <a:pt x="19430" y="2794"/>
                </a:lnTo>
                <a:lnTo>
                  <a:pt x="18033" y="0"/>
                </a:lnTo>
                <a:lnTo>
                  <a:pt x="11049" y="127"/>
                </a:lnTo>
                <a:lnTo>
                  <a:pt x="8254" y="1524"/>
                </a:lnTo>
                <a:lnTo>
                  <a:pt x="2666" y="4445"/>
                </a:lnTo>
                <a:lnTo>
                  <a:pt x="1270" y="8636"/>
                </a:lnTo>
                <a:lnTo>
                  <a:pt x="0" y="12827"/>
                </a:lnTo>
                <a:lnTo>
                  <a:pt x="2794" y="184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4" name="object 394"/>
          <p:cNvSpPr/>
          <p:nvPr/>
        </p:nvSpPr>
        <p:spPr>
          <a:xfrm>
            <a:off x="7924419" y="3770883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2794" y="18415"/>
                </a:moveTo>
                <a:lnTo>
                  <a:pt x="4317" y="21209"/>
                </a:lnTo>
                <a:lnTo>
                  <a:pt x="10032" y="25400"/>
                </a:lnTo>
                <a:lnTo>
                  <a:pt x="14224" y="26670"/>
                </a:lnTo>
                <a:lnTo>
                  <a:pt x="19811" y="23876"/>
                </a:lnTo>
                <a:lnTo>
                  <a:pt x="22605" y="22352"/>
                </a:lnTo>
                <a:lnTo>
                  <a:pt x="26670" y="16764"/>
                </a:lnTo>
                <a:lnTo>
                  <a:pt x="23875" y="11176"/>
                </a:lnTo>
                <a:lnTo>
                  <a:pt x="25146" y="6858"/>
                </a:lnTo>
                <a:lnTo>
                  <a:pt x="19430" y="2794"/>
                </a:lnTo>
                <a:lnTo>
                  <a:pt x="18033" y="0"/>
                </a:lnTo>
                <a:lnTo>
                  <a:pt x="11049" y="127"/>
                </a:lnTo>
                <a:lnTo>
                  <a:pt x="8254" y="1524"/>
                </a:lnTo>
                <a:lnTo>
                  <a:pt x="2666" y="4445"/>
                </a:lnTo>
                <a:lnTo>
                  <a:pt x="1270" y="8636"/>
                </a:lnTo>
                <a:lnTo>
                  <a:pt x="0" y="12827"/>
                </a:lnTo>
                <a:lnTo>
                  <a:pt x="2794" y="184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5" name="object 395"/>
          <p:cNvSpPr/>
          <p:nvPr/>
        </p:nvSpPr>
        <p:spPr>
          <a:xfrm>
            <a:off x="7985379" y="371513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3875" y="6985"/>
                </a:moveTo>
                <a:lnTo>
                  <a:pt x="16637" y="0"/>
                </a:lnTo>
                <a:lnTo>
                  <a:pt x="6857" y="1524"/>
                </a:lnTo>
                <a:lnTo>
                  <a:pt x="0" y="8636"/>
                </a:lnTo>
                <a:lnTo>
                  <a:pt x="1524" y="18542"/>
                </a:lnTo>
                <a:lnTo>
                  <a:pt x="8636" y="25400"/>
                </a:lnTo>
                <a:lnTo>
                  <a:pt x="18415" y="23876"/>
                </a:lnTo>
                <a:lnTo>
                  <a:pt x="25400" y="16764"/>
                </a:lnTo>
                <a:lnTo>
                  <a:pt x="23875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6" name="object 396"/>
          <p:cNvSpPr/>
          <p:nvPr/>
        </p:nvSpPr>
        <p:spPr>
          <a:xfrm>
            <a:off x="7985379" y="371513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3875" y="6985"/>
                </a:moveTo>
                <a:lnTo>
                  <a:pt x="16637" y="0"/>
                </a:lnTo>
                <a:lnTo>
                  <a:pt x="6857" y="1524"/>
                </a:lnTo>
                <a:lnTo>
                  <a:pt x="0" y="8636"/>
                </a:lnTo>
                <a:lnTo>
                  <a:pt x="1524" y="18542"/>
                </a:lnTo>
                <a:lnTo>
                  <a:pt x="8636" y="25400"/>
                </a:lnTo>
                <a:lnTo>
                  <a:pt x="18415" y="23876"/>
                </a:lnTo>
                <a:lnTo>
                  <a:pt x="25400" y="16764"/>
                </a:lnTo>
                <a:lnTo>
                  <a:pt x="23875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7" name="object 397"/>
          <p:cNvSpPr/>
          <p:nvPr/>
        </p:nvSpPr>
        <p:spPr>
          <a:xfrm>
            <a:off x="8039100" y="3651123"/>
            <a:ext cx="18415" cy="19812"/>
          </a:xfrm>
          <a:custGeom>
            <a:avLst/>
            <a:gdLst/>
            <a:ahLst/>
            <a:cxnLst/>
            <a:rect l="l" t="t" r="r" b="b"/>
            <a:pathLst>
              <a:path w="18415" h="19812">
                <a:moveTo>
                  <a:pt x="18415" y="6984"/>
                </a:moveTo>
                <a:lnTo>
                  <a:pt x="11175" y="0"/>
                </a:lnTo>
                <a:lnTo>
                  <a:pt x="5588" y="2920"/>
                </a:lnTo>
                <a:lnTo>
                  <a:pt x="0" y="5841"/>
                </a:lnTo>
                <a:lnTo>
                  <a:pt x="1650" y="15620"/>
                </a:lnTo>
                <a:lnTo>
                  <a:pt x="7239" y="19812"/>
                </a:lnTo>
                <a:lnTo>
                  <a:pt x="14350" y="19684"/>
                </a:lnTo>
                <a:lnTo>
                  <a:pt x="18415" y="13969"/>
                </a:lnTo>
                <a:lnTo>
                  <a:pt x="18415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8" name="object 398"/>
          <p:cNvSpPr/>
          <p:nvPr/>
        </p:nvSpPr>
        <p:spPr>
          <a:xfrm>
            <a:off x="8039100" y="3651123"/>
            <a:ext cx="18415" cy="19812"/>
          </a:xfrm>
          <a:custGeom>
            <a:avLst/>
            <a:gdLst/>
            <a:ahLst/>
            <a:cxnLst/>
            <a:rect l="l" t="t" r="r" b="b"/>
            <a:pathLst>
              <a:path w="18415" h="19812">
                <a:moveTo>
                  <a:pt x="18415" y="6984"/>
                </a:moveTo>
                <a:lnTo>
                  <a:pt x="11175" y="0"/>
                </a:lnTo>
                <a:lnTo>
                  <a:pt x="5588" y="2920"/>
                </a:lnTo>
                <a:lnTo>
                  <a:pt x="0" y="5841"/>
                </a:lnTo>
                <a:lnTo>
                  <a:pt x="1650" y="15620"/>
                </a:lnTo>
                <a:lnTo>
                  <a:pt x="7239" y="19812"/>
                </a:lnTo>
                <a:lnTo>
                  <a:pt x="14350" y="19684"/>
                </a:lnTo>
                <a:lnTo>
                  <a:pt x="18415" y="13969"/>
                </a:lnTo>
                <a:lnTo>
                  <a:pt x="18415" y="69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9" name="object 399"/>
          <p:cNvSpPr/>
          <p:nvPr/>
        </p:nvSpPr>
        <p:spPr>
          <a:xfrm>
            <a:off x="8077454" y="3580257"/>
            <a:ext cx="19812" cy="18414"/>
          </a:xfrm>
          <a:custGeom>
            <a:avLst/>
            <a:gdLst/>
            <a:ahLst/>
            <a:cxnLst/>
            <a:rect l="l" t="t" r="r" b="b"/>
            <a:pathLst>
              <a:path w="19812" h="18414">
                <a:moveTo>
                  <a:pt x="19685" y="4190"/>
                </a:moveTo>
                <a:lnTo>
                  <a:pt x="13970" y="0"/>
                </a:lnTo>
                <a:lnTo>
                  <a:pt x="6985" y="126"/>
                </a:lnTo>
                <a:lnTo>
                  <a:pt x="0" y="7238"/>
                </a:lnTo>
                <a:lnTo>
                  <a:pt x="2921" y="12826"/>
                </a:lnTo>
                <a:lnTo>
                  <a:pt x="5842" y="18414"/>
                </a:lnTo>
                <a:lnTo>
                  <a:pt x="15621" y="16890"/>
                </a:lnTo>
                <a:lnTo>
                  <a:pt x="19812" y="11175"/>
                </a:lnTo>
                <a:lnTo>
                  <a:pt x="19685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0" name="object 400"/>
          <p:cNvSpPr/>
          <p:nvPr/>
        </p:nvSpPr>
        <p:spPr>
          <a:xfrm>
            <a:off x="8077454" y="3580257"/>
            <a:ext cx="19812" cy="18414"/>
          </a:xfrm>
          <a:custGeom>
            <a:avLst/>
            <a:gdLst/>
            <a:ahLst/>
            <a:cxnLst/>
            <a:rect l="l" t="t" r="r" b="b"/>
            <a:pathLst>
              <a:path w="19812" h="18414">
                <a:moveTo>
                  <a:pt x="19685" y="4190"/>
                </a:moveTo>
                <a:lnTo>
                  <a:pt x="13970" y="0"/>
                </a:lnTo>
                <a:lnTo>
                  <a:pt x="6985" y="126"/>
                </a:lnTo>
                <a:lnTo>
                  <a:pt x="0" y="7238"/>
                </a:lnTo>
                <a:lnTo>
                  <a:pt x="2921" y="12826"/>
                </a:lnTo>
                <a:lnTo>
                  <a:pt x="5842" y="18414"/>
                </a:lnTo>
                <a:lnTo>
                  <a:pt x="15621" y="16890"/>
                </a:lnTo>
                <a:lnTo>
                  <a:pt x="19812" y="11175"/>
                </a:lnTo>
                <a:lnTo>
                  <a:pt x="19685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1" name="object 401"/>
          <p:cNvSpPr/>
          <p:nvPr/>
        </p:nvSpPr>
        <p:spPr>
          <a:xfrm>
            <a:off x="8102981" y="3501263"/>
            <a:ext cx="17018" cy="16890"/>
          </a:xfrm>
          <a:custGeom>
            <a:avLst/>
            <a:gdLst/>
            <a:ahLst/>
            <a:cxnLst/>
            <a:rect l="l" t="t" r="r" b="b"/>
            <a:pathLst>
              <a:path w="17018" h="16890">
                <a:moveTo>
                  <a:pt x="16891" y="4063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700"/>
                </a:lnTo>
                <a:lnTo>
                  <a:pt x="5842" y="16890"/>
                </a:lnTo>
                <a:lnTo>
                  <a:pt x="12826" y="16763"/>
                </a:lnTo>
                <a:lnTo>
                  <a:pt x="17018" y="11049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2" name="object 402"/>
          <p:cNvSpPr/>
          <p:nvPr/>
        </p:nvSpPr>
        <p:spPr>
          <a:xfrm>
            <a:off x="8102981" y="3501263"/>
            <a:ext cx="17018" cy="16890"/>
          </a:xfrm>
          <a:custGeom>
            <a:avLst/>
            <a:gdLst/>
            <a:ahLst/>
            <a:cxnLst/>
            <a:rect l="l" t="t" r="r" b="b"/>
            <a:pathLst>
              <a:path w="17018" h="16890">
                <a:moveTo>
                  <a:pt x="16891" y="4063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700"/>
                </a:lnTo>
                <a:lnTo>
                  <a:pt x="5842" y="16890"/>
                </a:lnTo>
                <a:lnTo>
                  <a:pt x="12826" y="16763"/>
                </a:lnTo>
                <a:lnTo>
                  <a:pt x="17018" y="11049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3" name="object 403"/>
          <p:cNvSpPr/>
          <p:nvPr/>
        </p:nvSpPr>
        <p:spPr>
          <a:xfrm>
            <a:off x="7417816" y="3733546"/>
            <a:ext cx="25273" cy="25273"/>
          </a:xfrm>
          <a:custGeom>
            <a:avLst/>
            <a:gdLst/>
            <a:ahLst/>
            <a:cxnLst/>
            <a:rect l="l" t="t" r="r" b="b"/>
            <a:pathLst>
              <a:path w="25273" h="25273">
                <a:moveTo>
                  <a:pt x="23749" y="6730"/>
                </a:moveTo>
                <a:lnTo>
                  <a:pt x="18033" y="2666"/>
                </a:lnTo>
                <a:lnTo>
                  <a:pt x="9525" y="0"/>
                </a:lnTo>
                <a:lnTo>
                  <a:pt x="6730" y="1396"/>
                </a:lnTo>
                <a:lnTo>
                  <a:pt x="2666" y="7111"/>
                </a:lnTo>
                <a:lnTo>
                  <a:pt x="1269" y="11302"/>
                </a:lnTo>
                <a:lnTo>
                  <a:pt x="0" y="15620"/>
                </a:lnTo>
                <a:lnTo>
                  <a:pt x="1397" y="18414"/>
                </a:lnTo>
                <a:lnTo>
                  <a:pt x="8508" y="25272"/>
                </a:lnTo>
                <a:lnTo>
                  <a:pt x="15620" y="25145"/>
                </a:lnTo>
                <a:lnTo>
                  <a:pt x="21208" y="22224"/>
                </a:lnTo>
                <a:lnTo>
                  <a:pt x="24002" y="20827"/>
                </a:lnTo>
                <a:lnTo>
                  <a:pt x="25273" y="16636"/>
                </a:lnTo>
                <a:lnTo>
                  <a:pt x="25145" y="9524"/>
                </a:lnTo>
                <a:lnTo>
                  <a:pt x="23749" y="673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4" name="object 404"/>
          <p:cNvSpPr/>
          <p:nvPr/>
        </p:nvSpPr>
        <p:spPr>
          <a:xfrm>
            <a:off x="7417816" y="3733546"/>
            <a:ext cx="25273" cy="25273"/>
          </a:xfrm>
          <a:custGeom>
            <a:avLst/>
            <a:gdLst/>
            <a:ahLst/>
            <a:cxnLst/>
            <a:rect l="l" t="t" r="r" b="b"/>
            <a:pathLst>
              <a:path w="25273" h="25273">
                <a:moveTo>
                  <a:pt x="23749" y="6730"/>
                </a:moveTo>
                <a:lnTo>
                  <a:pt x="18033" y="2666"/>
                </a:lnTo>
                <a:lnTo>
                  <a:pt x="9525" y="0"/>
                </a:lnTo>
                <a:lnTo>
                  <a:pt x="6730" y="1396"/>
                </a:lnTo>
                <a:lnTo>
                  <a:pt x="2666" y="7111"/>
                </a:lnTo>
                <a:lnTo>
                  <a:pt x="1269" y="11302"/>
                </a:lnTo>
                <a:lnTo>
                  <a:pt x="0" y="15620"/>
                </a:lnTo>
                <a:lnTo>
                  <a:pt x="1397" y="18414"/>
                </a:lnTo>
                <a:lnTo>
                  <a:pt x="8508" y="25272"/>
                </a:lnTo>
                <a:lnTo>
                  <a:pt x="15620" y="25145"/>
                </a:lnTo>
                <a:lnTo>
                  <a:pt x="21208" y="22224"/>
                </a:lnTo>
                <a:lnTo>
                  <a:pt x="24002" y="20827"/>
                </a:lnTo>
                <a:lnTo>
                  <a:pt x="25273" y="16636"/>
                </a:lnTo>
                <a:lnTo>
                  <a:pt x="25145" y="9524"/>
                </a:lnTo>
                <a:lnTo>
                  <a:pt x="23749" y="673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5" name="object 405"/>
          <p:cNvSpPr/>
          <p:nvPr/>
        </p:nvSpPr>
        <p:spPr>
          <a:xfrm>
            <a:off x="7363714" y="3693414"/>
            <a:ext cx="22478" cy="19812"/>
          </a:xfrm>
          <a:custGeom>
            <a:avLst/>
            <a:gdLst/>
            <a:ahLst/>
            <a:cxnLst/>
            <a:rect l="l" t="t" r="r" b="b"/>
            <a:pathLst>
              <a:path w="22478" h="19812">
                <a:moveTo>
                  <a:pt x="20954" y="5587"/>
                </a:moveTo>
                <a:lnTo>
                  <a:pt x="18160" y="0"/>
                </a:lnTo>
                <a:lnTo>
                  <a:pt x="11049" y="127"/>
                </a:lnTo>
                <a:lnTo>
                  <a:pt x="2666" y="4444"/>
                </a:lnTo>
                <a:lnTo>
                  <a:pt x="0" y="12954"/>
                </a:lnTo>
                <a:lnTo>
                  <a:pt x="1524" y="15748"/>
                </a:lnTo>
                <a:lnTo>
                  <a:pt x="7111" y="19812"/>
                </a:lnTo>
                <a:lnTo>
                  <a:pt x="14224" y="19685"/>
                </a:lnTo>
                <a:lnTo>
                  <a:pt x="19811" y="16891"/>
                </a:lnTo>
                <a:lnTo>
                  <a:pt x="22478" y="8381"/>
                </a:lnTo>
                <a:lnTo>
                  <a:pt x="20954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6" name="object 406"/>
          <p:cNvSpPr/>
          <p:nvPr/>
        </p:nvSpPr>
        <p:spPr>
          <a:xfrm>
            <a:off x="7363714" y="3693414"/>
            <a:ext cx="22478" cy="19812"/>
          </a:xfrm>
          <a:custGeom>
            <a:avLst/>
            <a:gdLst/>
            <a:ahLst/>
            <a:cxnLst/>
            <a:rect l="l" t="t" r="r" b="b"/>
            <a:pathLst>
              <a:path w="22478" h="19812">
                <a:moveTo>
                  <a:pt x="20954" y="5587"/>
                </a:moveTo>
                <a:lnTo>
                  <a:pt x="18160" y="0"/>
                </a:lnTo>
                <a:lnTo>
                  <a:pt x="11049" y="127"/>
                </a:lnTo>
                <a:lnTo>
                  <a:pt x="2666" y="4444"/>
                </a:lnTo>
                <a:lnTo>
                  <a:pt x="0" y="12954"/>
                </a:lnTo>
                <a:lnTo>
                  <a:pt x="1524" y="15748"/>
                </a:lnTo>
                <a:lnTo>
                  <a:pt x="7111" y="19812"/>
                </a:lnTo>
                <a:lnTo>
                  <a:pt x="14224" y="19685"/>
                </a:lnTo>
                <a:lnTo>
                  <a:pt x="19811" y="16891"/>
                </a:lnTo>
                <a:lnTo>
                  <a:pt x="22478" y="8381"/>
                </a:lnTo>
                <a:lnTo>
                  <a:pt x="20954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7" name="object 407"/>
          <p:cNvSpPr/>
          <p:nvPr/>
        </p:nvSpPr>
        <p:spPr>
          <a:xfrm>
            <a:off x="7317994" y="3640836"/>
            <a:ext cx="19684" cy="19684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18160" y="5461"/>
                </a:moveTo>
                <a:lnTo>
                  <a:pt x="12446" y="1396"/>
                </a:lnTo>
                <a:lnTo>
                  <a:pt x="8254" y="0"/>
                </a:lnTo>
                <a:lnTo>
                  <a:pt x="1270" y="7112"/>
                </a:lnTo>
                <a:lnTo>
                  <a:pt x="0" y="11302"/>
                </a:lnTo>
                <a:lnTo>
                  <a:pt x="1397" y="14096"/>
                </a:lnTo>
                <a:lnTo>
                  <a:pt x="4317" y="19684"/>
                </a:lnTo>
                <a:lnTo>
                  <a:pt x="11302" y="19684"/>
                </a:lnTo>
                <a:lnTo>
                  <a:pt x="19684" y="15239"/>
                </a:lnTo>
                <a:lnTo>
                  <a:pt x="19557" y="8255"/>
                </a:lnTo>
                <a:lnTo>
                  <a:pt x="18160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8" name="object 408"/>
          <p:cNvSpPr/>
          <p:nvPr/>
        </p:nvSpPr>
        <p:spPr>
          <a:xfrm>
            <a:off x="7317994" y="3640836"/>
            <a:ext cx="19684" cy="19684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18160" y="5461"/>
                </a:moveTo>
                <a:lnTo>
                  <a:pt x="12446" y="1396"/>
                </a:lnTo>
                <a:lnTo>
                  <a:pt x="8254" y="0"/>
                </a:lnTo>
                <a:lnTo>
                  <a:pt x="1270" y="7112"/>
                </a:lnTo>
                <a:lnTo>
                  <a:pt x="0" y="11302"/>
                </a:lnTo>
                <a:lnTo>
                  <a:pt x="1397" y="14096"/>
                </a:lnTo>
                <a:lnTo>
                  <a:pt x="4317" y="19684"/>
                </a:lnTo>
                <a:lnTo>
                  <a:pt x="11302" y="19684"/>
                </a:lnTo>
                <a:lnTo>
                  <a:pt x="19684" y="15239"/>
                </a:lnTo>
                <a:lnTo>
                  <a:pt x="19557" y="8255"/>
                </a:lnTo>
                <a:lnTo>
                  <a:pt x="18160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9" name="object 409"/>
          <p:cNvSpPr/>
          <p:nvPr/>
        </p:nvSpPr>
        <p:spPr>
          <a:xfrm>
            <a:off x="7280529" y="3582289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8161" y="5587"/>
                </a:moveTo>
                <a:lnTo>
                  <a:pt x="12446" y="1397"/>
                </a:lnTo>
                <a:lnTo>
                  <a:pt x="8254" y="0"/>
                </a:lnTo>
                <a:lnTo>
                  <a:pt x="4191" y="5714"/>
                </a:lnTo>
                <a:lnTo>
                  <a:pt x="0" y="11430"/>
                </a:lnTo>
                <a:lnTo>
                  <a:pt x="1397" y="14224"/>
                </a:lnTo>
                <a:lnTo>
                  <a:pt x="7112" y="18287"/>
                </a:lnTo>
                <a:lnTo>
                  <a:pt x="11429" y="19685"/>
                </a:lnTo>
                <a:lnTo>
                  <a:pt x="15494" y="13970"/>
                </a:lnTo>
                <a:lnTo>
                  <a:pt x="19685" y="8382"/>
                </a:lnTo>
                <a:lnTo>
                  <a:pt x="18161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0" name="object 410"/>
          <p:cNvSpPr/>
          <p:nvPr/>
        </p:nvSpPr>
        <p:spPr>
          <a:xfrm>
            <a:off x="7280529" y="3582289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8161" y="5587"/>
                </a:moveTo>
                <a:lnTo>
                  <a:pt x="12446" y="1397"/>
                </a:lnTo>
                <a:lnTo>
                  <a:pt x="8254" y="0"/>
                </a:lnTo>
                <a:lnTo>
                  <a:pt x="4191" y="5714"/>
                </a:lnTo>
                <a:lnTo>
                  <a:pt x="0" y="11430"/>
                </a:lnTo>
                <a:lnTo>
                  <a:pt x="1397" y="14224"/>
                </a:lnTo>
                <a:lnTo>
                  <a:pt x="7112" y="18287"/>
                </a:lnTo>
                <a:lnTo>
                  <a:pt x="11429" y="19685"/>
                </a:lnTo>
                <a:lnTo>
                  <a:pt x="15494" y="13970"/>
                </a:lnTo>
                <a:lnTo>
                  <a:pt x="19685" y="8382"/>
                </a:lnTo>
                <a:lnTo>
                  <a:pt x="18161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1" name="object 411"/>
          <p:cNvSpPr/>
          <p:nvPr/>
        </p:nvSpPr>
        <p:spPr>
          <a:xfrm>
            <a:off x="7254240" y="3518027"/>
            <a:ext cx="15493" cy="16890"/>
          </a:xfrm>
          <a:custGeom>
            <a:avLst/>
            <a:gdLst/>
            <a:ahLst/>
            <a:cxnLst/>
            <a:rect l="l" t="t" r="r" b="b"/>
            <a:pathLst>
              <a:path w="15493" h="16890">
                <a:moveTo>
                  <a:pt x="15493" y="6985"/>
                </a:moveTo>
                <a:lnTo>
                  <a:pt x="12573" y="1397"/>
                </a:lnTo>
                <a:lnTo>
                  <a:pt x="8254" y="0"/>
                </a:lnTo>
                <a:lnTo>
                  <a:pt x="2666" y="2921"/>
                </a:lnTo>
                <a:lnTo>
                  <a:pt x="0" y="11430"/>
                </a:lnTo>
                <a:lnTo>
                  <a:pt x="1524" y="14224"/>
                </a:lnTo>
                <a:lnTo>
                  <a:pt x="5714" y="15494"/>
                </a:lnTo>
                <a:lnTo>
                  <a:pt x="9905" y="16890"/>
                </a:lnTo>
                <a:lnTo>
                  <a:pt x="15493" y="13970"/>
                </a:lnTo>
                <a:lnTo>
                  <a:pt x="15493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2" name="object 412"/>
          <p:cNvSpPr/>
          <p:nvPr/>
        </p:nvSpPr>
        <p:spPr>
          <a:xfrm>
            <a:off x="7254240" y="3518027"/>
            <a:ext cx="15493" cy="16890"/>
          </a:xfrm>
          <a:custGeom>
            <a:avLst/>
            <a:gdLst/>
            <a:ahLst/>
            <a:cxnLst/>
            <a:rect l="l" t="t" r="r" b="b"/>
            <a:pathLst>
              <a:path w="15493" h="16890">
                <a:moveTo>
                  <a:pt x="15493" y="6985"/>
                </a:moveTo>
                <a:lnTo>
                  <a:pt x="12573" y="1397"/>
                </a:lnTo>
                <a:lnTo>
                  <a:pt x="8254" y="0"/>
                </a:lnTo>
                <a:lnTo>
                  <a:pt x="2666" y="2921"/>
                </a:lnTo>
                <a:lnTo>
                  <a:pt x="0" y="11430"/>
                </a:lnTo>
                <a:lnTo>
                  <a:pt x="1524" y="14224"/>
                </a:lnTo>
                <a:lnTo>
                  <a:pt x="5714" y="15494"/>
                </a:lnTo>
                <a:lnTo>
                  <a:pt x="9905" y="16890"/>
                </a:lnTo>
                <a:lnTo>
                  <a:pt x="15493" y="13970"/>
                </a:lnTo>
                <a:lnTo>
                  <a:pt x="15493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3" name="object 413"/>
          <p:cNvSpPr/>
          <p:nvPr/>
        </p:nvSpPr>
        <p:spPr>
          <a:xfrm>
            <a:off x="7239127" y="3452114"/>
            <a:ext cx="16891" cy="12700"/>
          </a:xfrm>
          <a:custGeom>
            <a:avLst/>
            <a:gdLst/>
            <a:ahLst/>
            <a:cxnLst/>
            <a:rect l="l" t="t" r="r" b="b"/>
            <a:pathLst>
              <a:path w="16891" h="12700">
                <a:moveTo>
                  <a:pt x="15494" y="2794"/>
                </a:moveTo>
                <a:lnTo>
                  <a:pt x="13970" y="0"/>
                </a:lnTo>
                <a:lnTo>
                  <a:pt x="6984" y="126"/>
                </a:lnTo>
                <a:lnTo>
                  <a:pt x="4191" y="1524"/>
                </a:lnTo>
                <a:lnTo>
                  <a:pt x="0" y="7238"/>
                </a:lnTo>
                <a:lnTo>
                  <a:pt x="1524" y="10033"/>
                </a:lnTo>
                <a:lnTo>
                  <a:pt x="5715" y="11430"/>
                </a:lnTo>
                <a:lnTo>
                  <a:pt x="10032" y="12700"/>
                </a:lnTo>
                <a:lnTo>
                  <a:pt x="15494" y="9778"/>
                </a:lnTo>
                <a:lnTo>
                  <a:pt x="16891" y="5587"/>
                </a:lnTo>
                <a:lnTo>
                  <a:pt x="15494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4" name="object 414"/>
          <p:cNvSpPr/>
          <p:nvPr/>
        </p:nvSpPr>
        <p:spPr>
          <a:xfrm>
            <a:off x="7239127" y="3452114"/>
            <a:ext cx="16891" cy="12700"/>
          </a:xfrm>
          <a:custGeom>
            <a:avLst/>
            <a:gdLst/>
            <a:ahLst/>
            <a:cxnLst/>
            <a:rect l="l" t="t" r="r" b="b"/>
            <a:pathLst>
              <a:path w="16891" h="12700">
                <a:moveTo>
                  <a:pt x="15494" y="2794"/>
                </a:moveTo>
                <a:lnTo>
                  <a:pt x="13970" y="0"/>
                </a:lnTo>
                <a:lnTo>
                  <a:pt x="6984" y="126"/>
                </a:lnTo>
                <a:lnTo>
                  <a:pt x="4191" y="1524"/>
                </a:lnTo>
                <a:lnTo>
                  <a:pt x="0" y="7238"/>
                </a:lnTo>
                <a:lnTo>
                  <a:pt x="1524" y="10033"/>
                </a:lnTo>
                <a:lnTo>
                  <a:pt x="5715" y="11430"/>
                </a:lnTo>
                <a:lnTo>
                  <a:pt x="10032" y="12700"/>
                </a:lnTo>
                <a:lnTo>
                  <a:pt x="15494" y="9778"/>
                </a:lnTo>
                <a:lnTo>
                  <a:pt x="16891" y="5587"/>
                </a:lnTo>
                <a:lnTo>
                  <a:pt x="15494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5" name="object 415"/>
          <p:cNvSpPr/>
          <p:nvPr/>
        </p:nvSpPr>
        <p:spPr>
          <a:xfrm>
            <a:off x="7878572" y="3712591"/>
            <a:ext cx="30860" cy="29463"/>
          </a:xfrm>
          <a:custGeom>
            <a:avLst/>
            <a:gdLst/>
            <a:ahLst/>
            <a:cxnLst/>
            <a:rect l="l" t="t" r="r" b="b"/>
            <a:pathLst>
              <a:path w="30860" h="29463">
                <a:moveTo>
                  <a:pt x="1270" y="5714"/>
                </a:moveTo>
                <a:lnTo>
                  <a:pt x="1397" y="12826"/>
                </a:lnTo>
                <a:lnTo>
                  <a:pt x="0" y="17017"/>
                </a:lnTo>
                <a:lnTo>
                  <a:pt x="1397" y="19811"/>
                </a:lnTo>
                <a:lnTo>
                  <a:pt x="8635" y="26796"/>
                </a:lnTo>
                <a:lnTo>
                  <a:pt x="17018" y="29463"/>
                </a:lnTo>
                <a:lnTo>
                  <a:pt x="22605" y="26542"/>
                </a:lnTo>
                <a:lnTo>
                  <a:pt x="28194" y="23621"/>
                </a:lnTo>
                <a:lnTo>
                  <a:pt x="30860" y="15112"/>
                </a:lnTo>
                <a:lnTo>
                  <a:pt x="29463" y="12318"/>
                </a:lnTo>
                <a:lnTo>
                  <a:pt x="29336" y="5333"/>
                </a:lnTo>
                <a:lnTo>
                  <a:pt x="23622" y="1269"/>
                </a:lnTo>
                <a:lnTo>
                  <a:pt x="12446" y="0"/>
                </a:lnTo>
                <a:lnTo>
                  <a:pt x="6857" y="2920"/>
                </a:lnTo>
                <a:lnTo>
                  <a:pt x="1270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6" name="object 416"/>
          <p:cNvSpPr/>
          <p:nvPr/>
        </p:nvSpPr>
        <p:spPr>
          <a:xfrm>
            <a:off x="7878572" y="3712591"/>
            <a:ext cx="30860" cy="29463"/>
          </a:xfrm>
          <a:custGeom>
            <a:avLst/>
            <a:gdLst/>
            <a:ahLst/>
            <a:cxnLst/>
            <a:rect l="l" t="t" r="r" b="b"/>
            <a:pathLst>
              <a:path w="30860" h="29463">
                <a:moveTo>
                  <a:pt x="1270" y="5714"/>
                </a:moveTo>
                <a:lnTo>
                  <a:pt x="1397" y="12826"/>
                </a:lnTo>
                <a:lnTo>
                  <a:pt x="0" y="17017"/>
                </a:lnTo>
                <a:lnTo>
                  <a:pt x="1397" y="19811"/>
                </a:lnTo>
                <a:lnTo>
                  <a:pt x="8635" y="26796"/>
                </a:lnTo>
                <a:lnTo>
                  <a:pt x="17018" y="29463"/>
                </a:lnTo>
                <a:lnTo>
                  <a:pt x="22605" y="26542"/>
                </a:lnTo>
                <a:lnTo>
                  <a:pt x="28194" y="23621"/>
                </a:lnTo>
                <a:lnTo>
                  <a:pt x="30860" y="15112"/>
                </a:lnTo>
                <a:lnTo>
                  <a:pt x="29463" y="12318"/>
                </a:lnTo>
                <a:lnTo>
                  <a:pt x="29336" y="5333"/>
                </a:lnTo>
                <a:lnTo>
                  <a:pt x="23622" y="1269"/>
                </a:lnTo>
                <a:lnTo>
                  <a:pt x="12446" y="0"/>
                </a:lnTo>
                <a:lnTo>
                  <a:pt x="6857" y="2920"/>
                </a:lnTo>
                <a:lnTo>
                  <a:pt x="1270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7" name="object 417"/>
          <p:cNvSpPr/>
          <p:nvPr/>
        </p:nvSpPr>
        <p:spPr>
          <a:xfrm>
            <a:off x="7932674" y="3666744"/>
            <a:ext cx="28067" cy="26669"/>
          </a:xfrm>
          <a:custGeom>
            <a:avLst/>
            <a:gdLst/>
            <a:ahLst/>
            <a:cxnLst/>
            <a:rect l="l" t="t" r="r" b="b"/>
            <a:pathLst>
              <a:path w="28067" h="26670">
                <a:moveTo>
                  <a:pt x="1524" y="19938"/>
                </a:moveTo>
                <a:lnTo>
                  <a:pt x="7239" y="24002"/>
                </a:lnTo>
                <a:lnTo>
                  <a:pt x="15621" y="26669"/>
                </a:lnTo>
                <a:lnTo>
                  <a:pt x="21208" y="23748"/>
                </a:lnTo>
                <a:lnTo>
                  <a:pt x="25400" y="18160"/>
                </a:lnTo>
                <a:lnTo>
                  <a:pt x="26670" y="13842"/>
                </a:lnTo>
                <a:lnTo>
                  <a:pt x="28067" y="9651"/>
                </a:lnTo>
                <a:lnTo>
                  <a:pt x="26670" y="6857"/>
                </a:lnTo>
                <a:lnTo>
                  <a:pt x="19430" y="0"/>
                </a:lnTo>
                <a:lnTo>
                  <a:pt x="9651" y="1523"/>
                </a:lnTo>
                <a:lnTo>
                  <a:pt x="5460" y="126"/>
                </a:lnTo>
                <a:lnTo>
                  <a:pt x="1270" y="5841"/>
                </a:lnTo>
                <a:lnTo>
                  <a:pt x="0" y="10032"/>
                </a:lnTo>
                <a:lnTo>
                  <a:pt x="0" y="17144"/>
                </a:lnTo>
                <a:lnTo>
                  <a:pt x="1524" y="19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8" name="object 418"/>
          <p:cNvSpPr/>
          <p:nvPr/>
        </p:nvSpPr>
        <p:spPr>
          <a:xfrm>
            <a:off x="7932674" y="3666744"/>
            <a:ext cx="28067" cy="26669"/>
          </a:xfrm>
          <a:custGeom>
            <a:avLst/>
            <a:gdLst/>
            <a:ahLst/>
            <a:cxnLst/>
            <a:rect l="l" t="t" r="r" b="b"/>
            <a:pathLst>
              <a:path w="28067" h="26670">
                <a:moveTo>
                  <a:pt x="1524" y="19938"/>
                </a:moveTo>
                <a:lnTo>
                  <a:pt x="7239" y="24002"/>
                </a:lnTo>
                <a:lnTo>
                  <a:pt x="15621" y="26669"/>
                </a:lnTo>
                <a:lnTo>
                  <a:pt x="21208" y="23748"/>
                </a:lnTo>
                <a:lnTo>
                  <a:pt x="25400" y="18160"/>
                </a:lnTo>
                <a:lnTo>
                  <a:pt x="26670" y="13842"/>
                </a:lnTo>
                <a:lnTo>
                  <a:pt x="28067" y="9651"/>
                </a:lnTo>
                <a:lnTo>
                  <a:pt x="26670" y="6857"/>
                </a:lnTo>
                <a:lnTo>
                  <a:pt x="19430" y="0"/>
                </a:lnTo>
                <a:lnTo>
                  <a:pt x="9651" y="1523"/>
                </a:lnTo>
                <a:lnTo>
                  <a:pt x="5460" y="126"/>
                </a:lnTo>
                <a:lnTo>
                  <a:pt x="1270" y="5841"/>
                </a:lnTo>
                <a:lnTo>
                  <a:pt x="0" y="10032"/>
                </a:lnTo>
                <a:lnTo>
                  <a:pt x="0" y="17144"/>
                </a:lnTo>
                <a:lnTo>
                  <a:pt x="1524" y="19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9" name="object 419"/>
          <p:cNvSpPr/>
          <p:nvPr/>
        </p:nvSpPr>
        <p:spPr>
          <a:xfrm>
            <a:off x="7976870" y="3609975"/>
            <a:ext cx="25273" cy="25273"/>
          </a:xfrm>
          <a:custGeom>
            <a:avLst/>
            <a:gdLst/>
            <a:ahLst/>
            <a:cxnLst/>
            <a:rect l="l" t="t" r="r" b="b"/>
            <a:pathLst>
              <a:path w="25273" h="25273">
                <a:moveTo>
                  <a:pt x="1270" y="11302"/>
                </a:moveTo>
                <a:lnTo>
                  <a:pt x="0" y="15620"/>
                </a:lnTo>
                <a:lnTo>
                  <a:pt x="1397" y="18414"/>
                </a:lnTo>
                <a:lnTo>
                  <a:pt x="8508" y="25273"/>
                </a:lnTo>
                <a:lnTo>
                  <a:pt x="15621" y="25145"/>
                </a:lnTo>
                <a:lnTo>
                  <a:pt x="18414" y="23749"/>
                </a:lnTo>
                <a:lnTo>
                  <a:pt x="24002" y="20827"/>
                </a:lnTo>
                <a:lnTo>
                  <a:pt x="25273" y="16637"/>
                </a:lnTo>
                <a:lnTo>
                  <a:pt x="22351" y="11049"/>
                </a:lnTo>
                <a:lnTo>
                  <a:pt x="23749" y="6731"/>
                </a:lnTo>
                <a:lnTo>
                  <a:pt x="18033" y="2667"/>
                </a:lnTo>
                <a:lnTo>
                  <a:pt x="9525" y="0"/>
                </a:lnTo>
                <a:lnTo>
                  <a:pt x="4063" y="2920"/>
                </a:lnTo>
                <a:lnTo>
                  <a:pt x="2666" y="7112"/>
                </a:lnTo>
                <a:lnTo>
                  <a:pt x="1270" y="1130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0" name="object 420"/>
          <p:cNvSpPr/>
          <p:nvPr/>
        </p:nvSpPr>
        <p:spPr>
          <a:xfrm>
            <a:off x="7976870" y="3609975"/>
            <a:ext cx="25273" cy="25273"/>
          </a:xfrm>
          <a:custGeom>
            <a:avLst/>
            <a:gdLst/>
            <a:ahLst/>
            <a:cxnLst/>
            <a:rect l="l" t="t" r="r" b="b"/>
            <a:pathLst>
              <a:path w="25273" h="25273">
                <a:moveTo>
                  <a:pt x="1270" y="11302"/>
                </a:moveTo>
                <a:lnTo>
                  <a:pt x="0" y="15620"/>
                </a:lnTo>
                <a:lnTo>
                  <a:pt x="1397" y="18414"/>
                </a:lnTo>
                <a:lnTo>
                  <a:pt x="8508" y="25273"/>
                </a:lnTo>
                <a:lnTo>
                  <a:pt x="15621" y="25145"/>
                </a:lnTo>
                <a:lnTo>
                  <a:pt x="18414" y="23749"/>
                </a:lnTo>
                <a:lnTo>
                  <a:pt x="24002" y="20827"/>
                </a:lnTo>
                <a:lnTo>
                  <a:pt x="25273" y="16637"/>
                </a:lnTo>
                <a:lnTo>
                  <a:pt x="22351" y="11049"/>
                </a:lnTo>
                <a:lnTo>
                  <a:pt x="23749" y="6731"/>
                </a:lnTo>
                <a:lnTo>
                  <a:pt x="18033" y="2667"/>
                </a:lnTo>
                <a:lnTo>
                  <a:pt x="9525" y="0"/>
                </a:lnTo>
                <a:lnTo>
                  <a:pt x="4063" y="2920"/>
                </a:lnTo>
                <a:lnTo>
                  <a:pt x="2666" y="7112"/>
                </a:lnTo>
                <a:lnTo>
                  <a:pt x="1270" y="1130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1" name="object 421"/>
          <p:cNvSpPr/>
          <p:nvPr/>
        </p:nvSpPr>
        <p:spPr>
          <a:xfrm>
            <a:off x="8009635" y="3550285"/>
            <a:ext cx="22352" cy="22605"/>
          </a:xfrm>
          <a:custGeom>
            <a:avLst/>
            <a:gdLst/>
            <a:ahLst/>
            <a:cxnLst/>
            <a:rect l="l" t="t" r="r" b="b"/>
            <a:pathLst>
              <a:path w="22352" h="22605">
                <a:moveTo>
                  <a:pt x="7239" y="22605"/>
                </a:moveTo>
                <a:lnTo>
                  <a:pt x="14224" y="22605"/>
                </a:lnTo>
                <a:lnTo>
                  <a:pt x="21082" y="15366"/>
                </a:lnTo>
                <a:lnTo>
                  <a:pt x="21082" y="8381"/>
                </a:lnTo>
                <a:lnTo>
                  <a:pt x="22352" y="4190"/>
                </a:lnTo>
                <a:lnTo>
                  <a:pt x="16637" y="0"/>
                </a:lnTo>
                <a:lnTo>
                  <a:pt x="9652" y="126"/>
                </a:lnTo>
                <a:lnTo>
                  <a:pt x="1270" y="4444"/>
                </a:lnTo>
                <a:lnTo>
                  <a:pt x="1397" y="11556"/>
                </a:lnTo>
                <a:lnTo>
                  <a:pt x="0" y="15748"/>
                </a:lnTo>
                <a:lnTo>
                  <a:pt x="7239" y="2260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2" name="object 422"/>
          <p:cNvSpPr/>
          <p:nvPr/>
        </p:nvSpPr>
        <p:spPr>
          <a:xfrm>
            <a:off x="8009635" y="3550285"/>
            <a:ext cx="22352" cy="22605"/>
          </a:xfrm>
          <a:custGeom>
            <a:avLst/>
            <a:gdLst/>
            <a:ahLst/>
            <a:cxnLst/>
            <a:rect l="l" t="t" r="r" b="b"/>
            <a:pathLst>
              <a:path w="22352" h="22605">
                <a:moveTo>
                  <a:pt x="7239" y="22605"/>
                </a:moveTo>
                <a:lnTo>
                  <a:pt x="14224" y="22605"/>
                </a:lnTo>
                <a:lnTo>
                  <a:pt x="21082" y="15366"/>
                </a:lnTo>
                <a:lnTo>
                  <a:pt x="21082" y="8381"/>
                </a:lnTo>
                <a:lnTo>
                  <a:pt x="22352" y="4190"/>
                </a:lnTo>
                <a:lnTo>
                  <a:pt x="16637" y="0"/>
                </a:lnTo>
                <a:lnTo>
                  <a:pt x="9652" y="126"/>
                </a:lnTo>
                <a:lnTo>
                  <a:pt x="1270" y="4444"/>
                </a:lnTo>
                <a:lnTo>
                  <a:pt x="1397" y="11556"/>
                </a:lnTo>
                <a:lnTo>
                  <a:pt x="0" y="15748"/>
                </a:lnTo>
                <a:lnTo>
                  <a:pt x="7239" y="2260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3" name="object 423"/>
          <p:cNvSpPr/>
          <p:nvPr/>
        </p:nvSpPr>
        <p:spPr>
          <a:xfrm>
            <a:off x="7922895" y="3576954"/>
            <a:ext cx="29590" cy="29464"/>
          </a:xfrm>
          <a:custGeom>
            <a:avLst/>
            <a:gdLst/>
            <a:ahLst/>
            <a:cxnLst/>
            <a:rect l="l" t="t" r="r" b="b"/>
            <a:pathLst>
              <a:path w="29590" h="29464">
                <a:moveTo>
                  <a:pt x="0" y="12827"/>
                </a:moveTo>
                <a:lnTo>
                  <a:pt x="1524" y="22606"/>
                </a:lnTo>
                <a:lnTo>
                  <a:pt x="5841" y="24003"/>
                </a:lnTo>
                <a:lnTo>
                  <a:pt x="7238" y="26797"/>
                </a:lnTo>
                <a:lnTo>
                  <a:pt x="15748" y="29464"/>
                </a:lnTo>
                <a:lnTo>
                  <a:pt x="18541" y="28067"/>
                </a:lnTo>
                <a:lnTo>
                  <a:pt x="24129" y="25146"/>
                </a:lnTo>
                <a:lnTo>
                  <a:pt x="29590" y="15240"/>
                </a:lnTo>
                <a:lnTo>
                  <a:pt x="29463" y="8128"/>
                </a:lnTo>
                <a:lnTo>
                  <a:pt x="23749" y="4064"/>
                </a:lnTo>
                <a:lnTo>
                  <a:pt x="22351" y="1270"/>
                </a:lnTo>
                <a:lnTo>
                  <a:pt x="15239" y="1397"/>
                </a:lnTo>
                <a:lnTo>
                  <a:pt x="11049" y="0"/>
                </a:lnTo>
                <a:lnTo>
                  <a:pt x="5460" y="2921"/>
                </a:lnTo>
                <a:lnTo>
                  <a:pt x="0" y="128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4" name="object 424"/>
          <p:cNvSpPr/>
          <p:nvPr/>
        </p:nvSpPr>
        <p:spPr>
          <a:xfrm>
            <a:off x="7922895" y="3576954"/>
            <a:ext cx="29590" cy="29464"/>
          </a:xfrm>
          <a:custGeom>
            <a:avLst/>
            <a:gdLst/>
            <a:ahLst/>
            <a:cxnLst/>
            <a:rect l="l" t="t" r="r" b="b"/>
            <a:pathLst>
              <a:path w="29590" h="29464">
                <a:moveTo>
                  <a:pt x="0" y="12827"/>
                </a:moveTo>
                <a:lnTo>
                  <a:pt x="1524" y="22606"/>
                </a:lnTo>
                <a:lnTo>
                  <a:pt x="5841" y="24003"/>
                </a:lnTo>
                <a:lnTo>
                  <a:pt x="7238" y="26797"/>
                </a:lnTo>
                <a:lnTo>
                  <a:pt x="15748" y="29464"/>
                </a:lnTo>
                <a:lnTo>
                  <a:pt x="18541" y="28067"/>
                </a:lnTo>
                <a:lnTo>
                  <a:pt x="24129" y="25146"/>
                </a:lnTo>
                <a:lnTo>
                  <a:pt x="29590" y="15240"/>
                </a:lnTo>
                <a:lnTo>
                  <a:pt x="29463" y="8128"/>
                </a:lnTo>
                <a:lnTo>
                  <a:pt x="23749" y="4064"/>
                </a:lnTo>
                <a:lnTo>
                  <a:pt x="22351" y="1270"/>
                </a:lnTo>
                <a:lnTo>
                  <a:pt x="15239" y="1397"/>
                </a:lnTo>
                <a:lnTo>
                  <a:pt x="11049" y="0"/>
                </a:lnTo>
                <a:lnTo>
                  <a:pt x="5460" y="2921"/>
                </a:lnTo>
                <a:lnTo>
                  <a:pt x="0" y="128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5" name="object 425"/>
          <p:cNvSpPr/>
          <p:nvPr/>
        </p:nvSpPr>
        <p:spPr>
          <a:xfrm>
            <a:off x="7951597" y="3524504"/>
            <a:ext cx="26797" cy="26670"/>
          </a:xfrm>
          <a:custGeom>
            <a:avLst/>
            <a:gdLst/>
            <a:ahLst/>
            <a:cxnLst/>
            <a:rect l="l" t="t" r="r" b="b"/>
            <a:pathLst>
              <a:path w="26797" h="26670">
                <a:moveTo>
                  <a:pt x="26670" y="8255"/>
                </a:moveTo>
                <a:lnTo>
                  <a:pt x="25273" y="5461"/>
                </a:lnTo>
                <a:lnTo>
                  <a:pt x="19557" y="1270"/>
                </a:lnTo>
                <a:lnTo>
                  <a:pt x="15367" y="0"/>
                </a:lnTo>
                <a:lnTo>
                  <a:pt x="9778" y="2921"/>
                </a:lnTo>
                <a:lnTo>
                  <a:pt x="6984" y="4318"/>
                </a:lnTo>
                <a:lnTo>
                  <a:pt x="0" y="11430"/>
                </a:lnTo>
                <a:lnTo>
                  <a:pt x="1524" y="21209"/>
                </a:lnTo>
                <a:lnTo>
                  <a:pt x="5842" y="22606"/>
                </a:lnTo>
                <a:lnTo>
                  <a:pt x="7238" y="25400"/>
                </a:lnTo>
                <a:lnTo>
                  <a:pt x="14224" y="25273"/>
                </a:lnTo>
                <a:lnTo>
                  <a:pt x="18542" y="26670"/>
                </a:lnTo>
                <a:lnTo>
                  <a:pt x="24129" y="23749"/>
                </a:lnTo>
                <a:lnTo>
                  <a:pt x="26797" y="15240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6" name="object 426"/>
          <p:cNvSpPr/>
          <p:nvPr/>
        </p:nvSpPr>
        <p:spPr>
          <a:xfrm>
            <a:off x="7951597" y="3524504"/>
            <a:ext cx="26797" cy="26670"/>
          </a:xfrm>
          <a:custGeom>
            <a:avLst/>
            <a:gdLst/>
            <a:ahLst/>
            <a:cxnLst/>
            <a:rect l="l" t="t" r="r" b="b"/>
            <a:pathLst>
              <a:path w="26797" h="26670">
                <a:moveTo>
                  <a:pt x="26670" y="8255"/>
                </a:moveTo>
                <a:lnTo>
                  <a:pt x="25273" y="5461"/>
                </a:lnTo>
                <a:lnTo>
                  <a:pt x="19557" y="1270"/>
                </a:lnTo>
                <a:lnTo>
                  <a:pt x="15367" y="0"/>
                </a:lnTo>
                <a:lnTo>
                  <a:pt x="9778" y="2921"/>
                </a:lnTo>
                <a:lnTo>
                  <a:pt x="6984" y="4318"/>
                </a:lnTo>
                <a:lnTo>
                  <a:pt x="0" y="11430"/>
                </a:lnTo>
                <a:lnTo>
                  <a:pt x="1524" y="21209"/>
                </a:lnTo>
                <a:lnTo>
                  <a:pt x="5842" y="22606"/>
                </a:lnTo>
                <a:lnTo>
                  <a:pt x="7238" y="25400"/>
                </a:lnTo>
                <a:lnTo>
                  <a:pt x="14224" y="25273"/>
                </a:lnTo>
                <a:lnTo>
                  <a:pt x="18542" y="26670"/>
                </a:lnTo>
                <a:lnTo>
                  <a:pt x="24129" y="23749"/>
                </a:lnTo>
                <a:lnTo>
                  <a:pt x="26797" y="15240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7" name="object 427"/>
          <p:cNvSpPr/>
          <p:nvPr/>
        </p:nvSpPr>
        <p:spPr>
          <a:xfrm>
            <a:off x="7971917" y="3469386"/>
            <a:ext cx="22478" cy="22605"/>
          </a:xfrm>
          <a:custGeom>
            <a:avLst/>
            <a:gdLst/>
            <a:ahLst/>
            <a:cxnLst/>
            <a:rect l="l" t="t" r="r" b="b"/>
            <a:pathLst>
              <a:path w="22478" h="22605">
                <a:moveTo>
                  <a:pt x="22351" y="5461"/>
                </a:moveTo>
                <a:lnTo>
                  <a:pt x="20954" y="2666"/>
                </a:lnTo>
                <a:lnTo>
                  <a:pt x="12446" y="0"/>
                </a:lnTo>
                <a:lnTo>
                  <a:pt x="4063" y="4317"/>
                </a:lnTo>
                <a:lnTo>
                  <a:pt x="0" y="10033"/>
                </a:lnTo>
                <a:lnTo>
                  <a:pt x="0" y="17017"/>
                </a:lnTo>
                <a:lnTo>
                  <a:pt x="1524" y="19812"/>
                </a:lnTo>
                <a:lnTo>
                  <a:pt x="10032" y="22605"/>
                </a:lnTo>
                <a:lnTo>
                  <a:pt x="19811" y="20954"/>
                </a:lnTo>
                <a:lnTo>
                  <a:pt x="22478" y="12573"/>
                </a:lnTo>
                <a:lnTo>
                  <a:pt x="22351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8" name="object 428"/>
          <p:cNvSpPr/>
          <p:nvPr/>
        </p:nvSpPr>
        <p:spPr>
          <a:xfrm>
            <a:off x="7971917" y="3469386"/>
            <a:ext cx="22478" cy="22605"/>
          </a:xfrm>
          <a:custGeom>
            <a:avLst/>
            <a:gdLst/>
            <a:ahLst/>
            <a:cxnLst/>
            <a:rect l="l" t="t" r="r" b="b"/>
            <a:pathLst>
              <a:path w="22478" h="22605">
                <a:moveTo>
                  <a:pt x="22351" y="5461"/>
                </a:moveTo>
                <a:lnTo>
                  <a:pt x="20954" y="2666"/>
                </a:lnTo>
                <a:lnTo>
                  <a:pt x="12446" y="0"/>
                </a:lnTo>
                <a:lnTo>
                  <a:pt x="4063" y="4317"/>
                </a:lnTo>
                <a:lnTo>
                  <a:pt x="0" y="10033"/>
                </a:lnTo>
                <a:lnTo>
                  <a:pt x="0" y="17017"/>
                </a:lnTo>
                <a:lnTo>
                  <a:pt x="1524" y="19812"/>
                </a:lnTo>
                <a:lnTo>
                  <a:pt x="10032" y="22605"/>
                </a:lnTo>
                <a:lnTo>
                  <a:pt x="19811" y="20954"/>
                </a:lnTo>
                <a:lnTo>
                  <a:pt x="22478" y="12573"/>
                </a:lnTo>
                <a:lnTo>
                  <a:pt x="22351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9" name="object 429"/>
          <p:cNvSpPr/>
          <p:nvPr/>
        </p:nvSpPr>
        <p:spPr>
          <a:xfrm>
            <a:off x="7980807" y="3411601"/>
            <a:ext cx="22606" cy="19812"/>
          </a:xfrm>
          <a:custGeom>
            <a:avLst/>
            <a:gdLst/>
            <a:ahLst/>
            <a:cxnLst/>
            <a:rect l="l" t="t" r="r" b="b"/>
            <a:pathLst>
              <a:path w="22606" h="19812">
                <a:moveTo>
                  <a:pt x="19685" y="6985"/>
                </a:moveTo>
                <a:lnTo>
                  <a:pt x="18288" y="4190"/>
                </a:lnTo>
                <a:lnTo>
                  <a:pt x="12573" y="0"/>
                </a:lnTo>
                <a:lnTo>
                  <a:pt x="2667" y="1524"/>
                </a:lnTo>
                <a:lnTo>
                  <a:pt x="0" y="10033"/>
                </a:lnTo>
                <a:lnTo>
                  <a:pt x="2921" y="15621"/>
                </a:lnTo>
                <a:lnTo>
                  <a:pt x="8636" y="19812"/>
                </a:lnTo>
                <a:lnTo>
                  <a:pt x="18415" y="18161"/>
                </a:lnTo>
                <a:lnTo>
                  <a:pt x="22606" y="12573"/>
                </a:lnTo>
                <a:lnTo>
                  <a:pt x="19685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0" name="object 430"/>
          <p:cNvSpPr/>
          <p:nvPr/>
        </p:nvSpPr>
        <p:spPr>
          <a:xfrm>
            <a:off x="7980807" y="3411601"/>
            <a:ext cx="22606" cy="19812"/>
          </a:xfrm>
          <a:custGeom>
            <a:avLst/>
            <a:gdLst/>
            <a:ahLst/>
            <a:cxnLst/>
            <a:rect l="l" t="t" r="r" b="b"/>
            <a:pathLst>
              <a:path w="22606" h="19812">
                <a:moveTo>
                  <a:pt x="19685" y="6985"/>
                </a:moveTo>
                <a:lnTo>
                  <a:pt x="18288" y="4190"/>
                </a:lnTo>
                <a:lnTo>
                  <a:pt x="12573" y="0"/>
                </a:lnTo>
                <a:lnTo>
                  <a:pt x="2667" y="1524"/>
                </a:lnTo>
                <a:lnTo>
                  <a:pt x="0" y="10033"/>
                </a:lnTo>
                <a:lnTo>
                  <a:pt x="2921" y="15621"/>
                </a:lnTo>
                <a:lnTo>
                  <a:pt x="8636" y="19812"/>
                </a:lnTo>
                <a:lnTo>
                  <a:pt x="18415" y="18161"/>
                </a:lnTo>
                <a:lnTo>
                  <a:pt x="22606" y="12573"/>
                </a:lnTo>
                <a:lnTo>
                  <a:pt x="19685" y="69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1" name="object 431"/>
          <p:cNvSpPr/>
          <p:nvPr/>
        </p:nvSpPr>
        <p:spPr>
          <a:xfrm>
            <a:off x="7903591" y="3504184"/>
            <a:ext cx="28066" cy="28066"/>
          </a:xfrm>
          <a:custGeom>
            <a:avLst/>
            <a:gdLst/>
            <a:ahLst/>
            <a:cxnLst/>
            <a:rect l="l" t="t" r="r" b="b"/>
            <a:pathLst>
              <a:path w="28066" h="28066">
                <a:moveTo>
                  <a:pt x="25145" y="8254"/>
                </a:moveTo>
                <a:lnTo>
                  <a:pt x="22351" y="2666"/>
                </a:lnTo>
                <a:lnTo>
                  <a:pt x="18033" y="1269"/>
                </a:lnTo>
                <a:lnTo>
                  <a:pt x="13842" y="0"/>
                </a:lnTo>
                <a:lnTo>
                  <a:pt x="8254" y="2793"/>
                </a:lnTo>
                <a:lnTo>
                  <a:pt x="2666" y="5714"/>
                </a:lnTo>
                <a:lnTo>
                  <a:pt x="1269" y="10032"/>
                </a:lnTo>
                <a:lnTo>
                  <a:pt x="0" y="14224"/>
                </a:lnTo>
                <a:lnTo>
                  <a:pt x="2920" y="19812"/>
                </a:lnTo>
                <a:lnTo>
                  <a:pt x="5714" y="25400"/>
                </a:lnTo>
                <a:lnTo>
                  <a:pt x="10032" y="26669"/>
                </a:lnTo>
                <a:lnTo>
                  <a:pt x="14224" y="28066"/>
                </a:lnTo>
                <a:lnTo>
                  <a:pt x="19811" y="25145"/>
                </a:lnTo>
                <a:lnTo>
                  <a:pt x="25400" y="22225"/>
                </a:lnTo>
                <a:lnTo>
                  <a:pt x="26797" y="18033"/>
                </a:lnTo>
                <a:lnTo>
                  <a:pt x="28066" y="13842"/>
                </a:lnTo>
                <a:lnTo>
                  <a:pt x="25145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2" name="object 432"/>
          <p:cNvSpPr/>
          <p:nvPr/>
        </p:nvSpPr>
        <p:spPr>
          <a:xfrm>
            <a:off x="7903591" y="3504184"/>
            <a:ext cx="28066" cy="28066"/>
          </a:xfrm>
          <a:custGeom>
            <a:avLst/>
            <a:gdLst/>
            <a:ahLst/>
            <a:cxnLst/>
            <a:rect l="l" t="t" r="r" b="b"/>
            <a:pathLst>
              <a:path w="28066" h="28066">
                <a:moveTo>
                  <a:pt x="25145" y="8254"/>
                </a:moveTo>
                <a:lnTo>
                  <a:pt x="22351" y="2666"/>
                </a:lnTo>
                <a:lnTo>
                  <a:pt x="18033" y="1269"/>
                </a:lnTo>
                <a:lnTo>
                  <a:pt x="13842" y="0"/>
                </a:lnTo>
                <a:lnTo>
                  <a:pt x="8254" y="2793"/>
                </a:lnTo>
                <a:lnTo>
                  <a:pt x="2666" y="5714"/>
                </a:lnTo>
                <a:lnTo>
                  <a:pt x="1269" y="10032"/>
                </a:lnTo>
                <a:lnTo>
                  <a:pt x="0" y="14224"/>
                </a:lnTo>
                <a:lnTo>
                  <a:pt x="2920" y="19812"/>
                </a:lnTo>
                <a:lnTo>
                  <a:pt x="5714" y="25400"/>
                </a:lnTo>
                <a:lnTo>
                  <a:pt x="10032" y="26669"/>
                </a:lnTo>
                <a:lnTo>
                  <a:pt x="14224" y="28066"/>
                </a:lnTo>
                <a:lnTo>
                  <a:pt x="19811" y="25145"/>
                </a:lnTo>
                <a:lnTo>
                  <a:pt x="25400" y="22225"/>
                </a:lnTo>
                <a:lnTo>
                  <a:pt x="26797" y="18033"/>
                </a:lnTo>
                <a:lnTo>
                  <a:pt x="28066" y="13842"/>
                </a:lnTo>
                <a:lnTo>
                  <a:pt x="25145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3" name="object 433"/>
          <p:cNvSpPr/>
          <p:nvPr/>
        </p:nvSpPr>
        <p:spPr>
          <a:xfrm>
            <a:off x="7881747" y="3550920"/>
            <a:ext cx="25273" cy="25272"/>
          </a:xfrm>
          <a:custGeom>
            <a:avLst/>
            <a:gdLst/>
            <a:ahLst/>
            <a:cxnLst/>
            <a:rect l="l" t="t" r="r" b="b"/>
            <a:pathLst>
              <a:path w="25273" h="25272">
                <a:moveTo>
                  <a:pt x="1524" y="17017"/>
                </a:moveTo>
                <a:lnTo>
                  <a:pt x="4318" y="22605"/>
                </a:lnTo>
                <a:lnTo>
                  <a:pt x="8635" y="23875"/>
                </a:lnTo>
                <a:lnTo>
                  <a:pt x="12826" y="25272"/>
                </a:lnTo>
                <a:lnTo>
                  <a:pt x="18414" y="22351"/>
                </a:lnTo>
                <a:lnTo>
                  <a:pt x="21208" y="20954"/>
                </a:lnTo>
                <a:lnTo>
                  <a:pt x="25273" y="15239"/>
                </a:lnTo>
                <a:lnTo>
                  <a:pt x="23875" y="12445"/>
                </a:lnTo>
                <a:lnTo>
                  <a:pt x="23749" y="5460"/>
                </a:lnTo>
                <a:lnTo>
                  <a:pt x="19557" y="4063"/>
                </a:lnTo>
                <a:lnTo>
                  <a:pt x="18160" y="1269"/>
                </a:lnTo>
                <a:lnTo>
                  <a:pt x="11049" y="1396"/>
                </a:lnTo>
                <a:lnTo>
                  <a:pt x="6857" y="0"/>
                </a:lnTo>
                <a:lnTo>
                  <a:pt x="2667" y="5714"/>
                </a:lnTo>
                <a:lnTo>
                  <a:pt x="1397" y="9905"/>
                </a:lnTo>
                <a:lnTo>
                  <a:pt x="0" y="14224"/>
                </a:lnTo>
                <a:lnTo>
                  <a:pt x="1524" y="170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4" name="object 434"/>
          <p:cNvSpPr/>
          <p:nvPr/>
        </p:nvSpPr>
        <p:spPr>
          <a:xfrm>
            <a:off x="7881747" y="3550920"/>
            <a:ext cx="25273" cy="25272"/>
          </a:xfrm>
          <a:custGeom>
            <a:avLst/>
            <a:gdLst/>
            <a:ahLst/>
            <a:cxnLst/>
            <a:rect l="l" t="t" r="r" b="b"/>
            <a:pathLst>
              <a:path w="25273" h="25272">
                <a:moveTo>
                  <a:pt x="1524" y="17017"/>
                </a:moveTo>
                <a:lnTo>
                  <a:pt x="4318" y="22605"/>
                </a:lnTo>
                <a:lnTo>
                  <a:pt x="8635" y="23875"/>
                </a:lnTo>
                <a:lnTo>
                  <a:pt x="12826" y="25272"/>
                </a:lnTo>
                <a:lnTo>
                  <a:pt x="18414" y="22351"/>
                </a:lnTo>
                <a:lnTo>
                  <a:pt x="21208" y="20954"/>
                </a:lnTo>
                <a:lnTo>
                  <a:pt x="25273" y="15239"/>
                </a:lnTo>
                <a:lnTo>
                  <a:pt x="23875" y="12445"/>
                </a:lnTo>
                <a:lnTo>
                  <a:pt x="23749" y="5460"/>
                </a:lnTo>
                <a:lnTo>
                  <a:pt x="19557" y="4063"/>
                </a:lnTo>
                <a:lnTo>
                  <a:pt x="18160" y="1269"/>
                </a:lnTo>
                <a:lnTo>
                  <a:pt x="11049" y="1396"/>
                </a:lnTo>
                <a:lnTo>
                  <a:pt x="6857" y="0"/>
                </a:lnTo>
                <a:lnTo>
                  <a:pt x="2667" y="5714"/>
                </a:lnTo>
                <a:lnTo>
                  <a:pt x="1397" y="9905"/>
                </a:lnTo>
                <a:lnTo>
                  <a:pt x="0" y="14224"/>
                </a:lnTo>
                <a:lnTo>
                  <a:pt x="1524" y="170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5" name="object 435"/>
          <p:cNvSpPr/>
          <p:nvPr/>
        </p:nvSpPr>
        <p:spPr>
          <a:xfrm>
            <a:off x="7919720" y="3456178"/>
            <a:ext cx="28194" cy="28067"/>
          </a:xfrm>
          <a:custGeom>
            <a:avLst/>
            <a:gdLst/>
            <a:ahLst/>
            <a:cxnLst/>
            <a:rect l="l" t="t" r="r" b="b"/>
            <a:pathLst>
              <a:path w="28194" h="28067">
                <a:moveTo>
                  <a:pt x="26670" y="8127"/>
                </a:moveTo>
                <a:lnTo>
                  <a:pt x="23749" y="2539"/>
                </a:lnTo>
                <a:lnTo>
                  <a:pt x="19430" y="1270"/>
                </a:lnTo>
                <a:lnTo>
                  <a:pt x="12446" y="1397"/>
                </a:lnTo>
                <a:lnTo>
                  <a:pt x="8254" y="0"/>
                </a:lnTo>
                <a:lnTo>
                  <a:pt x="4063" y="5714"/>
                </a:lnTo>
                <a:lnTo>
                  <a:pt x="0" y="11430"/>
                </a:lnTo>
                <a:lnTo>
                  <a:pt x="1397" y="14224"/>
                </a:lnTo>
                <a:lnTo>
                  <a:pt x="1524" y="21209"/>
                </a:lnTo>
                <a:lnTo>
                  <a:pt x="5714" y="22479"/>
                </a:lnTo>
                <a:lnTo>
                  <a:pt x="8635" y="28067"/>
                </a:lnTo>
                <a:lnTo>
                  <a:pt x="15621" y="28067"/>
                </a:lnTo>
                <a:lnTo>
                  <a:pt x="21208" y="25146"/>
                </a:lnTo>
                <a:lnTo>
                  <a:pt x="24002" y="23622"/>
                </a:lnTo>
                <a:lnTo>
                  <a:pt x="28194" y="18034"/>
                </a:lnTo>
                <a:lnTo>
                  <a:pt x="28066" y="10922"/>
                </a:lnTo>
                <a:lnTo>
                  <a:pt x="26670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6" name="object 436"/>
          <p:cNvSpPr/>
          <p:nvPr/>
        </p:nvSpPr>
        <p:spPr>
          <a:xfrm>
            <a:off x="7919720" y="3456178"/>
            <a:ext cx="28194" cy="28067"/>
          </a:xfrm>
          <a:custGeom>
            <a:avLst/>
            <a:gdLst/>
            <a:ahLst/>
            <a:cxnLst/>
            <a:rect l="l" t="t" r="r" b="b"/>
            <a:pathLst>
              <a:path w="28194" h="28067">
                <a:moveTo>
                  <a:pt x="26670" y="8127"/>
                </a:moveTo>
                <a:lnTo>
                  <a:pt x="23749" y="2539"/>
                </a:lnTo>
                <a:lnTo>
                  <a:pt x="19430" y="1270"/>
                </a:lnTo>
                <a:lnTo>
                  <a:pt x="12446" y="1397"/>
                </a:lnTo>
                <a:lnTo>
                  <a:pt x="8254" y="0"/>
                </a:lnTo>
                <a:lnTo>
                  <a:pt x="4063" y="5714"/>
                </a:lnTo>
                <a:lnTo>
                  <a:pt x="0" y="11430"/>
                </a:lnTo>
                <a:lnTo>
                  <a:pt x="1397" y="14224"/>
                </a:lnTo>
                <a:lnTo>
                  <a:pt x="1524" y="21209"/>
                </a:lnTo>
                <a:lnTo>
                  <a:pt x="5714" y="22479"/>
                </a:lnTo>
                <a:lnTo>
                  <a:pt x="8635" y="28067"/>
                </a:lnTo>
                <a:lnTo>
                  <a:pt x="15621" y="28067"/>
                </a:lnTo>
                <a:lnTo>
                  <a:pt x="21208" y="25146"/>
                </a:lnTo>
                <a:lnTo>
                  <a:pt x="24002" y="23622"/>
                </a:lnTo>
                <a:lnTo>
                  <a:pt x="28194" y="18034"/>
                </a:lnTo>
                <a:lnTo>
                  <a:pt x="28066" y="10922"/>
                </a:lnTo>
                <a:lnTo>
                  <a:pt x="26670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7" name="object 437"/>
          <p:cNvSpPr/>
          <p:nvPr/>
        </p:nvSpPr>
        <p:spPr>
          <a:xfrm>
            <a:off x="7927467" y="3408172"/>
            <a:ext cx="25273" cy="23875"/>
          </a:xfrm>
          <a:custGeom>
            <a:avLst/>
            <a:gdLst/>
            <a:ahLst/>
            <a:cxnLst/>
            <a:rect l="l" t="t" r="r" b="b"/>
            <a:pathLst>
              <a:path w="25273" h="23875">
                <a:moveTo>
                  <a:pt x="1397" y="15620"/>
                </a:moveTo>
                <a:lnTo>
                  <a:pt x="4317" y="21208"/>
                </a:lnTo>
                <a:lnTo>
                  <a:pt x="8508" y="22605"/>
                </a:lnTo>
                <a:lnTo>
                  <a:pt x="12826" y="23875"/>
                </a:lnTo>
                <a:lnTo>
                  <a:pt x="18287" y="21081"/>
                </a:lnTo>
                <a:lnTo>
                  <a:pt x="21081" y="19557"/>
                </a:lnTo>
                <a:lnTo>
                  <a:pt x="25273" y="13842"/>
                </a:lnTo>
                <a:lnTo>
                  <a:pt x="23875" y="11175"/>
                </a:lnTo>
                <a:lnTo>
                  <a:pt x="23749" y="4063"/>
                </a:lnTo>
                <a:lnTo>
                  <a:pt x="19430" y="2793"/>
                </a:lnTo>
                <a:lnTo>
                  <a:pt x="18033" y="0"/>
                </a:lnTo>
                <a:lnTo>
                  <a:pt x="11049" y="0"/>
                </a:lnTo>
                <a:lnTo>
                  <a:pt x="8254" y="1524"/>
                </a:lnTo>
                <a:lnTo>
                  <a:pt x="2666" y="4444"/>
                </a:lnTo>
                <a:lnTo>
                  <a:pt x="1269" y="8636"/>
                </a:lnTo>
                <a:lnTo>
                  <a:pt x="0" y="12826"/>
                </a:lnTo>
                <a:lnTo>
                  <a:pt x="1397" y="1562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8" name="object 438"/>
          <p:cNvSpPr/>
          <p:nvPr/>
        </p:nvSpPr>
        <p:spPr>
          <a:xfrm>
            <a:off x="7927467" y="3408172"/>
            <a:ext cx="25273" cy="23875"/>
          </a:xfrm>
          <a:custGeom>
            <a:avLst/>
            <a:gdLst/>
            <a:ahLst/>
            <a:cxnLst/>
            <a:rect l="l" t="t" r="r" b="b"/>
            <a:pathLst>
              <a:path w="25273" h="23875">
                <a:moveTo>
                  <a:pt x="1397" y="15620"/>
                </a:moveTo>
                <a:lnTo>
                  <a:pt x="4317" y="21208"/>
                </a:lnTo>
                <a:lnTo>
                  <a:pt x="8508" y="22605"/>
                </a:lnTo>
                <a:lnTo>
                  <a:pt x="12826" y="23875"/>
                </a:lnTo>
                <a:lnTo>
                  <a:pt x="18287" y="21081"/>
                </a:lnTo>
                <a:lnTo>
                  <a:pt x="21081" y="19557"/>
                </a:lnTo>
                <a:lnTo>
                  <a:pt x="25273" y="13842"/>
                </a:lnTo>
                <a:lnTo>
                  <a:pt x="23875" y="11175"/>
                </a:lnTo>
                <a:lnTo>
                  <a:pt x="23749" y="4063"/>
                </a:lnTo>
                <a:lnTo>
                  <a:pt x="19430" y="2793"/>
                </a:lnTo>
                <a:lnTo>
                  <a:pt x="18033" y="0"/>
                </a:lnTo>
                <a:lnTo>
                  <a:pt x="11049" y="0"/>
                </a:lnTo>
                <a:lnTo>
                  <a:pt x="8254" y="1524"/>
                </a:lnTo>
                <a:lnTo>
                  <a:pt x="2666" y="4444"/>
                </a:lnTo>
                <a:lnTo>
                  <a:pt x="1269" y="8636"/>
                </a:lnTo>
                <a:lnTo>
                  <a:pt x="0" y="12826"/>
                </a:lnTo>
                <a:lnTo>
                  <a:pt x="1397" y="1562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9" name="object 439"/>
          <p:cNvSpPr/>
          <p:nvPr/>
        </p:nvSpPr>
        <p:spPr>
          <a:xfrm>
            <a:off x="7980045" y="3352673"/>
            <a:ext cx="16763" cy="18287"/>
          </a:xfrm>
          <a:custGeom>
            <a:avLst/>
            <a:gdLst/>
            <a:ahLst/>
            <a:cxnLst/>
            <a:rect l="l" t="t" r="r" b="b"/>
            <a:pathLst>
              <a:path w="16763" h="18287">
                <a:moveTo>
                  <a:pt x="16763" y="4063"/>
                </a:moveTo>
                <a:lnTo>
                  <a:pt x="11049" y="0"/>
                </a:lnTo>
                <a:lnTo>
                  <a:pt x="1143" y="1524"/>
                </a:lnTo>
                <a:lnTo>
                  <a:pt x="1270" y="8509"/>
                </a:lnTo>
                <a:lnTo>
                  <a:pt x="0" y="12826"/>
                </a:lnTo>
                <a:lnTo>
                  <a:pt x="1397" y="15621"/>
                </a:lnTo>
                <a:lnTo>
                  <a:pt x="9905" y="18287"/>
                </a:lnTo>
                <a:lnTo>
                  <a:pt x="15494" y="15366"/>
                </a:lnTo>
                <a:lnTo>
                  <a:pt x="16763" y="11049"/>
                </a:lnTo>
                <a:lnTo>
                  <a:pt x="1676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0" name="object 440"/>
          <p:cNvSpPr/>
          <p:nvPr/>
        </p:nvSpPr>
        <p:spPr>
          <a:xfrm>
            <a:off x="7980045" y="3352673"/>
            <a:ext cx="16763" cy="18287"/>
          </a:xfrm>
          <a:custGeom>
            <a:avLst/>
            <a:gdLst/>
            <a:ahLst/>
            <a:cxnLst/>
            <a:rect l="l" t="t" r="r" b="b"/>
            <a:pathLst>
              <a:path w="16763" h="18287">
                <a:moveTo>
                  <a:pt x="16763" y="4063"/>
                </a:moveTo>
                <a:lnTo>
                  <a:pt x="11049" y="0"/>
                </a:lnTo>
                <a:lnTo>
                  <a:pt x="1143" y="1524"/>
                </a:lnTo>
                <a:lnTo>
                  <a:pt x="1270" y="8509"/>
                </a:lnTo>
                <a:lnTo>
                  <a:pt x="0" y="12826"/>
                </a:lnTo>
                <a:lnTo>
                  <a:pt x="1397" y="15621"/>
                </a:lnTo>
                <a:lnTo>
                  <a:pt x="9905" y="18287"/>
                </a:lnTo>
                <a:lnTo>
                  <a:pt x="15494" y="15366"/>
                </a:lnTo>
                <a:lnTo>
                  <a:pt x="16763" y="11049"/>
                </a:lnTo>
                <a:lnTo>
                  <a:pt x="1676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1" name="object 441"/>
          <p:cNvSpPr/>
          <p:nvPr/>
        </p:nvSpPr>
        <p:spPr>
          <a:xfrm>
            <a:off x="7926578" y="3357626"/>
            <a:ext cx="21208" cy="21209"/>
          </a:xfrm>
          <a:custGeom>
            <a:avLst/>
            <a:gdLst/>
            <a:ahLst/>
            <a:cxnLst/>
            <a:rect l="l" t="t" r="r" b="b"/>
            <a:pathLst>
              <a:path w="21208" h="21209">
                <a:moveTo>
                  <a:pt x="21081" y="6858"/>
                </a:moveTo>
                <a:lnTo>
                  <a:pt x="13970" y="0"/>
                </a:lnTo>
                <a:lnTo>
                  <a:pt x="6985" y="126"/>
                </a:lnTo>
                <a:lnTo>
                  <a:pt x="0" y="7238"/>
                </a:lnTo>
                <a:lnTo>
                  <a:pt x="1524" y="17018"/>
                </a:lnTo>
                <a:lnTo>
                  <a:pt x="7239" y="21209"/>
                </a:lnTo>
                <a:lnTo>
                  <a:pt x="17018" y="19558"/>
                </a:lnTo>
                <a:lnTo>
                  <a:pt x="21208" y="13970"/>
                </a:lnTo>
                <a:lnTo>
                  <a:pt x="21081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2" name="object 442"/>
          <p:cNvSpPr/>
          <p:nvPr/>
        </p:nvSpPr>
        <p:spPr>
          <a:xfrm>
            <a:off x="7926578" y="3357626"/>
            <a:ext cx="21208" cy="21209"/>
          </a:xfrm>
          <a:custGeom>
            <a:avLst/>
            <a:gdLst/>
            <a:ahLst/>
            <a:cxnLst/>
            <a:rect l="l" t="t" r="r" b="b"/>
            <a:pathLst>
              <a:path w="21208" h="21209">
                <a:moveTo>
                  <a:pt x="21081" y="6858"/>
                </a:moveTo>
                <a:lnTo>
                  <a:pt x="13970" y="0"/>
                </a:lnTo>
                <a:lnTo>
                  <a:pt x="6985" y="126"/>
                </a:lnTo>
                <a:lnTo>
                  <a:pt x="0" y="7238"/>
                </a:lnTo>
                <a:lnTo>
                  <a:pt x="1524" y="17018"/>
                </a:lnTo>
                <a:lnTo>
                  <a:pt x="7239" y="21209"/>
                </a:lnTo>
                <a:lnTo>
                  <a:pt x="17018" y="19558"/>
                </a:lnTo>
                <a:lnTo>
                  <a:pt x="21208" y="13970"/>
                </a:lnTo>
                <a:lnTo>
                  <a:pt x="21081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3" name="object 443"/>
          <p:cNvSpPr/>
          <p:nvPr/>
        </p:nvSpPr>
        <p:spPr>
          <a:xfrm>
            <a:off x="7967853" y="3296539"/>
            <a:ext cx="16891" cy="14224"/>
          </a:xfrm>
          <a:custGeom>
            <a:avLst/>
            <a:gdLst/>
            <a:ahLst/>
            <a:cxnLst/>
            <a:rect l="l" t="t" r="r" b="b"/>
            <a:pathLst>
              <a:path w="16891" h="14224">
                <a:moveTo>
                  <a:pt x="16764" y="2794"/>
                </a:moveTo>
                <a:lnTo>
                  <a:pt x="15367" y="0"/>
                </a:lnTo>
                <a:lnTo>
                  <a:pt x="1270" y="126"/>
                </a:lnTo>
                <a:lnTo>
                  <a:pt x="0" y="4445"/>
                </a:lnTo>
                <a:lnTo>
                  <a:pt x="0" y="11430"/>
                </a:lnTo>
                <a:lnTo>
                  <a:pt x="1524" y="14224"/>
                </a:lnTo>
                <a:lnTo>
                  <a:pt x="15621" y="13970"/>
                </a:lnTo>
                <a:lnTo>
                  <a:pt x="16891" y="9778"/>
                </a:lnTo>
                <a:lnTo>
                  <a:pt x="16764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4" name="object 444"/>
          <p:cNvSpPr/>
          <p:nvPr/>
        </p:nvSpPr>
        <p:spPr>
          <a:xfrm>
            <a:off x="7967853" y="3296539"/>
            <a:ext cx="16891" cy="14224"/>
          </a:xfrm>
          <a:custGeom>
            <a:avLst/>
            <a:gdLst/>
            <a:ahLst/>
            <a:cxnLst/>
            <a:rect l="l" t="t" r="r" b="b"/>
            <a:pathLst>
              <a:path w="16891" h="14224">
                <a:moveTo>
                  <a:pt x="16764" y="2794"/>
                </a:moveTo>
                <a:lnTo>
                  <a:pt x="15367" y="0"/>
                </a:lnTo>
                <a:lnTo>
                  <a:pt x="1270" y="126"/>
                </a:lnTo>
                <a:lnTo>
                  <a:pt x="0" y="4445"/>
                </a:lnTo>
                <a:lnTo>
                  <a:pt x="0" y="11430"/>
                </a:lnTo>
                <a:lnTo>
                  <a:pt x="1524" y="14224"/>
                </a:lnTo>
                <a:lnTo>
                  <a:pt x="15621" y="13970"/>
                </a:lnTo>
                <a:lnTo>
                  <a:pt x="16891" y="9778"/>
                </a:lnTo>
                <a:lnTo>
                  <a:pt x="16764" y="279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5" name="object 445"/>
          <p:cNvSpPr/>
          <p:nvPr/>
        </p:nvSpPr>
        <p:spPr>
          <a:xfrm>
            <a:off x="7918831" y="3310001"/>
            <a:ext cx="16891" cy="16890"/>
          </a:xfrm>
          <a:custGeom>
            <a:avLst/>
            <a:gdLst/>
            <a:ahLst/>
            <a:cxnLst/>
            <a:rect l="l" t="t" r="r" b="b"/>
            <a:pathLst>
              <a:path w="16891" h="16890">
                <a:moveTo>
                  <a:pt x="16891" y="4063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826"/>
                </a:lnTo>
                <a:lnTo>
                  <a:pt x="5842" y="16890"/>
                </a:lnTo>
                <a:lnTo>
                  <a:pt x="12826" y="16763"/>
                </a:lnTo>
                <a:lnTo>
                  <a:pt x="16891" y="11049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6" name="object 446"/>
          <p:cNvSpPr/>
          <p:nvPr/>
        </p:nvSpPr>
        <p:spPr>
          <a:xfrm>
            <a:off x="7918831" y="3310001"/>
            <a:ext cx="16891" cy="16890"/>
          </a:xfrm>
          <a:custGeom>
            <a:avLst/>
            <a:gdLst/>
            <a:ahLst/>
            <a:cxnLst/>
            <a:rect l="l" t="t" r="r" b="b"/>
            <a:pathLst>
              <a:path w="16891" h="16890">
                <a:moveTo>
                  <a:pt x="16891" y="4063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826"/>
                </a:lnTo>
                <a:lnTo>
                  <a:pt x="5842" y="16890"/>
                </a:lnTo>
                <a:lnTo>
                  <a:pt x="12826" y="16763"/>
                </a:lnTo>
                <a:lnTo>
                  <a:pt x="16891" y="11049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7" name="object 447"/>
          <p:cNvSpPr/>
          <p:nvPr/>
        </p:nvSpPr>
        <p:spPr>
          <a:xfrm>
            <a:off x="7883144" y="3362579"/>
            <a:ext cx="22478" cy="23749"/>
          </a:xfrm>
          <a:custGeom>
            <a:avLst/>
            <a:gdLst/>
            <a:ahLst/>
            <a:cxnLst/>
            <a:rect l="l" t="t" r="r" b="b"/>
            <a:pathLst>
              <a:path w="22478" h="23749">
                <a:moveTo>
                  <a:pt x="20954" y="6858"/>
                </a:moveTo>
                <a:lnTo>
                  <a:pt x="15366" y="2667"/>
                </a:lnTo>
                <a:lnTo>
                  <a:pt x="6857" y="0"/>
                </a:lnTo>
                <a:lnTo>
                  <a:pt x="2666" y="5715"/>
                </a:lnTo>
                <a:lnTo>
                  <a:pt x="0" y="14097"/>
                </a:lnTo>
                <a:lnTo>
                  <a:pt x="1524" y="16891"/>
                </a:lnTo>
                <a:lnTo>
                  <a:pt x="7111" y="21082"/>
                </a:lnTo>
                <a:lnTo>
                  <a:pt x="15621" y="23749"/>
                </a:lnTo>
                <a:lnTo>
                  <a:pt x="19811" y="18034"/>
                </a:lnTo>
                <a:lnTo>
                  <a:pt x="22478" y="9651"/>
                </a:lnTo>
                <a:lnTo>
                  <a:pt x="20954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8" name="object 448"/>
          <p:cNvSpPr/>
          <p:nvPr/>
        </p:nvSpPr>
        <p:spPr>
          <a:xfrm>
            <a:off x="7883144" y="3362579"/>
            <a:ext cx="22478" cy="23749"/>
          </a:xfrm>
          <a:custGeom>
            <a:avLst/>
            <a:gdLst/>
            <a:ahLst/>
            <a:cxnLst/>
            <a:rect l="l" t="t" r="r" b="b"/>
            <a:pathLst>
              <a:path w="22478" h="23749">
                <a:moveTo>
                  <a:pt x="20954" y="6858"/>
                </a:moveTo>
                <a:lnTo>
                  <a:pt x="15366" y="2667"/>
                </a:lnTo>
                <a:lnTo>
                  <a:pt x="6857" y="0"/>
                </a:lnTo>
                <a:lnTo>
                  <a:pt x="2666" y="5715"/>
                </a:lnTo>
                <a:lnTo>
                  <a:pt x="0" y="14097"/>
                </a:lnTo>
                <a:lnTo>
                  <a:pt x="1524" y="16891"/>
                </a:lnTo>
                <a:lnTo>
                  <a:pt x="7111" y="21082"/>
                </a:lnTo>
                <a:lnTo>
                  <a:pt x="15621" y="23749"/>
                </a:lnTo>
                <a:lnTo>
                  <a:pt x="19811" y="18034"/>
                </a:lnTo>
                <a:lnTo>
                  <a:pt x="22478" y="9651"/>
                </a:lnTo>
                <a:lnTo>
                  <a:pt x="20954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9" name="object 449"/>
          <p:cNvSpPr/>
          <p:nvPr/>
        </p:nvSpPr>
        <p:spPr>
          <a:xfrm>
            <a:off x="7885303" y="3406013"/>
            <a:ext cx="20954" cy="22478"/>
          </a:xfrm>
          <a:custGeom>
            <a:avLst/>
            <a:gdLst/>
            <a:ahLst/>
            <a:cxnLst/>
            <a:rect l="l" t="t" r="r" b="b"/>
            <a:pathLst>
              <a:path w="20954" h="22478">
                <a:moveTo>
                  <a:pt x="5588" y="19812"/>
                </a:moveTo>
                <a:lnTo>
                  <a:pt x="14097" y="22478"/>
                </a:lnTo>
                <a:lnTo>
                  <a:pt x="18288" y="16763"/>
                </a:lnTo>
                <a:lnTo>
                  <a:pt x="20954" y="8254"/>
                </a:lnTo>
                <a:lnTo>
                  <a:pt x="19430" y="5587"/>
                </a:lnTo>
                <a:lnTo>
                  <a:pt x="13843" y="1397"/>
                </a:lnTo>
                <a:lnTo>
                  <a:pt x="9525" y="0"/>
                </a:lnTo>
                <a:lnTo>
                  <a:pt x="2667" y="7238"/>
                </a:lnTo>
                <a:lnTo>
                  <a:pt x="2794" y="14224"/>
                </a:lnTo>
                <a:lnTo>
                  <a:pt x="0" y="15621"/>
                </a:lnTo>
                <a:lnTo>
                  <a:pt x="5588" y="198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0" name="object 450"/>
          <p:cNvSpPr/>
          <p:nvPr/>
        </p:nvSpPr>
        <p:spPr>
          <a:xfrm>
            <a:off x="7885303" y="3406013"/>
            <a:ext cx="20954" cy="22478"/>
          </a:xfrm>
          <a:custGeom>
            <a:avLst/>
            <a:gdLst/>
            <a:ahLst/>
            <a:cxnLst/>
            <a:rect l="l" t="t" r="r" b="b"/>
            <a:pathLst>
              <a:path w="20954" h="22478">
                <a:moveTo>
                  <a:pt x="5588" y="19812"/>
                </a:moveTo>
                <a:lnTo>
                  <a:pt x="14097" y="22478"/>
                </a:lnTo>
                <a:lnTo>
                  <a:pt x="18288" y="16763"/>
                </a:lnTo>
                <a:lnTo>
                  <a:pt x="20954" y="8254"/>
                </a:lnTo>
                <a:lnTo>
                  <a:pt x="19430" y="5587"/>
                </a:lnTo>
                <a:lnTo>
                  <a:pt x="13843" y="1397"/>
                </a:lnTo>
                <a:lnTo>
                  <a:pt x="9525" y="0"/>
                </a:lnTo>
                <a:lnTo>
                  <a:pt x="2667" y="7238"/>
                </a:lnTo>
                <a:lnTo>
                  <a:pt x="2794" y="14224"/>
                </a:lnTo>
                <a:lnTo>
                  <a:pt x="0" y="15621"/>
                </a:lnTo>
                <a:lnTo>
                  <a:pt x="5588" y="198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1" name="object 451"/>
          <p:cNvSpPr/>
          <p:nvPr/>
        </p:nvSpPr>
        <p:spPr>
          <a:xfrm>
            <a:off x="7881493" y="3451098"/>
            <a:ext cx="18287" cy="19685"/>
          </a:xfrm>
          <a:custGeom>
            <a:avLst/>
            <a:gdLst/>
            <a:ahLst/>
            <a:cxnLst/>
            <a:rect l="l" t="t" r="r" b="b"/>
            <a:pathLst>
              <a:path w="18287" h="19685">
                <a:moveTo>
                  <a:pt x="18287" y="5461"/>
                </a:moveTo>
                <a:lnTo>
                  <a:pt x="12700" y="1397"/>
                </a:lnTo>
                <a:lnTo>
                  <a:pt x="8381" y="0"/>
                </a:lnTo>
                <a:lnTo>
                  <a:pt x="0" y="4317"/>
                </a:lnTo>
                <a:lnTo>
                  <a:pt x="126" y="11429"/>
                </a:lnTo>
                <a:lnTo>
                  <a:pt x="1650" y="14224"/>
                </a:lnTo>
                <a:lnTo>
                  <a:pt x="3048" y="17017"/>
                </a:lnTo>
                <a:lnTo>
                  <a:pt x="11556" y="19685"/>
                </a:lnTo>
                <a:lnTo>
                  <a:pt x="15621" y="13969"/>
                </a:lnTo>
                <a:lnTo>
                  <a:pt x="1828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2" name="object 452"/>
          <p:cNvSpPr/>
          <p:nvPr/>
        </p:nvSpPr>
        <p:spPr>
          <a:xfrm>
            <a:off x="7881493" y="3451098"/>
            <a:ext cx="18287" cy="19685"/>
          </a:xfrm>
          <a:custGeom>
            <a:avLst/>
            <a:gdLst/>
            <a:ahLst/>
            <a:cxnLst/>
            <a:rect l="l" t="t" r="r" b="b"/>
            <a:pathLst>
              <a:path w="18287" h="19685">
                <a:moveTo>
                  <a:pt x="18287" y="5461"/>
                </a:moveTo>
                <a:lnTo>
                  <a:pt x="12700" y="1397"/>
                </a:lnTo>
                <a:lnTo>
                  <a:pt x="8381" y="0"/>
                </a:lnTo>
                <a:lnTo>
                  <a:pt x="0" y="4317"/>
                </a:lnTo>
                <a:lnTo>
                  <a:pt x="126" y="11429"/>
                </a:lnTo>
                <a:lnTo>
                  <a:pt x="1650" y="14224"/>
                </a:lnTo>
                <a:lnTo>
                  <a:pt x="3048" y="17017"/>
                </a:lnTo>
                <a:lnTo>
                  <a:pt x="11556" y="19685"/>
                </a:lnTo>
                <a:lnTo>
                  <a:pt x="15621" y="13969"/>
                </a:lnTo>
                <a:lnTo>
                  <a:pt x="1828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3" name="object 453"/>
          <p:cNvSpPr/>
          <p:nvPr/>
        </p:nvSpPr>
        <p:spPr>
          <a:xfrm>
            <a:off x="7868158" y="3493516"/>
            <a:ext cx="18288" cy="16763"/>
          </a:xfrm>
          <a:custGeom>
            <a:avLst/>
            <a:gdLst/>
            <a:ahLst/>
            <a:cxnLst/>
            <a:rect l="l" t="t" r="r" b="b"/>
            <a:pathLst>
              <a:path w="18288" h="16763">
                <a:moveTo>
                  <a:pt x="18288" y="5461"/>
                </a:moveTo>
                <a:lnTo>
                  <a:pt x="16764" y="2667"/>
                </a:lnTo>
                <a:lnTo>
                  <a:pt x="12573" y="1270"/>
                </a:lnTo>
                <a:lnTo>
                  <a:pt x="8382" y="0"/>
                </a:lnTo>
                <a:lnTo>
                  <a:pt x="2794" y="2921"/>
                </a:lnTo>
                <a:lnTo>
                  <a:pt x="2794" y="9906"/>
                </a:lnTo>
                <a:lnTo>
                  <a:pt x="0" y="11303"/>
                </a:lnTo>
                <a:lnTo>
                  <a:pt x="5715" y="15494"/>
                </a:lnTo>
                <a:lnTo>
                  <a:pt x="10033" y="16763"/>
                </a:lnTo>
                <a:lnTo>
                  <a:pt x="15621" y="13970"/>
                </a:lnTo>
                <a:lnTo>
                  <a:pt x="18288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4" name="object 454"/>
          <p:cNvSpPr/>
          <p:nvPr/>
        </p:nvSpPr>
        <p:spPr>
          <a:xfrm>
            <a:off x="7868158" y="3493516"/>
            <a:ext cx="18288" cy="16763"/>
          </a:xfrm>
          <a:custGeom>
            <a:avLst/>
            <a:gdLst/>
            <a:ahLst/>
            <a:cxnLst/>
            <a:rect l="l" t="t" r="r" b="b"/>
            <a:pathLst>
              <a:path w="18288" h="16763">
                <a:moveTo>
                  <a:pt x="18288" y="5461"/>
                </a:moveTo>
                <a:lnTo>
                  <a:pt x="16764" y="2667"/>
                </a:lnTo>
                <a:lnTo>
                  <a:pt x="12573" y="1270"/>
                </a:lnTo>
                <a:lnTo>
                  <a:pt x="8382" y="0"/>
                </a:lnTo>
                <a:lnTo>
                  <a:pt x="2794" y="2921"/>
                </a:lnTo>
                <a:lnTo>
                  <a:pt x="2794" y="9906"/>
                </a:lnTo>
                <a:lnTo>
                  <a:pt x="0" y="11303"/>
                </a:lnTo>
                <a:lnTo>
                  <a:pt x="5715" y="15494"/>
                </a:lnTo>
                <a:lnTo>
                  <a:pt x="10033" y="16763"/>
                </a:lnTo>
                <a:lnTo>
                  <a:pt x="15621" y="13970"/>
                </a:lnTo>
                <a:lnTo>
                  <a:pt x="18288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5" name="object 455"/>
          <p:cNvSpPr/>
          <p:nvPr/>
        </p:nvSpPr>
        <p:spPr>
          <a:xfrm>
            <a:off x="7874127" y="3320415"/>
            <a:ext cx="23875" cy="22606"/>
          </a:xfrm>
          <a:custGeom>
            <a:avLst/>
            <a:gdLst/>
            <a:ahLst/>
            <a:cxnLst/>
            <a:rect l="l" t="t" r="r" b="b"/>
            <a:pathLst>
              <a:path w="23875" h="22606">
                <a:moveTo>
                  <a:pt x="22351" y="6858"/>
                </a:moveTo>
                <a:lnTo>
                  <a:pt x="15240" y="0"/>
                </a:lnTo>
                <a:lnTo>
                  <a:pt x="8254" y="126"/>
                </a:lnTo>
                <a:lnTo>
                  <a:pt x="1270" y="7238"/>
                </a:lnTo>
                <a:lnTo>
                  <a:pt x="1397" y="14224"/>
                </a:lnTo>
                <a:lnTo>
                  <a:pt x="0" y="18542"/>
                </a:lnTo>
                <a:lnTo>
                  <a:pt x="5715" y="22606"/>
                </a:lnTo>
                <a:lnTo>
                  <a:pt x="12826" y="22479"/>
                </a:lnTo>
                <a:lnTo>
                  <a:pt x="21081" y="18161"/>
                </a:lnTo>
                <a:lnTo>
                  <a:pt x="23875" y="9651"/>
                </a:lnTo>
                <a:lnTo>
                  <a:pt x="22351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6" name="object 456"/>
          <p:cNvSpPr/>
          <p:nvPr/>
        </p:nvSpPr>
        <p:spPr>
          <a:xfrm>
            <a:off x="7874127" y="3320415"/>
            <a:ext cx="23875" cy="22606"/>
          </a:xfrm>
          <a:custGeom>
            <a:avLst/>
            <a:gdLst/>
            <a:ahLst/>
            <a:cxnLst/>
            <a:rect l="l" t="t" r="r" b="b"/>
            <a:pathLst>
              <a:path w="23875" h="22606">
                <a:moveTo>
                  <a:pt x="22351" y="6858"/>
                </a:moveTo>
                <a:lnTo>
                  <a:pt x="15240" y="0"/>
                </a:lnTo>
                <a:lnTo>
                  <a:pt x="8254" y="126"/>
                </a:lnTo>
                <a:lnTo>
                  <a:pt x="1270" y="7238"/>
                </a:lnTo>
                <a:lnTo>
                  <a:pt x="1397" y="14224"/>
                </a:lnTo>
                <a:lnTo>
                  <a:pt x="0" y="18542"/>
                </a:lnTo>
                <a:lnTo>
                  <a:pt x="5715" y="22606"/>
                </a:lnTo>
                <a:lnTo>
                  <a:pt x="12826" y="22479"/>
                </a:lnTo>
                <a:lnTo>
                  <a:pt x="21081" y="18161"/>
                </a:lnTo>
                <a:lnTo>
                  <a:pt x="23875" y="9651"/>
                </a:lnTo>
                <a:lnTo>
                  <a:pt x="22351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7" name="object 457"/>
          <p:cNvSpPr/>
          <p:nvPr/>
        </p:nvSpPr>
        <p:spPr>
          <a:xfrm>
            <a:off x="7857998" y="3282696"/>
            <a:ext cx="21081" cy="19684"/>
          </a:xfrm>
          <a:custGeom>
            <a:avLst/>
            <a:gdLst/>
            <a:ahLst/>
            <a:cxnLst/>
            <a:rect l="l" t="t" r="r" b="b"/>
            <a:pathLst>
              <a:path w="21081" h="19684">
                <a:moveTo>
                  <a:pt x="0" y="11429"/>
                </a:moveTo>
                <a:lnTo>
                  <a:pt x="1524" y="14224"/>
                </a:lnTo>
                <a:lnTo>
                  <a:pt x="7238" y="18414"/>
                </a:lnTo>
                <a:lnTo>
                  <a:pt x="11429" y="19684"/>
                </a:lnTo>
                <a:lnTo>
                  <a:pt x="19811" y="15366"/>
                </a:lnTo>
                <a:lnTo>
                  <a:pt x="19684" y="8381"/>
                </a:lnTo>
                <a:lnTo>
                  <a:pt x="21081" y="4063"/>
                </a:lnTo>
                <a:lnTo>
                  <a:pt x="15367" y="0"/>
                </a:lnTo>
                <a:lnTo>
                  <a:pt x="8381" y="126"/>
                </a:lnTo>
                <a:lnTo>
                  <a:pt x="2794" y="2920"/>
                </a:lnTo>
                <a:lnTo>
                  <a:pt x="0" y="1142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8" name="object 458"/>
          <p:cNvSpPr/>
          <p:nvPr/>
        </p:nvSpPr>
        <p:spPr>
          <a:xfrm>
            <a:off x="7857998" y="3282696"/>
            <a:ext cx="21081" cy="19684"/>
          </a:xfrm>
          <a:custGeom>
            <a:avLst/>
            <a:gdLst/>
            <a:ahLst/>
            <a:cxnLst/>
            <a:rect l="l" t="t" r="r" b="b"/>
            <a:pathLst>
              <a:path w="21081" h="19684">
                <a:moveTo>
                  <a:pt x="0" y="11429"/>
                </a:moveTo>
                <a:lnTo>
                  <a:pt x="1524" y="14224"/>
                </a:lnTo>
                <a:lnTo>
                  <a:pt x="7238" y="18414"/>
                </a:lnTo>
                <a:lnTo>
                  <a:pt x="11429" y="19684"/>
                </a:lnTo>
                <a:lnTo>
                  <a:pt x="19811" y="15366"/>
                </a:lnTo>
                <a:lnTo>
                  <a:pt x="19684" y="8381"/>
                </a:lnTo>
                <a:lnTo>
                  <a:pt x="21081" y="4063"/>
                </a:lnTo>
                <a:lnTo>
                  <a:pt x="15367" y="0"/>
                </a:lnTo>
                <a:lnTo>
                  <a:pt x="8381" y="126"/>
                </a:lnTo>
                <a:lnTo>
                  <a:pt x="2794" y="2920"/>
                </a:lnTo>
                <a:lnTo>
                  <a:pt x="0" y="1142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9" name="object 459"/>
          <p:cNvSpPr/>
          <p:nvPr/>
        </p:nvSpPr>
        <p:spPr>
          <a:xfrm>
            <a:off x="8033893" y="3485388"/>
            <a:ext cx="18287" cy="19685"/>
          </a:xfrm>
          <a:custGeom>
            <a:avLst/>
            <a:gdLst/>
            <a:ahLst/>
            <a:cxnLst/>
            <a:rect l="l" t="t" r="r" b="b"/>
            <a:pathLst>
              <a:path w="18287" h="19685">
                <a:moveTo>
                  <a:pt x="18287" y="5461"/>
                </a:moveTo>
                <a:lnTo>
                  <a:pt x="12573" y="1397"/>
                </a:lnTo>
                <a:lnTo>
                  <a:pt x="8381" y="0"/>
                </a:lnTo>
                <a:lnTo>
                  <a:pt x="0" y="4317"/>
                </a:lnTo>
                <a:lnTo>
                  <a:pt x="126" y="11429"/>
                </a:lnTo>
                <a:lnTo>
                  <a:pt x="1524" y="14224"/>
                </a:lnTo>
                <a:lnTo>
                  <a:pt x="2921" y="17017"/>
                </a:lnTo>
                <a:lnTo>
                  <a:pt x="11429" y="19685"/>
                </a:lnTo>
                <a:lnTo>
                  <a:pt x="15621" y="13970"/>
                </a:lnTo>
                <a:lnTo>
                  <a:pt x="1828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0" name="object 460"/>
          <p:cNvSpPr/>
          <p:nvPr/>
        </p:nvSpPr>
        <p:spPr>
          <a:xfrm>
            <a:off x="8033893" y="3485388"/>
            <a:ext cx="18287" cy="19685"/>
          </a:xfrm>
          <a:custGeom>
            <a:avLst/>
            <a:gdLst/>
            <a:ahLst/>
            <a:cxnLst/>
            <a:rect l="l" t="t" r="r" b="b"/>
            <a:pathLst>
              <a:path w="18287" h="19685">
                <a:moveTo>
                  <a:pt x="18287" y="5461"/>
                </a:moveTo>
                <a:lnTo>
                  <a:pt x="12573" y="1397"/>
                </a:lnTo>
                <a:lnTo>
                  <a:pt x="8381" y="0"/>
                </a:lnTo>
                <a:lnTo>
                  <a:pt x="0" y="4317"/>
                </a:lnTo>
                <a:lnTo>
                  <a:pt x="126" y="11429"/>
                </a:lnTo>
                <a:lnTo>
                  <a:pt x="1524" y="14224"/>
                </a:lnTo>
                <a:lnTo>
                  <a:pt x="2921" y="17017"/>
                </a:lnTo>
                <a:lnTo>
                  <a:pt x="11429" y="19685"/>
                </a:lnTo>
                <a:lnTo>
                  <a:pt x="15621" y="13970"/>
                </a:lnTo>
                <a:lnTo>
                  <a:pt x="1828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1" name="object 461"/>
          <p:cNvSpPr/>
          <p:nvPr/>
        </p:nvSpPr>
        <p:spPr>
          <a:xfrm>
            <a:off x="8042783" y="3415029"/>
            <a:ext cx="18161" cy="18287"/>
          </a:xfrm>
          <a:custGeom>
            <a:avLst/>
            <a:gdLst/>
            <a:ahLst/>
            <a:cxnLst/>
            <a:rect l="l" t="t" r="r" b="b"/>
            <a:pathLst>
              <a:path w="18161" h="18287">
                <a:moveTo>
                  <a:pt x="1397" y="12700"/>
                </a:moveTo>
                <a:lnTo>
                  <a:pt x="4318" y="18287"/>
                </a:lnTo>
                <a:lnTo>
                  <a:pt x="11302" y="18161"/>
                </a:lnTo>
                <a:lnTo>
                  <a:pt x="16891" y="15240"/>
                </a:lnTo>
                <a:lnTo>
                  <a:pt x="16764" y="8255"/>
                </a:lnTo>
                <a:lnTo>
                  <a:pt x="18161" y="4064"/>
                </a:lnTo>
                <a:lnTo>
                  <a:pt x="13970" y="2667"/>
                </a:lnTo>
                <a:lnTo>
                  <a:pt x="5461" y="0"/>
                </a:lnTo>
                <a:lnTo>
                  <a:pt x="1270" y="5715"/>
                </a:lnTo>
                <a:lnTo>
                  <a:pt x="0" y="9906"/>
                </a:lnTo>
                <a:lnTo>
                  <a:pt x="1397" y="12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2" name="object 462"/>
          <p:cNvSpPr/>
          <p:nvPr/>
        </p:nvSpPr>
        <p:spPr>
          <a:xfrm>
            <a:off x="8042783" y="3415029"/>
            <a:ext cx="18161" cy="18287"/>
          </a:xfrm>
          <a:custGeom>
            <a:avLst/>
            <a:gdLst/>
            <a:ahLst/>
            <a:cxnLst/>
            <a:rect l="l" t="t" r="r" b="b"/>
            <a:pathLst>
              <a:path w="18161" h="18287">
                <a:moveTo>
                  <a:pt x="1397" y="12700"/>
                </a:moveTo>
                <a:lnTo>
                  <a:pt x="4318" y="18287"/>
                </a:lnTo>
                <a:lnTo>
                  <a:pt x="11302" y="18161"/>
                </a:lnTo>
                <a:lnTo>
                  <a:pt x="16891" y="15240"/>
                </a:lnTo>
                <a:lnTo>
                  <a:pt x="16764" y="8255"/>
                </a:lnTo>
                <a:lnTo>
                  <a:pt x="18161" y="4064"/>
                </a:lnTo>
                <a:lnTo>
                  <a:pt x="13970" y="2667"/>
                </a:lnTo>
                <a:lnTo>
                  <a:pt x="5461" y="0"/>
                </a:lnTo>
                <a:lnTo>
                  <a:pt x="1270" y="5715"/>
                </a:lnTo>
                <a:lnTo>
                  <a:pt x="0" y="9906"/>
                </a:lnTo>
                <a:lnTo>
                  <a:pt x="1397" y="12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3" name="object 463"/>
          <p:cNvSpPr/>
          <p:nvPr/>
        </p:nvSpPr>
        <p:spPr>
          <a:xfrm>
            <a:off x="8041767" y="3344799"/>
            <a:ext cx="16763" cy="16763"/>
          </a:xfrm>
          <a:custGeom>
            <a:avLst/>
            <a:gdLst/>
            <a:ahLst/>
            <a:cxnLst/>
            <a:rect l="l" t="t" r="r" b="b"/>
            <a:pathLst>
              <a:path w="16763" h="16763">
                <a:moveTo>
                  <a:pt x="15366" y="5461"/>
                </a:moveTo>
                <a:lnTo>
                  <a:pt x="9651" y="1270"/>
                </a:lnTo>
                <a:lnTo>
                  <a:pt x="5460" y="0"/>
                </a:lnTo>
                <a:lnTo>
                  <a:pt x="1269" y="5587"/>
                </a:lnTo>
                <a:lnTo>
                  <a:pt x="0" y="9905"/>
                </a:lnTo>
                <a:lnTo>
                  <a:pt x="1397" y="12700"/>
                </a:lnTo>
                <a:lnTo>
                  <a:pt x="2793" y="15493"/>
                </a:lnTo>
                <a:lnTo>
                  <a:pt x="7111" y="16763"/>
                </a:lnTo>
                <a:lnTo>
                  <a:pt x="12700" y="13970"/>
                </a:lnTo>
                <a:lnTo>
                  <a:pt x="16763" y="8254"/>
                </a:lnTo>
                <a:lnTo>
                  <a:pt x="15366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4" name="object 464"/>
          <p:cNvSpPr/>
          <p:nvPr/>
        </p:nvSpPr>
        <p:spPr>
          <a:xfrm>
            <a:off x="8041767" y="3344799"/>
            <a:ext cx="16763" cy="16763"/>
          </a:xfrm>
          <a:custGeom>
            <a:avLst/>
            <a:gdLst/>
            <a:ahLst/>
            <a:cxnLst/>
            <a:rect l="l" t="t" r="r" b="b"/>
            <a:pathLst>
              <a:path w="16763" h="16763">
                <a:moveTo>
                  <a:pt x="15366" y="5461"/>
                </a:moveTo>
                <a:lnTo>
                  <a:pt x="9651" y="1270"/>
                </a:lnTo>
                <a:lnTo>
                  <a:pt x="5460" y="0"/>
                </a:lnTo>
                <a:lnTo>
                  <a:pt x="1269" y="5587"/>
                </a:lnTo>
                <a:lnTo>
                  <a:pt x="0" y="9905"/>
                </a:lnTo>
                <a:lnTo>
                  <a:pt x="1397" y="12700"/>
                </a:lnTo>
                <a:lnTo>
                  <a:pt x="2793" y="15493"/>
                </a:lnTo>
                <a:lnTo>
                  <a:pt x="7111" y="16763"/>
                </a:lnTo>
                <a:lnTo>
                  <a:pt x="12700" y="13970"/>
                </a:lnTo>
                <a:lnTo>
                  <a:pt x="16763" y="8254"/>
                </a:lnTo>
                <a:lnTo>
                  <a:pt x="15366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5" name="object 465"/>
          <p:cNvSpPr/>
          <p:nvPr/>
        </p:nvSpPr>
        <p:spPr>
          <a:xfrm>
            <a:off x="8027924" y="3277489"/>
            <a:ext cx="12700" cy="16890"/>
          </a:xfrm>
          <a:custGeom>
            <a:avLst/>
            <a:gdLst/>
            <a:ahLst/>
            <a:cxnLst/>
            <a:rect l="l" t="t" r="r" b="b"/>
            <a:pathLst>
              <a:path w="12700" h="16890">
                <a:moveTo>
                  <a:pt x="11302" y="4190"/>
                </a:moveTo>
                <a:lnTo>
                  <a:pt x="9905" y="1397"/>
                </a:lnTo>
                <a:lnTo>
                  <a:pt x="5587" y="0"/>
                </a:lnTo>
                <a:lnTo>
                  <a:pt x="0" y="2921"/>
                </a:lnTo>
                <a:lnTo>
                  <a:pt x="126" y="9906"/>
                </a:lnTo>
                <a:lnTo>
                  <a:pt x="3048" y="15494"/>
                </a:lnTo>
                <a:lnTo>
                  <a:pt x="7239" y="16890"/>
                </a:lnTo>
                <a:lnTo>
                  <a:pt x="11429" y="11175"/>
                </a:lnTo>
                <a:lnTo>
                  <a:pt x="12700" y="6985"/>
                </a:lnTo>
                <a:lnTo>
                  <a:pt x="11302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6" name="object 466"/>
          <p:cNvSpPr/>
          <p:nvPr/>
        </p:nvSpPr>
        <p:spPr>
          <a:xfrm>
            <a:off x="8027924" y="3277489"/>
            <a:ext cx="12700" cy="16890"/>
          </a:xfrm>
          <a:custGeom>
            <a:avLst/>
            <a:gdLst/>
            <a:ahLst/>
            <a:cxnLst/>
            <a:rect l="l" t="t" r="r" b="b"/>
            <a:pathLst>
              <a:path w="12700" h="16890">
                <a:moveTo>
                  <a:pt x="11302" y="4190"/>
                </a:moveTo>
                <a:lnTo>
                  <a:pt x="9905" y="1397"/>
                </a:lnTo>
                <a:lnTo>
                  <a:pt x="5587" y="0"/>
                </a:lnTo>
                <a:lnTo>
                  <a:pt x="0" y="2921"/>
                </a:lnTo>
                <a:lnTo>
                  <a:pt x="126" y="9906"/>
                </a:lnTo>
                <a:lnTo>
                  <a:pt x="3048" y="15494"/>
                </a:lnTo>
                <a:lnTo>
                  <a:pt x="7239" y="16890"/>
                </a:lnTo>
                <a:lnTo>
                  <a:pt x="11429" y="11175"/>
                </a:lnTo>
                <a:lnTo>
                  <a:pt x="12700" y="6985"/>
                </a:lnTo>
                <a:lnTo>
                  <a:pt x="11302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7" name="object 467"/>
          <p:cNvSpPr/>
          <p:nvPr/>
        </p:nvSpPr>
        <p:spPr>
          <a:xfrm>
            <a:off x="7839836" y="3662426"/>
            <a:ext cx="32385" cy="32512"/>
          </a:xfrm>
          <a:custGeom>
            <a:avLst/>
            <a:gdLst/>
            <a:ahLst/>
            <a:cxnLst/>
            <a:rect l="l" t="t" r="r" b="b"/>
            <a:pathLst>
              <a:path w="32385" h="32512">
                <a:moveTo>
                  <a:pt x="30861" y="11049"/>
                </a:moveTo>
                <a:lnTo>
                  <a:pt x="27940" y="5461"/>
                </a:lnTo>
                <a:lnTo>
                  <a:pt x="22352" y="1397"/>
                </a:lnTo>
                <a:lnTo>
                  <a:pt x="18034" y="0"/>
                </a:lnTo>
                <a:lnTo>
                  <a:pt x="11049" y="126"/>
                </a:lnTo>
                <a:lnTo>
                  <a:pt x="6858" y="5842"/>
                </a:lnTo>
                <a:lnTo>
                  <a:pt x="0" y="12954"/>
                </a:lnTo>
                <a:lnTo>
                  <a:pt x="2921" y="25526"/>
                </a:lnTo>
                <a:lnTo>
                  <a:pt x="4445" y="28321"/>
                </a:lnTo>
                <a:lnTo>
                  <a:pt x="10160" y="32512"/>
                </a:lnTo>
                <a:lnTo>
                  <a:pt x="17145" y="32385"/>
                </a:lnTo>
                <a:lnTo>
                  <a:pt x="24130" y="32257"/>
                </a:lnTo>
                <a:lnTo>
                  <a:pt x="28321" y="26543"/>
                </a:lnTo>
                <a:lnTo>
                  <a:pt x="32385" y="20955"/>
                </a:lnTo>
                <a:lnTo>
                  <a:pt x="30861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8" name="object 468"/>
          <p:cNvSpPr/>
          <p:nvPr/>
        </p:nvSpPr>
        <p:spPr>
          <a:xfrm>
            <a:off x="7839836" y="3662426"/>
            <a:ext cx="32385" cy="32512"/>
          </a:xfrm>
          <a:custGeom>
            <a:avLst/>
            <a:gdLst/>
            <a:ahLst/>
            <a:cxnLst/>
            <a:rect l="l" t="t" r="r" b="b"/>
            <a:pathLst>
              <a:path w="32385" h="32512">
                <a:moveTo>
                  <a:pt x="30861" y="11049"/>
                </a:moveTo>
                <a:lnTo>
                  <a:pt x="27940" y="5461"/>
                </a:lnTo>
                <a:lnTo>
                  <a:pt x="22352" y="1397"/>
                </a:lnTo>
                <a:lnTo>
                  <a:pt x="18034" y="0"/>
                </a:lnTo>
                <a:lnTo>
                  <a:pt x="11049" y="126"/>
                </a:lnTo>
                <a:lnTo>
                  <a:pt x="6858" y="5842"/>
                </a:lnTo>
                <a:lnTo>
                  <a:pt x="0" y="12954"/>
                </a:lnTo>
                <a:lnTo>
                  <a:pt x="2921" y="25526"/>
                </a:lnTo>
                <a:lnTo>
                  <a:pt x="4445" y="28321"/>
                </a:lnTo>
                <a:lnTo>
                  <a:pt x="10160" y="32512"/>
                </a:lnTo>
                <a:lnTo>
                  <a:pt x="17145" y="32385"/>
                </a:lnTo>
                <a:lnTo>
                  <a:pt x="24130" y="32257"/>
                </a:lnTo>
                <a:lnTo>
                  <a:pt x="28321" y="26543"/>
                </a:lnTo>
                <a:lnTo>
                  <a:pt x="32385" y="20955"/>
                </a:lnTo>
                <a:lnTo>
                  <a:pt x="30861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9" name="object 469"/>
          <p:cNvSpPr/>
          <p:nvPr/>
        </p:nvSpPr>
        <p:spPr>
          <a:xfrm>
            <a:off x="7508875" y="3715257"/>
            <a:ext cx="16764" cy="18287"/>
          </a:xfrm>
          <a:custGeom>
            <a:avLst/>
            <a:gdLst/>
            <a:ahLst/>
            <a:cxnLst/>
            <a:rect l="l" t="t" r="r" b="b"/>
            <a:pathLst>
              <a:path w="16764" h="18287">
                <a:moveTo>
                  <a:pt x="13843" y="4191"/>
                </a:moveTo>
                <a:lnTo>
                  <a:pt x="12446" y="1397"/>
                </a:lnTo>
                <a:lnTo>
                  <a:pt x="8254" y="0"/>
                </a:lnTo>
                <a:lnTo>
                  <a:pt x="2667" y="2921"/>
                </a:lnTo>
                <a:lnTo>
                  <a:pt x="1270" y="7239"/>
                </a:lnTo>
                <a:lnTo>
                  <a:pt x="0" y="11430"/>
                </a:lnTo>
                <a:lnTo>
                  <a:pt x="1397" y="14224"/>
                </a:lnTo>
                <a:lnTo>
                  <a:pt x="7111" y="18288"/>
                </a:lnTo>
                <a:lnTo>
                  <a:pt x="12700" y="15494"/>
                </a:lnTo>
                <a:lnTo>
                  <a:pt x="16764" y="9779"/>
                </a:lnTo>
                <a:lnTo>
                  <a:pt x="13843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0" name="object 470"/>
          <p:cNvSpPr/>
          <p:nvPr/>
        </p:nvSpPr>
        <p:spPr>
          <a:xfrm>
            <a:off x="7508875" y="3715257"/>
            <a:ext cx="16764" cy="18287"/>
          </a:xfrm>
          <a:custGeom>
            <a:avLst/>
            <a:gdLst/>
            <a:ahLst/>
            <a:cxnLst/>
            <a:rect l="l" t="t" r="r" b="b"/>
            <a:pathLst>
              <a:path w="16764" h="18287">
                <a:moveTo>
                  <a:pt x="13843" y="4191"/>
                </a:moveTo>
                <a:lnTo>
                  <a:pt x="12446" y="1397"/>
                </a:lnTo>
                <a:lnTo>
                  <a:pt x="8254" y="0"/>
                </a:lnTo>
                <a:lnTo>
                  <a:pt x="2667" y="2921"/>
                </a:lnTo>
                <a:lnTo>
                  <a:pt x="1270" y="7239"/>
                </a:lnTo>
                <a:lnTo>
                  <a:pt x="0" y="11430"/>
                </a:lnTo>
                <a:lnTo>
                  <a:pt x="1397" y="14224"/>
                </a:lnTo>
                <a:lnTo>
                  <a:pt x="7111" y="18288"/>
                </a:lnTo>
                <a:lnTo>
                  <a:pt x="12700" y="15494"/>
                </a:lnTo>
                <a:lnTo>
                  <a:pt x="16764" y="9779"/>
                </a:lnTo>
                <a:lnTo>
                  <a:pt x="13843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1" name="object 471"/>
          <p:cNvSpPr/>
          <p:nvPr/>
        </p:nvSpPr>
        <p:spPr>
          <a:xfrm>
            <a:off x="7456297" y="3686555"/>
            <a:ext cx="15494" cy="16891"/>
          </a:xfrm>
          <a:custGeom>
            <a:avLst/>
            <a:gdLst/>
            <a:ahLst/>
            <a:cxnLst/>
            <a:rect l="l" t="t" r="r" b="b"/>
            <a:pathLst>
              <a:path w="15494" h="16891">
                <a:moveTo>
                  <a:pt x="12700" y="4191"/>
                </a:moveTo>
                <a:lnTo>
                  <a:pt x="6984" y="0"/>
                </a:lnTo>
                <a:lnTo>
                  <a:pt x="1397" y="2921"/>
                </a:lnTo>
                <a:lnTo>
                  <a:pt x="0" y="7112"/>
                </a:lnTo>
                <a:lnTo>
                  <a:pt x="126" y="14224"/>
                </a:lnTo>
                <a:lnTo>
                  <a:pt x="2921" y="12700"/>
                </a:lnTo>
                <a:lnTo>
                  <a:pt x="8635" y="16891"/>
                </a:lnTo>
                <a:lnTo>
                  <a:pt x="11429" y="15494"/>
                </a:lnTo>
                <a:lnTo>
                  <a:pt x="15494" y="9779"/>
                </a:lnTo>
                <a:lnTo>
                  <a:pt x="14097" y="6985"/>
                </a:lnTo>
                <a:lnTo>
                  <a:pt x="12700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2" name="object 472"/>
          <p:cNvSpPr/>
          <p:nvPr/>
        </p:nvSpPr>
        <p:spPr>
          <a:xfrm>
            <a:off x="7456297" y="3686555"/>
            <a:ext cx="15494" cy="16891"/>
          </a:xfrm>
          <a:custGeom>
            <a:avLst/>
            <a:gdLst/>
            <a:ahLst/>
            <a:cxnLst/>
            <a:rect l="l" t="t" r="r" b="b"/>
            <a:pathLst>
              <a:path w="15494" h="16891">
                <a:moveTo>
                  <a:pt x="12700" y="4191"/>
                </a:moveTo>
                <a:lnTo>
                  <a:pt x="6984" y="0"/>
                </a:lnTo>
                <a:lnTo>
                  <a:pt x="1397" y="2921"/>
                </a:lnTo>
                <a:lnTo>
                  <a:pt x="0" y="7112"/>
                </a:lnTo>
                <a:lnTo>
                  <a:pt x="126" y="14224"/>
                </a:lnTo>
                <a:lnTo>
                  <a:pt x="2921" y="12700"/>
                </a:lnTo>
                <a:lnTo>
                  <a:pt x="8635" y="16891"/>
                </a:lnTo>
                <a:lnTo>
                  <a:pt x="11429" y="15494"/>
                </a:lnTo>
                <a:lnTo>
                  <a:pt x="15494" y="9779"/>
                </a:lnTo>
                <a:lnTo>
                  <a:pt x="14097" y="6985"/>
                </a:lnTo>
                <a:lnTo>
                  <a:pt x="12700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3" name="object 473"/>
          <p:cNvSpPr/>
          <p:nvPr/>
        </p:nvSpPr>
        <p:spPr>
          <a:xfrm>
            <a:off x="7409433" y="3650742"/>
            <a:ext cx="15494" cy="14096"/>
          </a:xfrm>
          <a:custGeom>
            <a:avLst/>
            <a:gdLst/>
            <a:ahLst/>
            <a:cxnLst/>
            <a:rect l="l" t="t" r="r" b="b"/>
            <a:pathLst>
              <a:path w="15494" h="14097">
                <a:moveTo>
                  <a:pt x="12573" y="4063"/>
                </a:moveTo>
                <a:lnTo>
                  <a:pt x="6858" y="0"/>
                </a:lnTo>
                <a:lnTo>
                  <a:pt x="1270" y="2920"/>
                </a:lnTo>
                <a:lnTo>
                  <a:pt x="0" y="7111"/>
                </a:lnTo>
                <a:lnTo>
                  <a:pt x="1397" y="9905"/>
                </a:lnTo>
                <a:lnTo>
                  <a:pt x="2921" y="12699"/>
                </a:lnTo>
                <a:lnTo>
                  <a:pt x="7112" y="14096"/>
                </a:lnTo>
                <a:lnTo>
                  <a:pt x="9906" y="12572"/>
                </a:lnTo>
                <a:lnTo>
                  <a:pt x="15494" y="9651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4" name="object 474"/>
          <p:cNvSpPr/>
          <p:nvPr/>
        </p:nvSpPr>
        <p:spPr>
          <a:xfrm>
            <a:off x="7409433" y="3650742"/>
            <a:ext cx="15494" cy="14096"/>
          </a:xfrm>
          <a:custGeom>
            <a:avLst/>
            <a:gdLst/>
            <a:ahLst/>
            <a:cxnLst/>
            <a:rect l="l" t="t" r="r" b="b"/>
            <a:pathLst>
              <a:path w="15494" h="14097">
                <a:moveTo>
                  <a:pt x="12573" y="4063"/>
                </a:moveTo>
                <a:lnTo>
                  <a:pt x="6858" y="0"/>
                </a:lnTo>
                <a:lnTo>
                  <a:pt x="1270" y="2920"/>
                </a:lnTo>
                <a:lnTo>
                  <a:pt x="0" y="7111"/>
                </a:lnTo>
                <a:lnTo>
                  <a:pt x="1397" y="9905"/>
                </a:lnTo>
                <a:lnTo>
                  <a:pt x="2921" y="12699"/>
                </a:lnTo>
                <a:lnTo>
                  <a:pt x="7112" y="14096"/>
                </a:lnTo>
                <a:lnTo>
                  <a:pt x="9906" y="12572"/>
                </a:lnTo>
                <a:lnTo>
                  <a:pt x="15494" y="9651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5" name="object 475"/>
          <p:cNvSpPr/>
          <p:nvPr/>
        </p:nvSpPr>
        <p:spPr>
          <a:xfrm>
            <a:off x="7369429" y="3607816"/>
            <a:ext cx="12573" cy="13969"/>
          </a:xfrm>
          <a:custGeom>
            <a:avLst/>
            <a:gdLst/>
            <a:ahLst/>
            <a:cxnLst/>
            <a:rect l="l" t="t" r="r" b="b"/>
            <a:pathLst>
              <a:path w="12573" h="13970">
                <a:moveTo>
                  <a:pt x="12573" y="4063"/>
                </a:moveTo>
                <a:lnTo>
                  <a:pt x="11175" y="1269"/>
                </a:lnTo>
                <a:lnTo>
                  <a:pt x="6857" y="0"/>
                </a:lnTo>
                <a:lnTo>
                  <a:pt x="1270" y="2793"/>
                </a:lnTo>
                <a:lnTo>
                  <a:pt x="0" y="7111"/>
                </a:lnTo>
                <a:lnTo>
                  <a:pt x="1397" y="9905"/>
                </a:lnTo>
                <a:lnTo>
                  <a:pt x="7112" y="13969"/>
                </a:lnTo>
                <a:lnTo>
                  <a:pt x="9905" y="12572"/>
                </a:lnTo>
                <a:lnTo>
                  <a:pt x="11302" y="8254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6" name="object 476"/>
          <p:cNvSpPr/>
          <p:nvPr/>
        </p:nvSpPr>
        <p:spPr>
          <a:xfrm>
            <a:off x="7369429" y="3607816"/>
            <a:ext cx="12573" cy="13969"/>
          </a:xfrm>
          <a:custGeom>
            <a:avLst/>
            <a:gdLst/>
            <a:ahLst/>
            <a:cxnLst/>
            <a:rect l="l" t="t" r="r" b="b"/>
            <a:pathLst>
              <a:path w="12573" h="13970">
                <a:moveTo>
                  <a:pt x="12573" y="4063"/>
                </a:moveTo>
                <a:lnTo>
                  <a:pt x="11175" y="1269"/>
                </a:lnTo>
                <a:lnTo>
                  <a:pt x="6857" y="0"/>
                </a:lnTo>
                <a:lnTo>
                  <a:pt x="1270" y="2793"/>
                </a:lnTo>
                <a:lnTo>
                  <a:pt x="0" y="7111"/>
                </a:lnTo>
                <a:lnTo>
                  <a:pt x="1397" y="9905"/>
                </a:lnTo>
                <a:lnTo>
                  <a:pt x="7112" y="13969"/>
                </a:lnTo>
                <a:lnTo>
                  <a:pt x="9905" y="12572"/>
                </a:lnTo>
                <a:lnTo>
                  <a:pt x="11302" y="8254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7" name="object 477"/>
          <p:cNvSpPr/>
          <p:nvPr/>
        </p:nvSpPr>
        <p:spPr>
          <a:xfrm>
            <a:off x="7887081" y="3622294"/>
            <a:ext cx="30988" cy="32512"/>
          </a:xfrm>
          <a:custGeom>
            <a:avLst/>
            <a:gdLst/>
            <a:ahLst/>
            <a:cxnLst/>
            <a:rect l="l" t="t" r="r" b="b"/>
            <a:pathLst>
              <a:path w="30988" h="32512">
                <a:moveTo>
                  <a:pt x="29464" y="9778"/>
                </a:moveTo>
                <a:lnTo>
                  <a:pt x="26543" y="4190"/>
                </a:lnTo>
                <a:lnTo>
                  <a:pt x="20827" y="0"/>
                </a:lnTo>
                <a:lnTo>
                  <a:pt x="13843" y="126"/>
                </a:lnTo>
                <a:lnTo>
                  <a:pt x="8254" y="3047"/>
                </a:lnTo>
                <a:lnTo>
                  <a:pt x="2667" y="5968"/>
                </a:lnTo>
                <a:lnTo>
                  <a:pt x="0" y="14477"/>
                </a:lnTo>
                <a:lnTo>
                  <a:pt x="1524" y="24256"/>
                </a:lnTo>
                <a:lnTo>
                  <a:pt x="2921" y="27050"/>
                </a:lnTo>
                <a:lnTo>
                  <a:pt x="8636" y="31114"/>
                </a:lnTo>
                <a:lnTo>
                  <a:pt x="12826" y="32511"/>
                </a:lnTo>
                <a:lnTo>
                  <a:pt x="19939" y="32384"/>
                </a:lnTo>
                <a:lnTo>
                  <a:pt x="25526" y="29463"/>
                </a:lnTo>
                <a:lnTo>
                  <a:pt x="30988" y="19557"/>
                </a:lnTo>
                <a:lnTo>
                  <a:pt x="29464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8" name="object 478"/>
          <p:cNvSpPr/>
          <p:nvPr/>
        </p:nvSpPr>
        <p:spPr>
          <a:xfrm>
            <a:off x="7887081" y="3622294"/>
            <a:ext cx="30988" cy="32512"/>
          </a:xfrm>
          <a:custGeom>
            <a:avLst/>
            <a:gdLst/>
            <a:ahLst/>
            <a:cxnLst/>
            <a:rect l="l" t="t" r="r" b="b"/>
            <a:pathLst>
              <a:path w="30988" h="32512">
                <a:moveTo>
                  <a:pt x="29464" y="9778"/>
                </a:moveTo>
                <a:lnTo>
                  <a:pt x="26543" y="4190"/>
                </a:lnTo>
                <a:lnTo>
                  <a:pt x="20827" y="0"/>
                </a:lnTo>
                <a:lnTo>
                  <a:pt x="13843" y="126"/>
                </a:lnTo>
                <a:lnTo>
                  <a:pt x="8254" y="3047"/>
                </a:lnTo>
                <a:lnTo>
                  <a:pt x="2667" y="5968"/>
                </a:lnTo>
                <a:lnTo>
                  <a:pt x="0" y="14477"/>
                </a:lnTo>
                <a:lnTo>
                  <a:pt x="1524" y="24256"/>
                </a:lnTo>
                <a:lnTo>
                  <a:pt x="2921" y="27050"/>
                </a:lnTo>
                <a:lnTo>
                  <a:pt x="8636" y="31114"/>
                </a:lnTo>
                <a:lnTo>
                  <a:pt x="12826" y="32511"/>
                </a:lnTo>
                <a:lnTo>
                  <a:pt x="19939" y="32384"/>
                </a:lnTo>
                <a:lnTo>
                  <a:pt x="25526" y="29463"/>
                </a:lnTo>
                <a:lnTo>
                  <a:pt x="30988" y="19557"/>
                </a:lnTo>
                <a:lnTo>
                  <a:pt x="29464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9" name="object 479"/>
          <p:cNvSpPr/>
          <p:nvPr/>
        </p:nvSpPr>
        <p:spPr>
          <a:xfrm>
            <a:off x="7946008" y="3240659"/>
            <a:ext cx="15367" cy="15493"/>
          </a:xfrm>
          <a:custGeom>
            <a:avLst/>
            <a:gdLst/>
            <a:ahLst/>
            <a:cxnLst/>
            <a:rect l="l" t="t" r="r" b="b"/>
            <a:pathLst>
              <a:path w="15367" h="15493">
                <a:moveTo>
                  <a:pt x="13970" y="4190"/>
                </a:moveTo>
                <a:lnTo>
                  <a:pt x="12446" y="1396"/>
                </a:lnTo>
                <a:lnTo>
                  <a:pt x="8255" y="0"/>
                </a:lnTo>
                <a:lnTo>
                  <a:pt x="2667" y="2920"/>
                </a:lnTo>
                <a:lnTo>
                  <a:pt x="1270" y="7238"/>
                </a:lnTo>
                <a:lnTo>
                  <a:pt x="0" y="11429"/>
                </a:lnTo>
                <a:lnTo>
                  <a:pt x="1397" y="14224"/>
                </a:lnTo>
                <a:lnTo>
                  <a:pt x="5715" y="15493"/>
                </a:lnTo>
                <a:lnTo>
                  <a:pt x="11302" y="12700"/>
                </a:lnTo>
                <a:lnTo>
                  <a:pt x="15367" y="6985"/>
                </a:lnTo>
                <a:lnTo>
                  <a:pt x="13970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0" name="object 480"/>
          <p:cNvSpPr/>
          <p:nvPr/>
        </p:nvSpPr>
        <p:spPr>
          <a:xfrm>
            <a:off x="7946008" y="3240659"/>
            <a:ext cx="15367" cy="15493"/>
          </a:xfrm>
          <a:custGeom>
            <a:avLst/>
            <a:gdLst/>
            <a:ahLst/>
            <a:cxnLst/>
            <a:rect l="l" t="t" r="r" b="b"/>
            <a:pathLst>
              <a:path w="15367" h="15493">
                <a:moveTo>
                  <a:pt x="13970" y="4190"/>
                </a:moveTo>
                <a:lnTo>
                  <a:pt x="12446" y="1396"/>
                </a:lnTo>
                <a:lnTo>
                  <a:pt x="8255" y="0"/>
                </a:lnTo>
                <a:lnTo>
                  <a:pt x="2667" y="2920"/>
                </a:lnTo>
                <a:lnTo>
                  <a:pt x="1270" y="7238"/>
                </a:lnTo>
                <a:lnTo>
                  <a:pt x="0" y="11429"/>
                </a:lnTo>
                <a:lnTo>
                  <a:pt x="1397" y="14224"/>
                </a:lnTo>
                <a:lnTo>
                  <a:pt x="5715" y="15493"/>
                </a:lnTo>
                <a:lnTo>
                  <a:pt x="11302" y="12700"/>
                </a:lnTo>
                <a:lnTo>
                  <a:pt x="15367" y="6985"/>
                </a:lnTo>
                <a:lnTo>
                  <a:pt x="13970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1" name="object 481"/>
          <p:cNvSpPr/>
          <p:nvPr/>
        </p:nvSpPr>
        <p:spPr>
          <a:xfrm>
            <a:off x="7914258" y="3190621"/>
            <a:ext cx="14097" cy="13969"/>
          </a:xfrm>
          <a:custGeom>
            <a:avLst/>
            <a:gdLst/>
            <a:ahLst/>
            <a:cxnLst/>
            <a:rect l="l" t="t" r="r" b="b"/>
            <a:pathLst>
              <a:path w="14097" h="13969">
                <a:moveTo>
                  <a:pt x="12573" y="4063"/>
                </a:moveTo>
                <a:lnTo>
                  <a:pt x="11175" y="1269"/>
                </a:lnTo>
                <a:lnTo>
                  <a:pt x="6985" y="0"/>
                </a:lnTo>
                <a:lnTo>
                  <a:pt x="1397" y="2920"/>
                </a:lnTo>
                <a:lnTo>
                  <a:pt x="0" y="7112"/>
                </a:lnTo>
                <a:lnTo>
                  <a:pt x="1397" y="9905"/>
                </a:lnTo>
                <a:lnTo>
                  <a:pt x="2921" y="12700"/>
                </a:lnTo>
                <a:lnTo>
                  <a:pt x="7112" y="13969"/>
                </a:lnTo>
                <a:lnTo>
                  <a:pt x="12700" y="11175"/>
                </a:lnTo>
                <a:lnTo>
                  <a:pt x="14097" y="6857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2" name="object 482"/>
          <p:cNvSpPr/>
          <p:nvPr/>
        </p:nvSpPr>
        <p:spPr>
          <a:xfrm>
            <a:off x="7914258" y="3190621"/>
            <a:ext cx="14097" cy="13969"/>
          </a:xfrm>
          <a:custGeom>
            <a:avLst/>
            <a:gdLst/>
            <a:ahLst/>
            <a:cxnLst/>
            <a:rect l="l" t="t" r="r" b="b"/>
            <a:pathLst>
              <a:path w="14097" h="13969">
                <a:moveTo>
                  <a:pt x="12573" y="4063"/>
                </a:moveTo>
                <a:lnTo>
                  <a:pt x="11175" y="1269"/>
                </a:lnTo>
                <a:lnTo>
                  <a:pt x="6985" y="0"/>
                </a:lnTo>
                <a:lnTo>
                  <a:pt x="1397" y="2920"/>
                </a:lnTo>
                <a:lnTo>
                  <a:pt x="0" y="7112"/>
                </a:lnTo>
                <a:lnTo>
                  <a:pt x="1397" y="9905"/>
                </a:lnTo>
                <a:lnTo>
                  <a:pt x="2921" y="12700"/>
                </a:lnTo>
                <a:lnTo>
                  <a:pt x="7112" y="13969"/>
                </a:lnTo>
                <a:lnTo>
                  <a:pt x="12700" y="11175"/>
                </a:lnTo>
                <a:lnTo>
                  <a:pt x="14097" y="6857"/>
                </a:lnTo>
                <a:lnTo>
                  <a:pt x="12573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3" name="object 483"/>
          <p:cNvSpPr/>
          <p:nvPr/>
        </p:nvSpPr>
        <p:spPr>
          <a:xfrm>
            <a:off x="7872857" y="3147567"/>
            <a:ext cx="15494" cy="11303"/>
          </a:xfrm>
          <a:custGeom>
            <a:avLst/>
            <a:gdLst/>
            <a:ahLst/>
            <a:cxnLst/>
            <a:rect l="l" t="t" r="r" b="b"/>
            <a:pathLst>
              <a:path w="15494" h="11303">
                <a:moveTo>
                  <a:pt x="13970" y="4191"/>
                </a:moveTo>
                <a:lnTo>
                  <a:pt x="12573" y="1397"/>
                </a:lnTo>
                <a:lnTo>
                  <a:pt x="8382" y="0"/>
                </a:lnTo>
                <a:lnTo>
                  <a:pt x="5588" y="1524"/>
                </a:lnTo>
                <a:lnTo>
                  <a:pt x="0" y="4445"/>
                </a:lnTo>
                <a:lnTo>
                  <a:pt x="2794" y="9906"/>
                </a:lnTo>
                <a:lnTo>
                  <a:pt x="7112" y="11303"/>
                </a:lnTo>
                <a:lnTo>
                  <a:pt x="14097" y="11176"/>
                </a:lnTo>
                <a:lnTo>
                  <a:pt x="15494" y="6985"/>
                </a:lnTo>
                <a:lnTo>
                  <a:pt x="13970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4" name="object 484"/>
          <p:cNvSpPr/>
          <p:nvPr/>
        </p:nvSpPr>
        <p:spPr>
          <a:xfrm>
            <a:off x="7872857" y="3147567"/>
            <a:ext cx="15494" cy="11303"/>
          </a:xfrm>
          <a:custGeom>
            <a:avLst/>
            <a:gdLst/>
            <a:ahLst/>
            <a:cxnLst/>
            <a:rect l="l" t="t" r="r" b="b"/>
            <a:pathLst>
              <a:path w="15494" h="11303">
                <a:moveTo>
                  <a:pt x="13970" y="4191"/>
                </a:moveTo>
                <a:lnTo>
                  <a:pt x="12573" y="1397"/>
                </a:lnTo>
                <a:lnTo>
                  <a:pt x="8382" y="0"/>
                </a:lnTo>
                <a:lnTo>
                  <a:pt x="5588" y="1524"/>
                </a:lnTo>
                <a:lnTo>
                  <a:pt x="0" y="4445"/>
                </a:lnTo>
                <a:lnTo>
                  <a:pt x="2794" y="9906"/>
                </a:lnTo>
                <a:lnTo>
                  <a:pt x="7112" y="11303"/>
                </a:lnTo>
                <a:lnTo>
                  <a:pt x="14097" y="11176"/>
                </a:lnTo>
                <a:lnTo>
                  <a:pt x="15494" y="6985"/>
                </a:lnTo>
                <a:lnTo>
                  <a:pt x="13970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5" name="object 485"/>
          <p:cNvSpPr/>
          <p:nvPr/>
        </p:nvSpPr>
        <p:spPr>
          <a:xfrm>
            <a:off x="7854188" y="3593465"/>
            <a:ext cx="21208" cy="21209"/>
          </a:xfrm>
          <a:custGeom>
            <a:avLst/>
            <a:gdLst/>
            <a:ahLst/>
            <a:cxnLst/>
            <a:rect l="l" t="t" r="r" b="b"/>
            <a:pathLst>
              <a:path w="21208" h="21209">
                <a:moveTo>
                  <a:pt x="19557" y="4063"/>
                </a:moveTo>
                <a:lnTo>
                  <a:pt x="13969" y="0"/>
                </a:lnTo>
                <a:lnTo>
                  <a:pt x="4063" y="1524"/>
                </a:lnTo>
                <a:lnTo>
                  <a:pt x="0" y="7238"/>
                </a:lnTo>
                <a:lnTo>
                  <a:pt x="126" y="14224"/>
                </a:lnTo>
                <a:lnTo>
                  <a:pt x="7238" y="21209"/>
                </a:lnTo>
                <a:lnTo>
                  <a:pt x="14223" y="21082"/>
                </a:lnTo>
                <a:lnTo>
                  <a:pt x="21208" y="13970"/>
                </a:lnTo>
                <a:lnTo>
                  <a:pt x="19557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6" name="object 486"/>
          <p:cNvSpPr/>
          <p:nvPr/>
        </p:nvSpPr>
        <p:spPr>
          <a:xfrm>
            <a:off x="7854188" y="3593465"/>
            <a:ext cx="21208" cy="21209"/>
          </a:xfrm>
          <a:custGeom>
            <a:avLst/>
            <a:gdLst/>
            <a:ahLst/>
            <a:cxnLst/>
            <a:rect l="l" t="t" r="r" b="b"/>
            <a:pathLst>
              <a:path w="21208" h="21209">
                <a:moveTo>
                  <a:pt x="19557" y="4063"/>
                </a:moveTo>
                <a:lnTo>
                  <a:pt x="13969" y="0"/>
                </a:lnTo>
                <a:lnTo>
                  <a:pt x="4063" y="1524"/>
                </a:lnTo>
                <a:lnTo>
                  <a:pt x="0" y="7238"/>
                </a:lnTo>
                <a:lnTo>
                  <a:pt x="126" y="14224"/>
                </a:lnTo>
                <a:lnTo>
                  <a:pt x="7238" y="21209"/>
                </a:lnTo>
                <a:lnTo>
                  <a:pt x="14223" y="21082"/>
                </a:lnTo>
                <a:lnTo>
                  <a:pt x="21208" y="13970"/>
                </a:lnTo>
                <a:lnTo>
                  <a:pt x="19557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7" name="object 487"/>
          <p:cNvSpPr/>
          <p:nvPr/>
        </p:nvSpPr>
        <p:spPr>
          <a:xfrm>
            <a:off x="7815326" y="3627754"/>
            <a:ext cx="21208" cy="21208"/>
          </a:xfrm>
          <a:custGeom>
            <a:avLst/>
            <a:gdLst/>
            <a:ahLst/>
            <a:cxnLst/>
            <a:rect l="l" t="t" r="r" b="b"/>
            <a:pathLst>
              <a:path w="21208" h="21208">
                <a:moveTo>
                  <a:pt x="19684" y="4064"/>
                </a:moveTo>
                <a:lnTo>
                  <a:pt x="13970" y="0"/>
                </a:lnTo>
                <a:lnTo>
                  <a:pt x="6857" y="127"/>
                </a:lnTo>
                <a:lnTo>
                  <a:pt x="0" y="7239"/>
                </a:lnTo>
                <a:lnTo>
                  <a:pt x="126" y="14224"/>
                </a:lnTo>
                <a:lnTo>
                  <a:pt x="7239" y="21209"/>
                </a:lnTo>
                <a:lnTo>
                  <a:pt x="17018" y="19558"/>
                </a:lnTo>
                <a:lnTo>
                  <a:pt x="21208" y="13970"/>
                </a:lnTo>
                <a:lnTo>
                  <a:pt x="19684" y="40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8" name="object 488"/>
          <p:cNvSpPr/>
          <p:nvPr/>
        </p:nvSpPr>
        <p:spPr>
          <a:xfrm>
            <a:off x="7815326" y="3627754"/>
            <a:ext cx="21208" cy="21208"/>
          </a:xfrm>
          <a:custGeom>
            <a:avLst/>
            <a:gdLst/>
            <a:ahLst/>
            <a:cxnLst/>
            <a:rect l="l" t="t" r="r" b="b"/>
            <a:pathLst>
              <a:path w="21208" h="21208">
                <a:moveTo>
                  <a:pt x="19684" y="4064"/>
                </a:moveTo>
                <a:lnTo>
                  <a:pt x="13970" y="0"/>
                </a:lnTo>
                <a:lnTo>
                  <a:pt x="6857" y="127"/>
                </a:lnTo>
                <a:lnTo>
                  <a:pt x="0" y="7239"/>
                </a:lnTo>
                <a:lnTo>
                  <a:pt x="126" y="14224"/>
                </a:lnTo>
                <a:lnTo>
                  <a:pt x="7239" y="21209"/>
                </a:lnTo>
                <a:lnTo>
                  <a:pt x="17018" y="19558"/>
                </a:lnTo>
                <a:lnTo>
                  <a:pt x="21208" y="13970"/>
                </a:lnTo>
                <a:lnTo>
                  <a:pt x="19684" y="40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9" name="object 489"/>
          <p:cNvSpPr/>
          <p:nvPr/>
        </p:nvSpPr>
        <p:spPr>
          <a:xfrm>
            <a:off x="7773543" y="3657980"/>
            <a:ext cx="17017" cy="16891"/>
          </a:xfrm>
          <a:custGeom>
            <a:avLst/>
            <a:gdLst/>
            <a:ahLst/>
            <a:cxnLst/>
            <a:rect l="l" t="t" r="r" b="b"/>
            <a:pathLst>
              <a:path w="17017" h="16891">
                <a:moveTo>
                  <a:pt x="16890" y="4064"/>
                </a:moveTo>
                <a:lnTo>
                  <a:pt x="11175" y="0"/>
                </a:lnTo>
                <a:lnTo>
                  <a:pt x="4190" y="0"/>
                </a:lnTo>
                <a:lnTo>
                  <a:pt x="0" y="5715"/>
                </a:lnTo>
                <a:lnTo>
                  <a:pt x="2921" y="11303"/>
                </a:lnTo>
                <a:lnTo>
                  <a:pt x="5841" y="16891"/>
                </a:lnTo>
                <a:lnTo>
                  <a:pt x="12826" y="16764"/>
                </a:lnTo>
                <a:lnTo>
                  <a:pt x="17017" y="11049"/>
                </a:lnTo>
                <a:lnTo>
                  <a:pt x="16890" y="40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0" name="object 490"/>
          <p:cNvSpPr/>
          <p:nvPr/>
        </p:nvSpPr>
        <p:spPr>
          <a:xfrm>
            <a:off x="7773543" y="3657980"/>
            <a:ext cx="17017" cy="16891"/>
          </a:xfrm>
          <a:custGeom>
            <a:avLst/>
            <a:gdLst/>
            <a:ahLst/>
            <a:cxnLst/>
            <a:rect l="l" t="t" r="r" b="b"/>
            <a:pathLst>
              <a:path w="17017" h="16891">
                <a:moveTo>
                  <a:pt x="16890" y="4064"/>
                </a:moveTo>
                <a:lnTo>
                  <a:pt x="11175" y="0"/>
                </a:lnTo>
                <a:lnTo>
                  <a:pt x="4190" y="0"/>
                </a:lnTo>
                <a:lnTo>
                  <a:pt x="0" y="5715"/>
                </a:lnTo>
                <a:lnTo>
                  <a:pt x="2921" y="11303"/>
                </a:lnTo>
                <a:lnTo>
                  <a:pt x="5841" y="16891"/>
                </a:lnTo>
                <a:lnTo>
                  <a:pt x="12826" y="16764"/>
                </a:lnTo>
                <a:lnTo>
                  <a:pt x="17017" y="11049"/>
                </a:lnTo>
                <a:lnTo>
                  <a:pt x="16890" y="40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1" name="object 491"/>
          <p:cNvSpPr/>
          <p:nvPr/>
        </p:nvSpPr>
        <p:spPr>
          <a:xfrm>
            <a:off x="7530465" y="3670046"/>
            <a:ext cx="11302" cy="11303"/>
          </a:xfrm>
          <a:custGeom>
            <a:avLst/>
            <a:gdLst/>
            <a:ahLst/>
            <a:cxnLst/>
            <a:rect l="l" t="t" r="r" b="b"/>
            <a:pathLst>
              <a:path w="11302" h="11302">
                <a:moveTo>
                  <a:pt x="11302" y="4190"/>
                </a:moveTo>
                <a:lnTo>
                  <a:pt x="5587" y="0"/>
                </a:lnTo>
                <a:lnTo>
                  <a:pt x="2793" y="1396"/>
                </a:lnTo>
                <a:lnTo>
                  <a:pt x="0" y="2920"/>
                </a:lnTo>
                <a:lnTo>
                  <a:pt x="2920" y="8508"/>
                </a:lnTo>
                <a:lnTo>
                  <a:pt x="4444" y="11302"/>
                </a:lnTo>
                <a:lnTo>
                  <a:pt x="7238" y="9778"/>
                </a:lnTo>
                <a:lnTo>
                  <a:pt x="10032" y="8381"/>
                </a:lnTo>
                <a:lnTo>
                  <a:pt x="11302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2" name="object 492"/>
          <p:cNvSpPr/>
          <p:nvPr/>
        </p:nvSpPr>
        <p:spPr>
          <a:xfrm>
            <a:off x="7530465" y="3670046"/>
            <a:ext cx="11302" cy="11303"/>
          </a:xfrm>
          <a:custGeom>
            <a:avLst/>
            <a:gdLst/>
            <a:ahLst/>
            <a:cxnLst/>
            <a:rect l="l" t="t" r="r" b="b"/>
            <a:pathLst>
              <a:path w="11302" h="11302">
                <a:moveTo>
                  <a:pt x="11302" y="4190"/>
                </a:moveTo>
                <a:lnTo>
                  <a:pt x="5587" y="0"/>
                </a:lnTo>
                <a:lnTo>
                  <a:pt x="2793" y="1396"/>
                </a:lnTo>
                <a:lnTo>
                  <a:pt x="0" y="2920"/>
                </a:lnTo>
                <a:lnTo>
                  <a:pt x="2920" y="8508"/>
                </a:lnTo>
                <a:lnTo>
                  <a:pt x="4444" y="11302"/>
                </a:lnTo>
                <a:lnTo>
                  <a:pt x="7238" y="9778"/>
                </a:lnTo>
                <a:lnTo>
                  <a:pt x="10032" y="8381"/>
                </a:lnTo>
                <a:lnTo>
                  <a:pt x="11302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3" name="object 493"/>
          <p:cNvSpPr/>
          <p:nvPr/>
        </p:nvSpPr>
        <p:spPr>
          <a:xfrm>
            <a:off x="7898510" y="3263900"/>
            <a:ext cx="16891" cy="16890"/>
          </a:xfrm>
          <a:custGeom>
            <a:avLst/>
            <a:gdLst/>
            <a:ahLst/>
            <a:cxnLst/>
            <a:rect l="l" t="t" r="r" b="b"/>
            <a:pathLst>
              <a:path w="16891" h="16890">
                <a:moveTo>
                  <a:pt x="16764" y="4063"/>
                </a:moveTo>
                <a:lnTo>
                  <a:pt x="11049" y="0"/>
                </a:lnTo>
                <a:lnTo>
                  <a:pt x="4064" y="126"/>
                </a:lnTo>
                <a:lnTo>
                  <a:pt x="0" y="5714"/>
                </a:lnTo>
                <a:lnTo>
                  <a:pt x="0" y="12826"/>
                </a:lnTo>
                <a:lnTo>
                  <a:pt x="5715" y="16890"/>
                </a:lnTo>
                <a:lnTo>
                  <a:pt x="12827" y="16763"/>
                </a:lnTo>
                <a:lnTo>
                  <a:pt x="16891" y="11175"/>
                </a:lnTo>
                <a:lnTo>
                  <a:pt x="16764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4" name="object 494"/>
          <p:cNvSpPr/>
          <p:nvPr/>
        </p:nvSpPr>
        <p:spPr>
          <a:xfrm>
            <a:off x="7898510" y="3263900"/>
            <a:ext cx="16891" cy="16890"/>
          </a:xfrm>
          <a:custGeom>
            <a:avLst/>
            <a:gdLst/>
            <a:ahLst/>
            <a:cxnLst/>
            <a:rect l="l" t="t" r="r" b="b"/>
            <a:pathLst>
              <a:path w="16891" h="16890">
                <a:moveTo>
                  <a:pt x="16764" y="4063"/>
                </a:moveTo>
                <a:lnTo>
                  <a:pt x="11049" y="0"/>
                </a:lnTo>
                <a:lnTo>
                  <a:pt x="4064" y="126"/>
                </a:lnTo>
                <a:lnTo>
                  <a:pt x="0" y="5714"/>
                </a:lnTo>
                <a:lnTo>
                  <a:pt x="0" y="12826"/>
                </a:lnTo>
                <a:lnTo>
                  <a:pt x="5715" y="16890"/>
                </a:lnTo>
                <a:lnTo>
                  <a:pt x="12827" y="16763"/>
                </a:lnTo>
                <a:lnTo>
                  <a:pt x="16891" y="11175"/>
                </a:lnTo>
                <a:lnTo>
                  <a:pt x="16764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5" name="object 495"/>
          <p:cNvSpPr/>
          <p:nvPr/>
        </p:nvSpPr>
        <p:spPr>
          <a:xfrm>
            <a:off x="7872476" y="3220720"/>
            <a:ext cx="17018" cy="16890"/>
          </a:xfrm>
          <a:custGeom>
            <a:avLst/>
            <a:gdLst/>
            <a:ahLst/>
            <a:cxnLst/>
            <a:rect l="l" t="t" r="r" b="b"/>
            <a:pathLst>
              <a:path w="17018" h="16890">
                <a:moveTo>
                  <a:pt x="14097" y="5587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826"/>
                </a:lnTo>
                <a:lnTo>
                  <a:pt x="5842" y="16890"/>
                </a:lnTo>
                <a:lnTo>
                  <a:pt x="11429" y="13969"/>
                </a:lnTo>
                <a:lnTo>
                  <a:pt x="17018" y="11175"/>
                </a:lnTo>
                <a:lnTo>
                  <a:pt x="14097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6" name="object 496"/>
          <p:cNvSpPr/>
          <p:nvPr/>
        </p:nvSpPr>
        <p:spPr>
          <a:xfrm>
            <a:off x="7872476" y="3220720"/>
            <a:ext cx="17018" cy="16890"/>
          </a:xfrm>
          <a:custGeom>
            <a:avLst/>
            <a:gdLst/>
            <a:ahLst/>
            <a:cxnLst/>
            <a:rect l="l" t="t" r="r" b="b"/>
            <a:pathLst>
              <a:path w="17018" h="16890">
                <a:moveTo>
                  <a:pt x="14097" y="5587"/>
                </a:moveTo>
                <a:lnTo>
                  <a:pt x="11175" y="0"/>
                </a:lnTo>
                <a:lnTo>
                  <a:pt x="4191" y="0"/>
                </a:lnTo>
                <a:lnTo>
                  <a:pt x="0" y="5714"/>
                </a:lnTo>
                <a:lnTo>
                  <a:pt x="126" y="12826"/>
                </a:lnTo>
                <a:lnTo>
                  <a:pt x="5842" y="16890"/>
                </a:lnTo>
                <a:lnTo>
                  <a:pt x="11429" y="13969"/>
                </a:lnTo>
                <a:lnTo>
                  <a:pt x="17018" y="11175"/>
                </a:lnTo>
                <a:lnTo>
                  <a:pt x="14097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7" name="object 497"/>
          <p:cNvSpPr/>
          <p:nvPr/>
        </p:nvSpPr>
        <p:spPr>
          <a:xfrm>
            <a:off x="7838313" y="3184779"/>
            <a:ext cx="14096" cy="13970"/>
          </a:xfrm>
          <a:custGeom>
            <a:avLst/>
            <a:gdLst/>
            <a:ahLst/>
            <a:cxnLst/>
            <a:rect l="l" t="t" r="r" b="b"/>
            <a:pathLst>
              <a:path w="14096" h="13970">
                <a:moveTo>
                  <a:pt x="13969" y="2667"/>
                </a:moveTo>
                <a:lnTo>
                  <a:pt x="9651" y="1270"/>
                </a:lnTo>
                <a:lnTo>
                  <a:pt x="5460" y="0"/>
                </a:lnTo>
                <a:lnTo>
                  <a:pt x="1396" y="5587"/>
                </a:lnTo>
                <a:lnTo>
                  <a:pt x="0" y="9906"/>
                </a:lnTo>
                <a:lnTo>
                  <a:pt x="5714" y="13970"/>
                </a:lnTo>
                <a:lnTo>
                  <a:pt x="12700" y="13843"/>
                </a:lnTo>
                <a:lnTo>
                  <a:pt x="14096" y="9651"/>
                </a:lnTo>
                <a:lnTo>
                  <a:pt x="13969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8" name="object 498"/>
          <p:cNvSpPr/>
          <p:nvPr/>
        </p:nvSpPr>
        <p:spPr>
          <a:xfrm>
            <a:off x="7838313" y="3184779"/>
            <a:ext cx="14096" cy="13970"/>
          </a:xfrm>
          <a:custGeom>
            <a:avLst/>
            <a:gdLst/>
            <a:ahLst/>
            <a:cxnLst/>
            <a:rect l="l" t="t" r="r" b="b"/>
            <a:pathLst>
              <a:path w="14096" h="13970">
                <a:moveTo>
                  <a:pt x="13969" y="2667"/>
                </a:moveTo>
                <a:lnTo>
                  <a:pt x="9651" y="1270"/>
                </a:lnTo>
                <a:lnTo>
                  <a:pt x="5460" y="0"/>
                </a:lnTo>
                <a:lnTo>
                  <a:pt x="1396" y="5587"/>
                </a:lnTo>
                <a:lnTo>
                  <a:pt x="0" y="9906"/>
                </a:lnTo>
                <a:lnTo>
                  <a:pt x="5714" y="13970"/>
                </a:lnTo>
                <a:lnTo>
                  <a:pt x="12700" y="13843"/>
                </a:lnTo>
                <a:lnTo>
                  <a:pt x="14096" y="9651"/>
                </a:lnTo>
                <a:lnTo>
                  <a:pt x="13969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9" name="object 499"/>
          <p:cNvSpPr/>
          <p:nvPr/>
        </p:nvSpPr>
        <p:spPr>
          <a:xfrm>
            <a:off x="7798434" y="3154299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13970" y="4190"/>
                </a:moveTo>
                <a:lnTo>
                  <a:pt x="8382" y="0"/>
                </a:lnTo>
                <a:lnTo>
                  <a:pt x="5588" y="1524"/>
                </a:lnTo>
                <a:lnTo>
                  <a:pt x="0" y="4445"/>
                </a:lnTo>
                <a:lnTo>
                  <a:pt x="2921" y="9905"/>
                </a:lnTo>
                <a:lnTo>
                  <a:pt x="4318" y="12700"/>
                </a:lnTo>
                <a:lnTo>
                  <a:pt x="11303" y="12700"/>
                </a:lnTo>
                <a:lnTo>
                  <a:pt x="12700" y="8381"/>
                </a:lnTo>
                <a:lnTo>
                  <a:pt x="13970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0" name="object 500"/>
          <p:cNvSpPr/>
          <p:nvPr/>
        </p:nvSpPr>
        <p:spPr>
          <a:xfrm>
            <a:off x="7798434" y="3154299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13970" y="4190"/>
                </a:moveTo>
                <a:lnTo>
                  <a:pt x="8382" y="0"/>
                </a:lnTo>
                <a:lnTo>
                  <a:pt x="5588" y="1524"/>
                </a:lnTo>
                <a:lnTo>
                  <a:pt x="0" y="4445"/>
                </a:lnTo>
                <a:lnTo>
                  <a:pt x="2921" y="9905"/>
                </a:lnTo>
                <a:lnTo>
                  <a:pt x="4318" y="12700"/>
                </a:lnTo>
                <a:lnTo>
                  <a:pt x="11303" y="12700"/>
                </a:lnTo>
                <a:lnTo>
                  <a:pt x="12700" y="8381"/>
                </a:lnTo>
                <a:lnTo>
                  <a:pt x="13970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1" name="object 501"/>
          <p:cNvSpPr/>
          <p:nvPr/>
        </p:nvSpPr>
        <p:spPr>
          <a:xfrm>
            <a:off x="7754493" y="3129788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9778" y="4063"/>
                </a:moveTo>
                <a:lnTo>
                  <a:pt x="8381" y="1270"/>
                </a:lnTo>
                <a:lnTo>
                  <a:pt x="4190" y="0"/>
                </a:lnTo>
                <a:lnTo>
                  <a:pt x="0" y="5587"/>
                </a:lnTo>
                <a:lnTo>
                  <a:pt x="1397" y="8382"/>
                </a:lnTo>
                <a:lnTo>
                  <a:pt x="4317" y="13970"/>
                </a:lnTo>
                <a:lnTo>
                  <a:pt x="9905" y="11175"/>
                </a:lnTo>
                <a:lnTo>
                  <a:pt x="12700" y="9651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2" name="object 502"/>
          <p:cNvSpPr/>
          <p:nvPr/>
        </p:nvSpPr>
        <p:spPr>
          <a:xfrm>
            <a:off x="7754493" y="3129788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9778" y="4063"/>
                </a:moveTo>
                <a:lnTo>
                  <a:pt x="8381" y="1270"/>
                </a:lnTo>
                <a:lnTo>
                  <a:pt x="4190" y="0"/>
                </a:lnTo>
                <a:lnTo>
                  <a:pt x="0" y="5587"/>
                </a:lnTo>
                <a:lnTo>
                  <a:pt x="1397" y="8382"/>
                </a:lnTo>
                <a:lnTo>
                  <a:pt x="4317" y="13970"/>
                </a:lnTo>
                <a:lnTo>
                  <a:pt x="9905" y="11175"/>
                </a:lnTo>
                <a:lnTo>
                  <a:pt x="12700" y="9651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3" name="object 503"/>
          <p:cNvSpPr/>
          <p:nvPr/>
        </p:nvSpPr>
        <p:spPr>
          <a:xfrm>
            <a:off x="7706486" y="3116453"/>
            <a:ext cx="11176" cy="11175"/>
          </a:xfrm>
          <a:custGeom>
            <a:avLst/>
            <a:gdLst/>
            <a:ahLst/>
            <a:cxnLst/>
            <a:rect l="l" t="t" r="r" b="b"/>
            <a:pathLst>
              <a:path w="11176" h="11175">
                <a:moveTo>
                  <a:pt x="11176" y="2667"/>
                </a:moveTo>
                <a:lnTo>
                  <a:pt x="6985" y="1270"/>
                </a:lnTo>
                <a:lnTo>
                  <a:pt x="2794" y="0"/>
                </a:lnTo>
                <a:lnTo>
                  <a:pt x="1397" y="4191"/>
                </a:lnTo>
                <a:lnTo>
                  <a:pt x="0" y="8509"/>
                </a:lnTo>
                <a:lnTo>
                  <a:pt x="4318" y="9779"/>
                </a:lnTo>
                <a:lnTo>
                  <a:pt x="8509" y="11175"/>
                </a:lnTo>
                <a:lnTo>
                  <a:pt x="9906" y="6858"/>
                </a:lnTo>
                <a:lnTo>
                  <a:pt x="11176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4" name="object 504"/>
          <p:cNvSpPr/>
          <p:nvPr/>
        </p:nvSpPr>
        <p:spPr>
          <a:xfrm>
            <a:off x="7706486" y="3116453"/>
            <a:ext cx="11176" cy="11175"/>
          </a:xfrm>
          <a:custGeom>
            <a:avLst/>
            <a:gdLst/>
            <a:ahLst/>
            <a:cxnLst/>
            <a:rect l="l" t="t" r="r" b="b"/>
            <a:pathLst>
              <a:path w="11176" h="11175">
                <a:moveTo>
                  <a:pt x="11176" y="2667"/>
                </a:moveTo>
                <a:lnTo>
                  <a:pt x="6985" y="1270"/>
                </a:lnTo>
                <a:lnTo>
                  <a:pt x="2794" y="0"/>
                </a:lnTo>
                <a:lnTo>
                  <a:pt x="1397" y="4191"/>
                </a:lnTo>
                <a:lnTo>
                  <a:pt x="0" y="8509"/>
                </a:lnTo>
                <a:lnTo>
                  <a:pt x="4318" y="9779"/>
                </a:lnTo>
                <a:lnTo>
                  <a:pt x="8509" y="11175"/>
                </a:lnTo>
                <a:lnTo>
                  <a:pt x="9906" y="6858"/>
                </a:lnTo>
                <a:lnTo>
                  <a:pt x="11176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5" name="object 505"/>
          <p:cNvSpPr/>
          <p:nvPr/>
        </p:nvSpPr>
        <p:spPr>
          <a:xfrm>
            <a:off x="7695946" y="3157220"/>
            <a:ext cx="12573" cy="12700"/>
          </a:xfrm>
          <a:custGeom>
            <a:avLst/>
            <a:gdLst/>
            <a:ahLst/>
            <a:cxnLst/>
            <a:rect l="l" t="t" r="r" b="b"/>
            <a:pathLst>
              <a:path w="12573" h="12700">
                <a:moveTo>
                  <a:pt x="12573" y="5587"/>
                </a:moveTo>
                <a:lnTo>
                  <a:pt x="9651" y="0"/>
                </a:lnTo>
                <a:lnTo>
                  <a:pt x="6857" y="1524"/>
                </a:lnTo>
                <a:lnTo>
                  <a:pt x="1270" y="4317"/>
                </a:lnTo>
                <a:lnTo>
                  <a:pt x="0" y="8635"/>
                </a:lnTo>
                <a:lnTo>
                  <a:pt x="1397" y="11429"/>
                </a:lnTo>
                <a:lnTo>
                  <a:pt x="5587" y="12700"/>
                </a:lnTo>
                <a:lnTo>
                  <a:pt x="8381" y="11302"/>
                </a:lnTo>
                <a:lnTo>
                  <a:pt x="11175" y="9905"/>
                </a:lnTo>
                <a:lnTo>
                  <a:pt x="12573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6" name="object 506"/>
          <p:cNvSpPr/>
          <p:nvPr/>
        </p:nvSpPr>
        <p:spPr>
          <a:xfrm>
            <a:off x="7695946" y="3157220"/>
            <a:ext cx="12573" cy="12700"/>
          </a:xfrm>
          <a:custGeom>
            <a:avLst/>
            <a:gdLst/>
            <a:ahLst/>
            <a:cxnLst/>
            <a:rect l="l" t="t" r="r" b="b"/>
            <a:pathLst>
              <a:path w="12573" h="12700">
                <a:moveTo>
                  <a:pt x="12573" y="5587"/>
                </a:moveTo>
                <a:lnTo>
                  <a:pt x="9651" y="0"/>
                </a:lnTo>
                <a:lnTo>
                  <a:pt x="6857" y="1524"/>
                </a:lnTo>
                <a:lnTo>
                  <a:pt x="1270" y="4317"/>
                </a:lnTo>
                <a:lnTo>
                  <a:pt x="0" y="8635"/>
                </a:lnTo>
                <a:lnTo>
                  <a:pt x="1397" y="11429"/>
                </a:lnTo>
                <a:lnTo>
                  <a:pt x="5587" y="12700"/>
                </a:lnTo>
                <a:lnTo>
                  <a:pt x="8381" y="11302"/>
                </a:lnTo>
                <a:lnTo>
                  <a:pt x="11175" y="9905"/>
                </a:lnTo>
                <a:lnTo>
                  <a:pt x="12573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7" name="object 507"/>
          <p:cNvSpPr/>
          <p:nvPr/>
        </p:nvSpPr>
        <p:spPr>
          <a:xfrm>
            <a:off x="7653655" y="3153791"/>
            <a:ext cx="12573" cy="11175"/>
          </a:xfrm>
          <a:custGeom>
            <a:avLst/>
            <a:gdLst/>
            <a:ahLst/>
            <a:cxnLst/>
            <a:rect l="l" t="t" r="r" b="b"/>
            <a:pathLst>
              <a:path w="12573" h="11175">
                <a:moveTo>
                  <a:pt x="12573" y="2667"/>
                </a:moveTo>
                <a:lnTo>
                  <a:pt x="8381" y="1270"/>
                </a:lnTo>
                <a:lnTo>
                  <a:pt x="4064" y="0"/>
                </a:lnTo>
                <a:lnTo>
                  <a:pt x="1270" y="1397"/>
                </a:lnTo>
                <a:lnTo>
                  <a:pt x="0" y="5587"/>
                </a:lnTo>
                <a:lnTo>
                  <a:pt x="1397" y="8382"/>
                </a:lnTo>
                <a:lnTo>
                  <a:pt x="2921" y="11175"/>
                </a:lnTo>
                <a:lnTo>
                  <a:pt x="5715" y="9779"/>
                </a:lnTo>
                <a:lnTo>
                  <a:pt x="11302" y="6858"/>
                </a:lnTo>
                <a:lnTo>
                  <a:pt x="12573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8" name="object 508"/>
          <p:cNvSpPr/>
          <p:nvPr/>
        </p:nvSpPr>
        <p:spPr>
          <a:xfrm>
            <a:off x="7653655" y="3153791"/>
            <a:ext cx="12573" cy="11175"/>
          </a:xfrm>
          <a:custGeom>
            <a:avLst/>
            <a:gdLst/>
            <a:ahLst/>
            <a:cxnLst/>
            <a:rect l="l" t="t" r="r" b="b"/>
            <a:pathLst>
              <a:path w="12573" h="11175">
                <a:moveTo>
                  <a:pt x="12573" y="2667"/>
                </a:moveTo>
                <a:lnTo>
                  <a:pt x="8381" y="1270"/>
                </a:lnTo>
                <a:lnTo>
                  <a:pt x="4064" y="0"/>
                </a:lnTo>
                <a:lnTo>
                  <a:pt x="1270" y="1397"/>
                </a:lnTo>
                <a:lnTo>
                  <a:pt x="0" y="5587"/>
                </a:lnTo>
                <a:lnTo>
                  <a:pt x="1397" y="8382"/>
                </a:lnTo>
                <a:lnTo>
                  <a:pt x="2921" y="11175"/>
                </a:lnTo>
                <a:lnTo>
                  <a:pt x="5715" y="9779"/>
                </a:lnTo>
                <a:lnTo>
                  <a:pt x="11302" y="6858"/>
                </a:lnTo>
                <a:lnTo>
                  <a:pt x="12573" y="2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9" name="object 509"/>
          <p:cNvSpPr/>
          <p:nvPr/>
        </p:nvSpPr>
        <p:spPr>
          <a:xfrm>
            <a:off x="7611491" y="3154426"/>
            <a:ext cx="9778" cy="11175"/>
          </a:xfrm>
          <a:custGeom>
            <a:avLst/>
            <a:gdLst/>
            <a:ahLst/>
            <a:cxnLst/>
            <a:rect l="l" t="t" r="r" b="b"/>
            <a:pathLst>
              <a:path w="9778" h="11175">
                <a:moveTo>
                  <a:pt x="9778" y="4063"/>
                </a:moveTo>
                <a:lnTo>
                  <a:pt x="8381" y="1270"/>
                </a:lnTo>
                <a:lnTo>
                  <a:pt x="4063" y="0"/>
                </a:lnTo>
                <a:lnTo>
                  <a:pt x="2793" y="4190"/>
                </a:lnTo>
                <a:lnTo>
                  <a:pt x="0" y="5587"/>
                </a:lnTo>
                <a:lnTo>
                  <a:pt x="1397" y="8382"/>
                </a:lnTo>
                <a:lnTo>
                  <a:pt x="2920" y="11175"/>
                </a:lnTo>
                <a:lnTo>
                  <a:pt x="5714" y="9778"/>
                </a:lnTo>
                <a:lnTo>
                  <a:pt x="8508" y="8254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0" name="object 510"/>
          <p:cNvSpPr/>
          <p:nvPr/>
        </p:nvSpPr>
        <p:spPr>
          <a:xfrm>
            <a:off x="7611491" y="3154426"/>
            <a:ext cx="9778" cy="11175"/>
          </a:xfrm>
          <a:custGeom>
            <a:avLst/>
            <a:gdLst/>
            <a:ahLst/>
            <a:cxnLst/>
            <a:rect l="l" t="t" r="r" b="b"/>
            <a:pathLst>
              <a:path w="9778" h="11175">
                <a:moveTo>
                  <a:pt x="9778" y="4063"/>
                </a:moveTo>
                <a:lnTo>
                  <a:pt x="8381" y="1270"/>
                </a:lnTo>
                <a:lnTo>
                  <a:pt x="4063" y="0"/>
                </a:lnTo>
                <a:lnTo>
                  <a:pt x="2793" y="4190"/>
                </a:lnTo>
                <a:lnTo>
                  <a:pt x="0" y="5587"/>
                </a:lnTo>
                <a:lnTo>
                  <a:pt x="1397" y="8382"/>
                </a:lnTo>
                <a:lnTo>
                  <a:pt x="2920" y="11175"/>
                </a:lnTo>
                <a:lnTo>
                  <a:pt x="5714" y="9778"/>
                </a:lnTo>
                <a:lnTo>
                  <a:pt x="8508" y="8254"/>
                </a:lnTo>
                <a:lnTo>
                  <a:pt x="9778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1" name="object 511"/>
          <p:cNvSpPr/>
          <p:nvPr/>
        </p:nvSpPr>
        <p:spPr>
          <a:xfrm>
            <a:off x="7569454" y="3164840"/>
            <a:ext cx="9905" cy="9779"/>
          </a:xfrm>
          <a:custGeom>
            <a:avLst/>
            <a:gdLst/>
            <a:ahLst/>
            <a:cxnLst/>
            <a:rect l="l" t="t" r="r" b="b"/>
            <a:pathLst>
              <a:path w="9905" h="9779">
                <a:moveTo>
                  <a:pt x="1397" y="5714"/>
                </a:moveTo>
                <a:lnTo>
                  <a:pt x="2794" y="8382"/>
                </a:lnTo>
                <a:lnTo>
                  <a:pt x="7112" y="9779"/>
                </a:lnTo>
                <a:lnTo>
                  <a:pt x="9905" y="8382"/>
                </a:lnTo>
                <a:lnTo>
                  <a:pt x="8381" y="5587"/>
                </a:lnTo>
                <a:lnTo>
                  <a:pt x="9778" y="1270"/>
                </a:lnTo>
                <a:lnTo>
                  <a:pt x="5588" y="0"/>
                </a:lnTo>
                <a:lnTo>
                  <a:pt x="2794" y="1397"/>
                </a:lnTo>
                <a:lnTo>
                  <a:pt x="0" y="2921"/>
                </a:lnTo>
                <a:lnTo>
                  <a:pt x="1397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2" name="object 512"/>
          <p:cNvSpPr/>
          <p:nvPr/>
        </p:nvSpPr>
        <p:spPr>
          <a:xfrm>
            <a:off x="7569454" y="3164840"/>
            <a:ext cx="9905" cy="9779"/>
          </a:xfrm>
          <a:custGeom>
            <a:avLst/>
            <a:gdLst/>
            <a:ahLst/>
            <a:cxnLst/>
            <a:rect l="l" t="t" r="r" b="b"/>
            <a:pathLst>
              <a:path w="9905" h="9779">
                <a:moveTo>
                  <a:pt x="1397" y="5714"/>
                </a:moveTo>
                <a:lnTo>
                  <a:pt x="2794" y="8382"/>
                </a:lnTo>
                <a:lnTo>
                  <a:pt x="7112" y="9779"/>
                </a:lnTo>
                <a:lnTo>
                  <a:pt x="9905" y="8382"/>
                </a:lnTo>
                <a:lnTo>
                  <a:pt x="8381" y="5587"/>
                </a:lnTo>
                <a:lnTo>
                  <a:pt x="9778" y="1270"/>
                </a:lnTo>
                <a:lnTo>
                  <a:pt x="5588" y="0"/>
                </a:lnTo>
                <a:lnTo>
                  <a:pt x="2794" y="1397"/>
                </a:lnTo>
                <a:lnTo>
                  <a:pt x="0" y="2921"/>
                </a:lnTo>
                <a:lnTo>
                  <a:pt x="1397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3" name="object 513"/>
          <p:cNvSpPr/>
          <p:nvPr/>
        </p:nvSpPr>
        <p:spPr>
          <a:xfrm>
            <a:off x="7849108" y="3533013"/>
            <a:ext cx="15367" cy="15621"/>
          </a:xfrm>
          <a:custGeom>
            <a:avLst/>
            <a:gdLst/>
            <a:ahLst/>
            <a:cxnLst/>
            <a:rect l="l" t="t" r="r" b="b"/>
            <a:pathLst>
              <a:path w="15367" h="15621">
                <a:moveTo>
                  <a:pt x="2667" y="1650"/>
                </a:moveTo>
                <a:lnTo>
                  <a:pt x="2794" y="8636"/>
                </a:lnTo>
                <a:lnTo>
                  <a:pt x="0" y="10033"/>
                </a:lnTo>
                <a:lnTo>
                  <a:pt x="5715" y="14224"/>
                </a:lnTo>
                <a:lnTo>
                  <a:pt x="9906" y="15621"/>
                </a:lnTo>
                <a:lnTo>
                  <a:pt x="14097" y="9906"/>
                </a:lnTo>
                <a:lnTo>
                  <a:pt x="15367" y="5587"/>
                </a:lnTo>
                <a:lnTo>
                  <a:pt x="13970" y="2794"/>
                </a:lnTo>
                <a:lnTo>
                  <a:pt x="12446" y="0"/>
                </a:lnTo>
                <a:lnTo>
                  <a:pt x="5461" y="126"/>
                </a:lnTo>
                <a:lnTo>
                  <a:pt x="2667" y="16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4" name="object 514"/>
          <p:cNvSpPr/>
          <p:nvPr/>
        </p:nvSpPr>
        <p:spPr>
          <a:xfrm>
            <a:off x="7849108" y="3533013"/>
            <a:ext cx="15367" cy="15621"/>
          </a:xfrm>
          <a:custGeom>
            <a:avLst/>
            <a:gdLst/>
            <a:ahLst/>
            <a:cxnLst/>
            <a:rect l="l" t="t" r="r" b="b"/>
            <a:pathLst>
              <a:path w="15367" h="15621">
                <a:moveTo>
                  <a:pt x="2667" y="1650"/>
                </a:moveTo>
                <a:lnTo>
                  <a:pt x="2794" y="8636"/>
                </a:lnTo>
                <a:lnTo>
                  <a:pt x="0" y="10033"/>
                </a:lnTo>
                <a:lnTo>
                  <a:pt x="5715" y="14224"/>
                </a:lnTo>
                <a:lnTo>
                  <a:pt x="9906" y="15621"/>
                </a:lnTo>
                <a:lnTo>
                  <a:pt x="14097" y="9906"/>
                </a:lnTo>
                <a:lnTo>
                  <a:pt x="15367" y="5587"/>
                </a:lnTo>
                <a:lnTo>
                  <a:pt x="13970" y="2794"/>
                </a:lnTo>
                <a:lnTo>
                  <a:pt x="12446" y="0"/>
                </a:lnTo>
                <a:lnTo>
                  <a:pt x="5461" y="126"/>
                </a:lnTo>
                <a:lnTo>
                  <a:pt x="2667" y="16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5" name="object 515"/>
          <p:cNvSpPr/>
          <p:nvPr/>
        </p:nvSpPr>
        <p:spPr>
          <a:xfrm>
            <a:off x="7824216" y="3567303"/>
            <a:ext cx="14097" cy="12573"/>
          </a:xfrm>
          <a:custGeom>
            <a:avLst/>
            <a:gdLst/>
            <a:ahLst/>
            <a:cxnLst/>
            <a:rect l="l" t="t" r="r" b="b"/>
            <a:pathLst>
              <a:path w="14097" h="12573">
                <a:moveTo>
                  <a:pt x="9778" y="1270"/>
                </a:moveTo>
                <a:lnTo>
                  <a:pt x="5587" y="0"/>
                </a:lnTo>
                <a:lnTo>
                  <a:pt x="0" y="2921"/>
                </a:lnTo>
                <a:lnTo>
                  <a:pt x="126" y="9906"/>
                </a:lnTo>
                <a:lnTo>
                  <a:pt x="4317" y="11302"/>
                </a:lnTo>
                <a:lnTo>
                  <a:pt x="8508" y="12573"/>
                </a:lnTo>
                <a:lnTo>
                  <a:pt x="11302" y="11175"/>
                </a:lnTo>
                <a:lnTo>
                  <a:pt x="12700" y="6858"/>
                </a:lnTo>
                <a:lnTo>
                  <a:pt x="14097" y="2667"/>
                </a:lnTo>
                <a:lnTo>
                  <a:pt x="9778" y="12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6" name="object 516"/>
          <p:cNvSpPr/>
          <p:nvPr/>
        </p:nvSpPr>
        <p:spPr>
          <a:xfrm>
            <a:off x="7824216" y="3567303"/>
            <a:ext cx="14097" cy="12573"/>
          </a:xfrm>
          <a:custGeom>
            <a:avLst/>
            <a:gdLst/>
            <a:ahLst/>
            <a:cxnLst/>
            <a:rect l="l" t="t" r="r" b="b"/>
            <a:pathLst>
              <a:path w="14097" h="12573">
                <a:moveTo>
                  <a:pt x="9778" y="1270"/>
                </a:moveTo>
                <a:lnTo>
                  <a:pt x="5587" y="0"/>
                </a:lnTo>
                <a:lnTo>
                  <a:pt x="0" y="2921"/>
                </a:lnTo>
                <a:lnTo>
                  <a:pt x="126" y="9906"/>
                </a:lnTo>
                <a:lnTo>
                  <a:pt x="4317" y="11302"/>
                </a:lnTo>
                <a:lnTo>
                  <a:pt x="8508" y="12573"/>
                </a:lnTo>
                <a:lnTo>
                  <a:pt x="11302" y="11175"/>
                </a:lnTo>
                <a:lnTo>
                  <a:pt x="12700" y="6858"/>
                </a:lnTo>
                <a:lnTo>
                  <a:pt x="14097" y="2667"/>
                </a:lnTo>
                <a:lnTo>
                  <a:pt x="9778" y="12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7" name="object 517"/>
          <p:cNvSpPr/>
          <p:nvPr/>
        </p:nvSpPr>
        <p:spPr>
          <a:xfrm>
            <a:off x="7792339" y="3597275"/>
            <a:ext cx="12700" cy="12573"/>
          </a:xfrm>
          <a:custGeom>
            <a:avLst/>
            <a:gdLst/>
            <a:ahLst/>
            <a:cxnLst/>
            <a:rect l="l" t="t" r="r" b="b"/>
            <a:pathLst>
              <a:path w="12700" h="12573">
                <a:moveTo>
                  <a:pt x="12700" y="4063"/>
                </a:moveTo>
                <a:lnTo>
                  <a:pt x="11175" y="1270"/>
                </a:lnTo>
                <a:lnTo>
                  <a:pt x="6984" y="0"/>
                </a:lnTo>
                <a:lnTo>
                  <a:pt x="1396" y="2921"/>
                </a:lnTo>
                <a:lnTo>
                  <a:pt x="0" y="7112"/>
                </a:lnTo>
                <a:lnTo>
                  <a:pt x="1524" y="9906"/>
                </a:lnTo>
                <a:lnTo>
                  <a:pt x="5714" y="11302"/>
                </a:lnTo>
                <a:lnTo>
                  <a:pt x="9905" y="12573"/>
                </a:lnTo>
                <a:lnTo>
                  <a:pt x="11302" y="8382"/>
                </a:lnTo>
                <a:lnTo>
                  <a:pt x="12700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8" name="object 518"/>
          <p:cNvSpPr/>
          <p:nvPr/>
        </p:nvSpPr>
        <p:spPr>
          <a:xfrm>
            <a:off x="7792339" y="3597275"/>
            <a:ext cx="12700" cy="12573"/>
          </a:xfrm>
          <a:custGeom>
            <a:avLst/>
            <a:gdLst/>
            <a:ahLst/>
            <a:cxnLst/>
            <a:rect l="l" t="t" r="r" b="b"/>
            <a:pathLst>
              <a:path w="12700" h="12573">
                <a:moveTo>
                  <a:pt x="12700" y="4063"/>
                </a:moveTo>
                <a:lnTo>
                  <a:pt x="11175" y="1270"/>
                </a:lnTo>
                <a:lnTo>
                  <a:pt x="6984" y="0"/>
                </a:lnTo>
                <a:lnTo>
                  <a:pt x="1396" y="2921"/>
                </a:lnTo>
                <a:lnTo>
                  <a:pt x="0" y="7112"/>
                </a:lnTo>
                <a:lnTo>
                  <a:pt x="1524" y="9906"/>
                </a:lnTo>
                <a:lnTo>
                  <a:pt x="5714" y="11302"/>
                </a:lnTo>
                <a:lnTo>
                  <a:pt x="9905" y="12573"/>
                </a:lnTo>
                <a:lnTo>
                  <a:pt x="11302" y="8382"/>
                </a:lnTo>
                <a:lnTo>
                  <a:pt x="12700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9" name="object 519"/>
          <p:cNvSpPr/>
          <p:nvPr/>
        </p:nvSpPr>
        <p:spPr>
          <a:xfrm>
            <a:off x="7757541" y="3620262"/>
            <a:ext cx="9778" cy="12700"/>
          </a:xfrm>
          <a:custGeom>
            <a:avLst/>
            <a:gdLst/>
            <a:ahLst/>
            <a:cxnLst/>
            <a:rect l="l" t="t" r="r" b="b"/>
            <a:pathLst>
              <a:path w="9778" h="12700">
                <a:moveTo>
                  <a:pt x="9778" y="4190"/>
                </a:moveTo>
                <a:lnTo>
                  <a:pt x="8381" y="1396"/>
                </a:lnTo>
                <a:lnTo>
                  <a:pt x="4190" y="0"/>
                </a:lnTo>
                <a:lnTo>
                  <a:pt x="1397" y="1524"/>
                </a:lnTo>
                <a:lnTo>
                  <a:pt x="0" y="5714"/>
                </a:lnTo>
                <a:lnTo>
                  <a:pt x="1524" y="8508"/>
                </a:lnTo>
                <a:lnTo>
                  <a:pt x="2920" y="11302"/>
                </a:lnTo>
                <a:lnTo>
                  <a:pt x="7111" y="12700"/>
                </a:lnTo>
                <a:lnTo>
                  <a:pt x="8508" y="8381"/>
                </a:lnTo>
                <a:lnTo>
                  <a:pt x="9778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0" name="object 520"/>
          <p:cNvSpPr/>
          <p:nvPr/>
        </p:nvSpPr>
        <p:spPr>
          <a:xfrm>
            <a:off x="7757541" y="3620262"/>
            <a:ext cx="9778" cy="12700"/>
          </a:xfrm>
          <a:custGeom>
            <a:avLst/>
            <a:gdLst/>
            <a:ahLst/>
            <a:cxnLst/>
            <a:rect l="l" t="t" r="r" b="b"/>
            <a:pathLst>
              <a:path w="9778" h="12700">
                <a:moveTo>
                  <a:pt x="9778" y="4190"/>
                </a:moveTo>
                <a:lnTo>
                  <a:pt x="8381" y="1396"/>
                </a:lnTo>
                <a:lnTo>
                  <a:pt x="4190" y="0"/>
                </a:lnTo>
                <a:lnTo>
                  <a:pt x="1397" y="1524"/>
                </a:lnTo>
                <a:lnTo>
                  <a:pt x="0" y="5714"/>
                </a:lnTo>
                <a:lnTo>
                  <a:pt x="1524" y="8508"/>
                </a:lnTo>
                <a:lnTo>
                  <a:pt x="2920" y="11302"/>
                </a:lnTo>
                <a:lnTo>
                  <a:pt x="7111" y="12700"/>
                </a:lnTo>
                <a:lnTo>
                  <a:pt x="8508" y="8381"/>
                </a:lnTo>
                <a:lnTo>
                  <a:pt x="9778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1" name="object 521"/>
          <p:cNvSpPr/>
          <p:nvPr/>
        </p:nvSpPr>
        <p:spPr>
          <a:xfrm>
            <a:off x="7836408" y="3245230"/>
            <a:ext cx="18288" cy="19558"/>
          </a:xfrm>
          <a:custGeom>
            <a:avLst/>
            <a:gdLst/>
            <a:ahLst/>
            <a:cxnLst/>
            <a:rect l="l" t="t" r="r" b="b"/>
            <a:pathLst>
              <a:path w="18288" h="19558">
                <a:moveTo>
                  <a:pt x="18288" y="8255"/>
                </a:moveTo>
                <a:lnTo>
                  <a:pt x="16764" y="5461"/>
                </a:lnTo>
                <a:lnTo>
                  <a:pt x="12573" y="4064"/>
                </a:lnTo>
                <a:lnTo>
                  <a:pt x="6858" y="0"/>
                </a:lnTo>
                <a:lnTo>
                  <a:pt x="2794" y="5588"/>
                </a:lnTo>
                <a:lnTo>
                  <a:pt x="0" y="14097"/>
                </a:lnTo>
                <a:lnTo>
                  <a:pt x="5715" y="18288"/>
                </a:lnTo>
                <a:lnTo>
                  <a:pt x="10033" y="19558"/>
                </a:lnTo>
                <a:lnTo>
                  <a:pt x="18288" y="15240"/>
                </a:lnTo>
                <a:lnTo>
                  <a:pt x="18288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2" name="object 522"/>
          <p:cNvSpPr/>
          <p:nvPr/>
        </p:nvSpPr>
        <p:spPr>
          <a:xfrm>
            <a:off x="7836408" y="3245230"/>
            <a:ext cx="18288" cy="19558"/>
          </a:xfrm>
          <a:custGeom>
            <a:avLst/>
            <a:gdLst/>
            <a:ahLst/>
            <a:cxnLst/>
            <a:rect l="l" t="t" r="r" b="b"/>
            <a:pathLst>
              <a:path w="18288" h="19558">
                <a:moveTo>
                  <a:pt x="18288" y="8255"/>
                </a:moveTo>
                <a:lnTo>
                  <a:pt x="16764" y="5461"/>
                </a:lnTo>
                <a:lnTo>
                  <a:pt x="12573" y="4064"/>
                </a:lnTo>
                <a:lnTo>
                  <a:pt x="6858" y="0"/>
                </a:lnTo>
                <a:lnTo>
                  <a:pt x="2794" y="5588"/>
                </a:lnTo>
                <a:lnTo>
                  <a:pt x="0" y="14097"/>
                </a:lnTo>
                <a:lnTo>
                  <a:pt x="5715" y="18288"/>
                </a:lnTo>
                <a:lnTo>
                  <a:pt x="10033" y="19558"/>
                </a:lnTo>
                <a:lnTo>
                  <a:pt x="18288" y="15240"/>
                </a:lnTo>
                <a:lnTo>
                  <a:pt x="18288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3" name="object 523"/>
          <p:cNvSpPr/>
          <p:nvPr/>
        </p:nvSpPr>
        <p:spPr>
          <a:xfrm>
            <a:off x="7807833" y="3214624"/>
            <a:ext cx="16891" cy="18414"/>
          </a:xfrm>
          <a:custGeom>
            <a:avLst/>
            <a:gdLst/>
            <a:ahLst/>
            <a:cxnLst/>
            <a:rect l="l" t="t" r="r" b="b"/>
            <a:pathLst>
              <a:path w="16891" h="18414">
                <a:moveTo>
                  <a:pt x="15367" y="5587"/>
                </a:moveTo>
                <a:lnTo>
                  <a:pt x="12446" y="0"/>
                </a:lnTo>
                <a:lnTo>
                  <a:pt x="5461" y="126"/>
                </a:lnTo>
                <a:lnTo>
                  <a:pt x="1397" y="5714"/>
                </a:lnTo>
                <a:lnTo>
                  <a:pt x="0" y="10033"/>
                </a:lnTo>
                <a:lnTo>
                  <a:pt x="1397" y="12826"/>
                </a:lnTo>
                <a:lnTo>
                  <a:pt x="4318" y="18414"/>
                </a:lnTo>
                <a:lnTo>
                  <a:pt x="11302" y="18287"/>
                </a:lnTo>
                <a:lnTo>
                  <a:pt x="15494" y="12573"/>
                </a:lnTo>
                <a:lnTo>
                  <a:pt x="16891" y="8381"/>
                </a:lnTo>
                <a:lnTo>
                  <a:pt x="15367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4" name="object 524"/>
          <p:cNvSpPr/>
          <p:nvPr/>
        </p:nvSpPr>
        <p:spPr>
          <a:xfrm>
            <a:off x="7807833" y="3214624"/>
            <a:ext cx="16891" cy="18414"/>
          </a:xfrm>
          <a:custGeom>
            <a:avLst/>
            <a:gdLst/>
            <a:ahLst/>
            <a:cxnLst/>
            <a:rect l="l" t="t" r="r" b="b"/>
            <a:pathLst>
              <a:path w="16891" h="18414">
                <a:moveTo>
                  <a:pt x="15367" y="5587"/>
                </a:moveTo>
                <a:lnTo>
                  <a:pt x="12446" y="0"/>
                </a:lnTo>
                <a:lnTo>
                  <a:pt x="5461" y="126"/>
                </a:lnTo>
                <a:lnTo>
                  <a:pt x="1397" y="5714"/>
                </a:lnTo>
                <a:lnTo>
                  <a:pt x="0" y="10033"/>
                </a:lnTo>
                <a:lnTo>
                  <a:pt x="1397" y="12826"/>
                </a:lnTo>
                <a:lnTo>
                  <a:pt x="4318" y="18414"/>
                </a:lnTo>
                <a:lnTo>
                  <a:pt x="11302" y="18287"/>
                </a:lnTo>
                <a:lnTo>
                  <a:pt x="15494" y="12573"/>
                </a:lnTo>
                <a:lnTo>
                  <a:pt x="16891" y="8381"/>
                </a:lnTo>
                <a:lnTo>
                  <a:pt x="15367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5" name="object 525"/>
          <p:cNvSpPr/>
          <p:nvPr/>
        </p:nvSpPr>
        <p:spPr>
          <a:xfrm>
            <a:off x="7773670" y="3189732"/>
            <a:ext cx="15494" cy="15620"/>
          </a:xfrm>
          <a:custGeom>
            <a:avLst/>
            <a:gdLst/>
            <a:ahLst/>
            <a:cxnLst/>
            <a:rect l="l" t="t" r="r" b="b"/>
            <a:pathLst>
              <a:path w="15494" h="15620">
                <a:moveTo>
                  <a:pt x="15494" y="5587"/>
                </a:moveTo>
                <a:lnTo>
                  <a:pt x="12573" y="0"/>
                </a:lnTo>
                <a:lnTo>
                  <a:pt x="5587" y="126"/>
                </a:lnTo>
                <a:lnTo>
                  <a:pt x="2794" y="1650"/>
                </a:lnTo>
                <a:lnTo>
                  <a:pt x="0" y="10032"/>
                </a:lnTo>
                <a:lnTo>
                  <a:pt x="1524" y="12826"/>
                </a:lnTo>
                <a:lnTo>
                  <a:pt x="5714" y="14223"/>
                </a:lnTo>
                <a:lnTo>
                  <a:pt x="10032" y="15620"/>
                </a:lnTo>
                <a:lnTo>
                  <a:pt x="15494" y="12700"/>
                </a:lnTo>
                <a:lnTo>
                  <a:pt x="15494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6" name="object 526"/>
          <p:cNvSpPr/>
          <p:nvPr/>
        </p:nvSpPr>
        <p:spPr>
          <a:xfrm>
            <a:off x="7773670" y="3189732"/>
            <a:ext cx="15494" cy="15620"/>
          </a:xfrm>
          <a:custGeom>
            <a:avLst/>
            <a:gdLst/>
            <a:ahLst/>
            <a:cxnLst/>
            <a:rect l="l" t="t" r="r" b="b"/>
            <a:pathLst>
              <a:path w="15494" h="15620">
                <a:moveTo>
                  <a:pt x="15494" y="5587"/>
                </a:moveTo>
                <a:lnTo>
                  <a:pt x="12573" y="0"/>
                </a:lnTo>
                <a:lnTo>
                  <a:pt x="5587" y="126"/>
                </a:lnTo>
                <a:lnTo>
                  <a:pt x="2794" y="1650"/>
                </a:lnTo>
                <a:lnTo>
                  <a:pt x="0" y="10032"/>
                </a:lnTo>
                <a:lnTo>
                  <a:pt x="1524" y="12826"/>
                </a:lnTo>
                <a:lnTo>
                  <a:pt x="5714" y="14223"/>
                </a:lnTo>
                <a:lnTo>
                  <a:pt x="10032" y="15620"/>
                </a:lnTo>
                <a:lnTo>
                  <a:pt x="15494" y="12700"/>
                </a:lnTo>
                <a:lnTo>
                  <a:pt x="15494" y="55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7" name="object 527"/>
          <p:cNvSpPr/>
          <p:nvPr/>
        </p:nvSpPr>
        <p:spPr>
          <a:xfrm>
            <a:off x="7738109" y="3170682"/>
            <a:ext cx="12826" cy="14096"/>
          </a:xfrm>
          <a:custGeom>
            <a:avLst/>
            <a:gdLst/>
            <a:ahLst/>
            <a:cxnLst/>
            <a:rect l="l" t="t" r="r" b="b"/>
            <a:pathLst>
              <a:path w="12826" h="14096">
                <a:moveTo>
                  <a:pt x="11303" y="2793"/>
                </a:moveTo>
                <a:lnTo>
                  <a:pt x="9906" y="0"/>
                </a:lnTo>
                <a:lnTo>
                  <a:pt x="2794" y="126"/>
                </a:lnTo>
                <a:lnTo>
                  <a:pt x="0" y="1523"/>
                </a:lnTo>
                <a:lnTo>
                  <a:pt x="126" y="8508"/>
                </a:lnTo>
                <a:lnTo>
                  <a:pt x="3048" y="14096"/>
                </a:lnTo>
                <a:lnTo>
                  <a:pt x="5842" y="12700"/>
                </a:lnTo>
                <a:lnTo>
                  <a:pt x="11430" y="9778"/>
                </a:lnTo>
                <a:lnTo>
                  <a:pt x="12826" y="5587"/>
                </a:lnTo>
                <a:lnTo>
                  <a:pt x="11303" y="27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8" name="object 528"/>
          <p:cNvSpPr/>
          <p:nvPr/>
        </p:nvSpPr>
        <p:spPr>
          <a:xfrm>
            <a:off x="7738109" y="3170682"/>
            <a:ext cx="12826" cy="14096"/>
          </a:xfrm>
          <a:custGeom>
            <a:avLst/>
            <a:gdLst/>
            <a:ahLst/>
            <a:cxnLst/>
            <a:rect l="l" t="t" r="r" b="b"/>
            <a:pathLst>
              <a:path w="12826" h="14096">
                <a:moveTo>
                  <a:pt x="11303" y="2793"/>
                </a:moveTo>
                <a:lnTo>
                  <a:pt x="9906" y="0"/>
                </a:lnTo>
                <a:lnTo>
                  <a:pt x="2794" y="126"/>
                </a:lnTo>
                <a:lnTo>
                  <a:pt x="0" y="1523"/>
                </a:lnTo>
                <a:lnTo>
                  <a:pt x="126" y="8508"/>
                </a:lnTo>
                <a:lnTo>
                  <a:pt x="3048" y="14096"/>
                </a:lnTo>
                <a:lnTo>
                  <a:pt x="5842" y="12700"/>
                </a:lnTo>
                <a:lnTo>
                  <a:pt x="11430" y="9778"/>
                </a:lnTo>
                <a:lnTo>
                  <a:pt x="12826" y="5587"/>
                </a:lnTo>
                <a:lnTo>
                  <a:pt x="11303" y="27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9" name="object 529"/>
          <p:cNvSpPr/>
          <p:nvPr/>
        </p:nvSpPr>
        <p:spPr>
          <a:xfrm>
            <a:off x="7239000" y="3124200"/>
            <a:ext cx="2063750" cy="762000"/>
          </a:xfrm>
          <a:custGeom>
            <a:avLst/>
            <a:gdLst/>
            <a:ahLst/>
            <a:cxnLst/>
            <a:rect l="l" t="t" r="r" b="b"/>
            <a:pathLst>
              <a:path w="2063750" h="762000">
                <a:moveTo>
                  <a:pt x="0" y="762000"/>
                </a:moveTo>
                <a:lnTo>
                  <a:pt x="2063750" y="762000"/>
                </a:lnTo>
                <a:lnTo>
                  <a:pt x="206375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588E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0" name="object 530"/>
          <p:cNvSpPr/>
          <p:nvPr/>
        </p:nvSpPr>
        <p:spPr>
          <a:xfrm>
            <a:off x="7239000" y="3124200"/>
            <a:ext cx="2063750" cy="762000"/>
          </a:xfrm>
          <a:custGeom>
            <a:avLst/>
            <a:gdLst/>
            <a:ahLst/>
            <a:cxnLst/>
            <a:rect l="l" t="t" r="r" b="b"/>
            <a:pathLst>
              <a:path w="2063750" h="762000">
                <a:moveTo>
                  <a:pt x="0" y="762000"/>
                </a:moveTo>
                <a:lnTo>
                  <a:pt x="2063750" y="762000"/>
                </a:lnTo>
                <a:lnTo>
                  <a:pt x="206375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400">
            <a:solidFill>
              <a:srgbClr val="3E671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3" name="object 293"/>
          <p:cNvSpPr/>
          <p:nvPr/>
        </p:nvSpPr>
        <p:spPr>
          <a:xfrm>
            <a:off x="9198102" y="4016882"/>
            <a:ext cx="119379" cy="116967"/>
          </a:xfrm>
          <a:custGeom>
            <a:avLst/>
            <a:gdLst/>
            <a:ahLst/>
            <a:cxnLst/>
            <a:rect l="l" t="t" r="r" b="b"/>
            <a:pathLst>
              <a:path w="119379" h="116967">
                <a:moveTo>
                  <a:pt x="113411" y="31623"/>
                </a:moveTo>
                <a:lnTo>
                  <a:pt x="101980" y="16383"/>
                </a:lnTo>
                <a:lnTo>
                  <a:pt x="84963" y="3937"/>
                </a:lnTo>
                <a:lnTo>
                  <a:pt x="65150" y="0"/>
                </a:lnTo>
                <a:lnTo>
                  <a:pt x="48387" y="1651"/>
                </a:lnTo>
                <a:lnTo>
                  <a:pt x="35687" y="4699"/>
                </a:lnTo>
                <a:lnTo>
                  <a:pt x="24511" y="10541"/>
                </a:lnTo>
                <a:lnTo>
                  <a:pt x="17652" y="17653"/>
                </a:lnTo>
                <a:lnTo>
                  <a:pt x="12192" y="27559"/>
                </a:lnTo>
                <a:lnTo>
                  <a:pt x="6730" y="37465"/>
                </a:lnTo>
                <a:lnTo>
                  <a:pt x="1270" y="47371"/>
                </a:lnTo>
                <a:lnTo>
                  <a:pt x="0" y="58674"/>
                </a:lnTo>
                <a:lnTo>
                  <a:pt x="2921" y="71247"/>
                </a:lnTo>
                <a:lnTo>
                  <a:pt x="7366" y="86614"/>
                </a:lnTo>
                <a:lnTo>
                  <a:pt x="18923" y="101981"/>
                </a:lnTo>
                <a:lnTo>
                  <a:pt x="34544" y="111506"/>
                </a:lnTo>
                <a:lnTo>
                  <a:pt x="51434" y="116967"/>
                </a:lnTo>
                <a:lnTo>
                  <a:pt x="72517" y="116586"/>
                </a:lnTo>
                <a:lnTo>
                  <a:pt x="85090" y="113665"/>
                </a:lnTo>
                <a:lnTo>
                  <a:pt x="92075" y="106426"/>
                </a:lnTo>
                <a:lnTo>
                  <a:pt x="103250" y="100711"/>
                </a:lnTo>
                <a:lnTo>
                  <a:pt x="108712" y="90805"/>
                </a:lnTo>
                <a:lnTo>
                  <a:pt x="114173" y="80899"/>
                </a:lnTo>
                <a:lnTo>
                  <a:pt x="118237" y="68199"/>
                </a:lnTo>
                <a:lnTo>
                  <a:pt x="119379" y="56896"/>
                </a:lnTo>
                <a:lnTo>
                  <a:pt x="117855" y="47117"/>
                </a:lnTo>
                <a:lnTo>
                  <a:pt x="113411" y="316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4" name="object 294"/>
          <p:cNvSpPr/>
          <p:nvPr/>
        </p:nvSpPr>
        <p:spPr>
          <a:xfrm>
            <a:off x="9198102" y="4016882"/>
            <a:ext cx="119379" cy="116967"/>
          </a:xfrm>
          <a:custGeom>
            <a:avLst/>
            <a:gdLst/>
            <a:ahLst/>
            <a:cxnLst/>
            <a:rect l="l" t="t" r="r" b="b"/>
            <a:pathLst>
              <a:path w="119379" h="116967">
                <a:moveTo>
                  <a:pt x="113411" y="31623"/>
                </a:moveTo>
                <a:lnTo>
                  <a:pt x="101980" y="16383"/>
                </a:lnTo>
                <a:lnTo>
                  <a:pt x="84963" y="3937"/>
                </a:lnTo>
                <a:lnTo>
                  <a:pt x="65150" y="0"/>
                </a:lnTo>
                <a:lnTo>
                  <a:pt x="48387" y="1651"/>
                </a:lnTo>
                <a:lnTo>
                  <a:pt x="35687" y="4699"/>
                </a:lnTo>
                <a:lnTo>
                  <a:pt x="24511" y="10541"/>
                </a:lnTo>
                <a:lnTo>
                  <a:pt x="17652" y="17653"/>
                </a:lnTo>
                <a:lnTo>
                  <a:pt x="12192" y="27559"/>
                </a:lnTo>
                <a:lnTo>
                  <a:pt x="6730" y="37465"/>
                </a:lnTo>
                <a:lnTo>
                  <a:pt x="1270" y="47371"/>
                </a:lnTo>
                <a:lnTo>
                  <a:pt x="0" y="58674"/>
                </a:lnTo>
                <a:lnTo>
                  <a:pt x="2921" y="71247"/>
                </a:lnTo>
                <a:lnTo>
                  <a:pt x="7366" y="86614"/>
                </a:lnTo>
                <a:lnTo>
                  <a:pt x="18923" y="101981"/>
                </a:lnTo>
                <a:lnTo>
                  <a:pt x="34544" y="111506"/>
                </a:lnTo>
                <a:lnTo>
                  <a:pt x="51434" y="116967"/>
                </a:lnTo>
                <a:lnTo>
                  <a:pt x="72517" y="116586"/>
                </a:lnTo>
                <a:lnTo>
                  <a:pt x="85090" y="113665"/>
                </a:lnTo>
                <a:lnTo>
                  <a:pt x="92075" y="106426"/>
                </a:lnTo>
                <a:lnTo>
                  <a:pt x="103250" y="100711"/>
                </a:lnTo>
                <a:lnTo>
                  <a:pt x="108712" y="90805"/>
                </a:lnTo>
                <a:lnTo>
                  <a:pt x="114173" y="80899"/>
                </a:lnTo>
                <a:lnTo>
                  <a:pt x="118237" y="68199"/>
                </a:lnTo>
                <a:lnTo>
                  <a:pt x="119379" y="56896"/>
                </a:lnTo>
                <a:lnTo>
                  <a:pt x="117855" y="47117"/>
                </a:lnTo>
                <a:lnTo>
                  <a:pt x="113411" y="316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1" name="object 291"/>
          <p:cNvSpPr/>
          <p:nvPr/>
        </p:nvSpPr>
        <p:spPr>
          <a:xfrm>
            <a:off x="9064244" y="4291711"/>
            <a:ext cx="106933" cy="106806"/>
          </a:xfrm>
          <a:custGeom>
            <a:avLst/>
            <a:gdLst/>
            <a:ahLst/>
            <a:cxnLst/>
            <a:rect l="l" t="t" r="r" b="b"/>
            <a:pathLst>
              <a:path w="106933" h="106807">
                <a:moveTo>
                  <a:pt x="100837" y="27558"/>
                </a:moveTo>
                <a:lnTo>
                  <a:pt x="90931" y="14986"/>
                </a:lnTo>
                <a:lnTo>
                  <a:pt x="75310" y="5333"/>
                </a:lnTo>
                <a:lnTo>
                  <a:pt x="58292" y="0"/>
                </a:lnTo>
                <a:lnTo>
                  <a:pt x="41528" y="1650"/>
                </a:lnTo>
                <a:lnTo>
                  <a:pt x="31623" y="3175"/>
                </a:lnTo>
                <a:lnTo>
                  <a:pt x="21971" y="11811"/>
                </a:lnTo>
                <a:lnTo>
                  <a:pt x="13588" y="16128"/>
                </a:lnTo>
                <a:lnTo>
                  <a:pt x="8127" y="26034"/>
                </a:lnTo>
                <a:lnTo>
                  <a:pt x="5460" y="34543"/>
                </a:lnTo>
                <a:lnTo>
                  <a:pt x="0" y="44450"/>
                </a:lnTo>
                <a:lnTo>
                  <a:pt x="1524" y="54228"/>
                </a:lnTo>
                <a:lnTo>
                  <a:pt x="253" y="65531"/>
                </a:lnTo>
                <a:lnTo>
                  <a:pt x="6096" y="76707"/>
                </a:lnTo>
                <a:lnTo>
                  <a:pt x="17525" y="91947"/>
                </a:lnTo>
                <a:lnTo>
                  <a:pt x="28828" y="100202"/>
                </a:lnTo>
                <a:lnTo>
                  <a:pt x="45847" y="105663"/>
                </a:lnTo>
                <a:lnTo>
                  <a:pt x="64134" y="106806"/>
                </a:lnTo>
                <a:lnTo>
                  <a:pt x="75310" y="100964"/>
                </a:lnTo>
                <a:lnTo>
                  <a:pt x="83692" y="96646"/>
                </a:lnTo>
                <a:lnTo>
                  <a:pt x="90550" y="89534"/>
                </a:lnTo>
                <a:lnTo>
                  <a:pt x="97535" y="82422"/>
                </a:lnTo>
                <a:lnTo>
                  <a:pt x="102997" y="72516"/>
                </a:lnTo>
                <a:lnTo>
                  <a:pt x="105663" y="64007"/>
                </a:lnTo>
                <a:lnTo>
                  <a:pt x="106933" y="52705"/>
                </a:lnTo>
                <a:lnTo>
                  <a:pt x="105409" y="42925"/>
                </a:lnTo>
                <a:lnTo>
                  <a:pt x="100837" y="275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2" name="object 292"/>
          <p:cNvSpPr/>
          <p:nvPr/>
        </p:nvSpPr>
        <p:spPr>
          <a:xfrm>
            <a:off x="9064244" y="4291711"/>
            <a:ext cx="106933" cy="106806"/>
          </a:xfrm>
          <a:custGeom>
            <a:avLst/>
            <a:gdLst/>
            <a:ahLst/>
            <a:cxnLst/>
            <a:rect l="l" t="t" r="r" b="b"/>
            <a:pathLst>
              <a:path w="106933" h="106807">
                <a:moveTo>
                  <a:pt x="100837" y="27558"/>
                </a:moveTo>
                <a:lnTo>
                  <a:pt x="90931" y="14986"/>
                </a:lnTo>
                <a:lnTo>
                  <a:pt x="75310" y="5333"/>
                </a:lnTo>
                <a:lnTo>
                  <a:pt x="58292" y="0"/>
                </a:lnTo>
                <a:lnTo>
                  <a:pt x="41528" y="1650"/>
                </a:lnTo>
                <a:lnTo>
                  <a:pt x="31623" y="3175"/>
                </a:lnTo>
                <a:lnTo>
                  <a:pt x="21971" y="11811"/>
                </a:lnTo>
                <a:lnTo>
                  <a:pt x="13588" y="16128"/>
                </a:lnTo>
                <a:lnTo>
                  <a:pt x="8127" y="26034"/>
                </a:lnTo>
                <a:lnTo>
                  <a:pt x="5460" y="34543"/>
                </a:lnTo>
                <a:lnTo>
                  <a:pt x="0" y="44450"/>
                </a:lnTo>
                <a:lnTo>
                  <a:pt x="1524" y="54228"/>
                </a:lnTo>
                <a:lnTo>
                  <a:pt x="253" y="65531"/>
                </a:lnTo>
                <a:lnTo>
                  <a:pt x="6096" y="76707"/>
                </a:lnTo>
                <a:lnTo>
                  <a:pt x="17525" y="91947"/>
                </a:lnTo>
                <a:lnTo>
                  <a:pt x="28828" y="100202"/>
                </a:lnTo>
                <a:lnTo>
                  <a:pt x="45847" y="105663"/>
                </a:lnTo>
                <a:lnTo>
                  <a:pt x="64134" y="106806"/>
                </a:lnTo>
                <a:lnTo>
                  <a:pt x="75310" y="100964"/>
                </a:lnTo>
                <a:lnTo>
                  <a:pt x="83692" y="96646"/>
                </a:lnTo>
                <a:lnTo>
                  <a:pt x="90550" y="89534"/>
                </a:lnTo>
                <a:lnTo>
                  <a:pt x="97535" y="82422"/>
                </a:lnTo>
                <a:lnTo>
                  <a:pt x="102997" y="72516"/>
                </a:lnTo>
                <a:lnTo>
                  <a:pt x="105663" y="64007"/>
                </a:lnTo>
                <a:lnTo>
                  <a:pt x="106933" y="52705"/>
                </a:lnTo>
                <a:lnTo>
                  <a:pt x="105409" y="42925"/>
                </a:lnTo>
                <a:lnTo>
                  <a:pt x="100837" y="275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9" name="object 289"/>
          <p:cNvSpPr/>
          <p:nvPr/>
        </p:nvSpPr>
        <p:spPr>
          <a:xfrm>
            <a:off x="8882380" y="4537964"/>
            <a:ext cx="98298" cy="95377"/>
          </a:xfrm>
          <a:custGeom>
            <a:avLst/>
            <a:gdLst/>
            <a:ahLst/>
            <a:cxnLst/>
            <a:rect l="l" t="t" r="r" b="b"/>
            <a:pathLst>
              <a:path w="98298" h="95377">
                <a:moveTo>
                  <a:pt x="91059" y="25908"/>
                </a:moveTo>
                <a:lnTo>
                  <a:pt x="83820" y="11937"/>
                </a:lnTo>
                <a:lnTo>
                  <a:pt x="69596" y="5080"/>
                </a:lnTo>
                <a:lnTo>
                  <a:pt x="56896" y="1143"/>
                </a:lnTo>
                <a:lnTo>
                  <a:pt x="38608" y="0"/>
                </a:lnTo>
                <a:lnTo>
                  <a:pt x="30225" y="4318"/>
                </a:lnTo>
                <a:lnTo>
                  <a:pt x="21844" y="8636"/>
                </a:lnTo>
                <a:lnTo>
                  <a:pt x="8000" y="22860"/>
                </a:lnTo>
                <a:lnTo>
                  <a:pt x="2667" y="39878"/>
                </a:lnTo>
                <a:lnTo>
                  <a:pt x="0" y="48260"/>
                </a:lnTo>
                <a:lnTo>
                  <a:pt x="1524" y="58166"/>
                </a:lnTo>
                <a:lnTo>
                  <a:pt x="7239" y="69342"/>
                </a:lnTo>
                <a:lnTo>
                  <a:pt x="17272" y="81787"/>
                </a:lnTo>
                <a:lnTo>
                  <a:pt x="28701" y="90043"/>
                </a:lnTo>
                <a:lnTo>
                  <a:pt x="45593" y="95377"/>
                </a:lnTo>
                <a:lnTo>
                  <a:pt x="59690" y="95250"/>
                </a:lnTo>
                <a:lnTo>
                  <a:pt x="68072" y="90931"/>
                </a:lnTo>
                <a:lnTo>
                  <a:pt x="76453" y="86487"/>
                </a:lnTo>
                <a:lnTo>
                  <a:pt x="90297" y="72262"/>
                </a:lnTo>
                <a:lnTo>
                  <a:pt x="95630" y="55372"/>
                </a:lnTo>
                <a:lnTo>
                  <a:pt x="98298" y="46862"/>
                </a:lnTo>
                <a:lnTo>
                  <a:pt x="96774" y="37084"/>
                </a:lnTo>
                <a:lnTo>
                  <a:pt x="91059" y="259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0" name="object 290"/>
          <p:cNvSpPr/>
          <p:nvPr/>
        </p:nvSpPr>
        <p:spPr>
          <a:xfrm>
            <a:off x="8882380" y="4537964"/>
            <a:ext cx="98298" cy="95377"/>
          </a:xfrm>
          <a:custGeom>
            <a:avLst/>
            <a:gdLst/>
            <a:ahLst/>
            <a:cxnLst/>
            <a:rect l="l" t="t" r="r" b="b"/>
            <a:pathLst>
              <a:path w="98298" h="95377">
                <a:moveTo>
                  <a:pt x="91059" y="25908"/>
                </a:moveTo>
                <a:lnTo>
                  <a:pt x="83820" y="11937"/>
                </a:lnTo>
                <a:lnTo>
                  <a:pt x="69596" y="5080"/>
                </a:lnTo>
                <a:lnTo>
                  <a:pt x="56896" y="1143"/>
                </a:lnTo>
                <a:lnTo>
                  <a:pt x="38608" y="0"/>
                </a:lnTo>
                <a:lnTo>
                  <a:pt x="30225" y="4318"/>
                </a:lnTo>
                <a:lnTo>
                  <a:pt x="21844" y="8636"/>
                </a:lnTo>
                <a:lnTo>
                  <a:pt x="8000" y="22860"/>
                </a:lnTo>
                <a:lnTo>
                  <a:pt x="2667" y="39878"/>
                </a:lnTo>
                <a:lnTo>
                  <a:pt x="0" y="48260"/>
                </a:lnTo>
                <a:lnTo>
                  <a:pt x="1524" y="58166"/>
                </a:lnTo>
                <a:lnTo>
                  <a:pt x="7239" y="69342"/>
                </a:lnTo>
                <a:lnTo>
                  <a:pt x="17272" y="81787"/>
                </a:lnTo>
                <a:lnTo>
                  <a:pt x="28701" y="90043"/>
                </a:lnTo>
                <a:lnTo>
                  <a:pt x="45593" y="95377"/>
                </a:lnTo>
                <a:lnTo>
                  <a:pt x="59690" y="95250"/>
                </a:lnTo>
                <a:lnTo>
                  <a:pt x="68072" y="90931"/>
                </a:lnTo>
                <a:lnTo>
                  <a:pt x="76453" y="86487"/>
                </a:lnTo>
                <a:lnTo>
                  <a:pt x="90297" y="72262"/>
                </a:lnTo>
                <a:lnTo>
                  <a:pt x="95630" y="55372"/>
                </a:lnTo>
                <a:lnTo>
                  <a:pt x="98298" y="46862"/>
                </a:lnTo>
                <a:lnTo>
                  <a:pt x="96774" y="37084"/>
                </a:lnTo>
                <a:lnTo>
                  <a:pt x="91059" y="259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7" name="object 287"/>
          <p:cNvSpPr/>
          <p:nvPr/>
        </p:nvSpPr>
        <p:spPr>
          <a:xfrm>
            <a:off x="8664829" y="4749038"/>
            <a:ext cx="87122" cy="83057"/>
          </a:xfrm>
          <a:custGeom>
            <a:avLst/>
            <a:gdLst/>
            <a:ahLst/>
            <a:cxnLst/>
            <a:rect l="l" t="t" r="r" b="b"/>
            <a:pathLst>
              <a:path w="87122" h="83058">
                <a:moveTo>
                  <a:pt x="79628" y="22098"/>
                </a:moveTo>
                <a:lnTo>
                  <a:pt x="73914" y="10922"/>
                </a:lnTo>
                <a:lnTo>
                  <a:pt x="62484" y="2667"/>
                </a:lnTo>
                <a:lnTo>
                  <a:pt x="46990" y="0"/>
                </a:lnTo>
                <a:lnTo>
                  <a:pt x="33020" y="254"/>
                </a:lnTo>
                <a:lnTo>
                  <a:pt x="19050" y="7493"/>
                </a:lnTo>
                <a:lnTo>
                  <a:pt x="6476" y="17525"/>
                </a:lnTo>
                <a:lnTo>
                  <a:pt x="1143" y="34417"/>
                </a:lnTo>
                <a:lnTo>
                  <a:pt x="0" y="52705"/>
                </a:lnTo>
                <a:lnTo>
                  <a:pt x="4318" y="61087"/>
                </a:lnTo>
                <a:lnTo>
                  <a:pt x="14350" y="73660"/>
                </a:lnTo>
                <a:lnTo>
                  <a:pt x="24256" y="79120"/>
                </a:lnTo>
                <a:lnTo>
                  <a:pt x="36956" y="83057"/>
                </a:lnTo>
                <a:lnTo>
                  <a:pt x="51053" y="82931"/>
                </a:lnTo>
                <a:lnTo>
                  <a:pt x="69215" y="76962"/>
                </a:lnTo>
                <a:lnTo>
                  <a:pt x="80264" y="64135"/>
                </a:lnTo>
                <a:lnTo>
                  <a:pt x="87122" y="50037"/>
                </a:lnTo>
                <a:lnTo>
                  <a:pt x="85471" y="33147"/>
                </a:lnTo>
                <a:lnTo>
                  <a:pt x="79628" y="220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8" name="object 288"/>
          <p:cNvSpPr/>
          <p:nvPr/>
        </p:nvSpPr>
        <p:spPr>
          <a:xfrm>
            <a:off x="8664829" y="4749038"/>
            <a:ext cx="87122" cy="83057"/>
          </a:xfrm>
          <a:custGeom>
            <a:avLst/>
            <a:gdLst/>
            <a:ahLst/>
            <a:cxnLst/>
            <a:rect l="l" t="t" r="r" b="b"/>
            <a:pathLst>
              <a:path w="87122" h="83058">
                <a:moveTo>
                  <a:pt x="79628" y="22098"/>
                </a:moveTo>
                <a:lnTo>
                  <a:pt x="73914" y="10922"/>
                </a:lnTo>
                <a:lnTo>
                  <a:pt x="62484" y="2667"/>
                </a:lnTo>
                <a:lnTo>
                  <a:pt x="46990" y="0"/>
                </a:lnTo>
                <a:lnTo>
                  <a:pt x="33020" y="254"/>
                </a:lnTo>
                <a:lnTo>
                  <a:pt x="19050" y="7493"/>
                </a:lnTo>
                <a:lnTo>
                  <a:pt x="6476" y="17525"/>
                </a:lnTo>
                <a:lnTo>
                  <a:pt x="1143" y="34417"/>
                </a:lnTo>
                <a:lnTo>
                  <a:pt x="0" y="52705"/>
                </a:lnTo>
                <a:lnTo>
                  <a:pt x="4318" y="61087"/>
                </a:lnTo>
                <a:lnTo>
                  <a:pt x="14350" y="73660"/>
                </a:lnTo>
                <a:lnTo>
                  <a:pt x="24256" y="79120"/>
                </a:lnTo>
                <a:lnTo>
                  <a:pt x="36956" y="83057"/>
                </a:lnTo>
                <a:lnTo>
                  <a:pt x="51053" y="82931"/>
                </a:lnTo>
                <a:lnTo>
                  <a:pt x="69215" y="76962"/>
                </a:lnTo>
                <a:lnTo>
                  <a:pt x="80264" y="64135"/>
                </a:lnTo>
                <a:lnTo>
                  <a:pt x="87122" y="50037"/>
                </a:lnTo>
                <a:lnTo>
                  <a:pt x="85471" y="33147"/>
                </a:lnTo>
                <a:lnTo>
                  <a:pt x="79628" y="220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5" name="object 285"/>
          <p:cNvSpPr/>
          <p:nvPr/>
        </p:nvSpPr>
        <p:spPr>
          <a:xfrm>
            <a:off x="8411337" y="4914519"/>
            <a:ext cx="77343" cy="78867"/>
          </a:xfrm>
          <a:custGeom>
            <a:avLst/>
            <a:gdLst/>
            <a:ahLst/>
            <a:cxnLst/>
            <a:rect l="l" t="t" r="r" b="b"/>
            <a:pathLst>
              <a:path w="77343" h="78867">
                <a:moveTo>
                  <a:pt x="75565" y="22097"/>
                </a:moveTo>
                <a:lnTo>
                  <a:pt x="66929" y="12318"/>
                </a:lnTo>
                <a:lnTo>
                  <a:pt x="55626" y="4063"/>
                </a:lnTo>
                <a:lnTo>
                  <a:pt x="42926" y="0"/>
                </a:lnTo>
                <a:lnTo>
                  <a:pt x="33147" y="1523"/>
                </a:lnTo>
                <a:lnTo>
                  <a:pt x="17653" y="5968"/>
                </a:lnTo>
                <a:lnTo>
                  <a:pt x="6604" y="18795"/>
                </a:lnTo>
                <a:lnTo>
                  <a:pt x="2667" y="31495"/>
                </a:lnTo>
                <a:lnTo>
                  <a:pt x="0" y="47116"/>
                </a:lnTo>
                <a:lnTo>
                  <a:pt x="5842" y="58165"/>
                </a:lnTo>
                <a:lnTo>
                  <a:pt x="14351" y="67944"/>
                </a:lnTo>
                <a:lnTo>
                  <a:pt x="24257" y="73405"/>
                </a:lnTo>
                <a:lnTo>
                  <a:pt x="34290" y="78866"/>
                </a:lnTo>
                <a:lnTo>
                  <a:pt x="46863" y="75818"/>
                </a:lnTo>
                <a:lnTo>
                  <a:pt x="62230" y="71373"/>
                </a:lnTo>
                <a:lnTo>
                  <a:pt x="73279" y="58673"/>
                </a:lnTo>
                <a:lnTo>
                  <a:pt x="77343" y="45846"/>
                </a:lnTo>
                <a:lnTo>
                  <a:pt x="77089" y="31876"/>
                </a:lnTo>
                <a:lnTo>
                  <a:pt x="75565" y="2209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6" name="object 286"/>
          <p:cNvSpPr/>
          <p:nvPr/>
        </p:nvSpPr>
        <p:spPr>
          <a:xfrm>
            <a:off x="8411337" y="4914519"/>
            <a:ext cx="77343" cy="78867"/>
          </a:xfrm>
          <a:custGeom>
            <a:avLst/>
            <a:gdLst/>
            <a:ahLst/>
            <a:cxnLst/>
            <a:rect l="l" t="t" r="r" b="b"/>
            <a:pathLst>
              <a:path w="77343" h="78867">
                <a:moveTo>
                  <a:pt x="75565" y="22097"/>
                </a:moveTo>
                <a:lnTo>
                  <a:pt x="66929" y="12318"/>
                </a:lnTo>
                <a:lnTo>
                  <a:pt x="55626" y="4063"/>
                </a:lnTo>
                <a:lnTo>
                  <a:pt x="42926" y="0"/>
                </a:lnTo>
                <a:lnTo>
                  <a:pt x="33147" y="1523"/>
                </a:lnTo>
                <a:lnTo>
                  <a:pt x="17653" y="5968"/>
                </a:lnTo>
                <a:lnTo>
                  <a:pt x="6604" y="18795"/>
                </a:lnTo>
                <a:lnTo>
                  <a:pt x="2667" y="31495"/>
                </a:lnTo>
                <a:lnTo>
                  <a:pt x="0" y="47116"/>
                </a:lnTo>
                <a:lnTo>
                  <a:pt x="5842" y="58165"/>
                </a:lnTo>
                <a:lnTo>
                  <a:pt x="14351" y="67944"/>
                </a:lnTo>
                <a:lnTo>
                  <a:pt x="24257" y="73405"/>
                </a:lnTo>
                <a:lnTo>
                  <a:pt x="34290" y="78866"/>
                </a:lnTo>
                <a:lnTo>
                  <a:pt x="46863" y="75818"/>
                </a:lnTo>
                <a:lnTo>
                  <a:pt x="62230" y="71373"/>
                </a:lnTo>
                <a:lnTo>
                  <a:pt x="73279" y="58673"/>
                </a:lnTo>
                <a:lnTo>
                  <a:pt x="77343" y="45846"/>
                </a:lnTo>
                <a:lnTo>
                  <a:pt x="77089" y="31876"/>
                </a:lnTo>
                <a:lnTo>
                  <a:pt x="75565" y="2209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3" name="object 283"/>
          <p:cNvSpPr/>
          <p:nvPr/>
        </p:nvSpPr>
        <p:spPr>
          <a:xfrm>
            <a:off x="8134477" y="5034153"/>
            <a:ext cx="70484" cy="70104"/>
          </a:xfrm>
          <a:custGeom>
            <a:avLst/>
            <a:gdLst/>
            <a:ahLst/>
            <a:cxnLst/>
            <a:rect l="l" t="t" r="r" b="b"/>
            <a:pathLst>
              <a:path w="70484" h="70103">
                <a:moveTo>
                  <a:pt x="66040" y="19050"/>
                </a:moveTo>
                <a:lnTo>
                  <a:pt x="61595" y="10795"/>
                </a:lnTo>
                <a:lnTo>
                  <a:pt x="50292" y="2540"/>
                </a:lnTo>
                <a:lnTo>
                  <a:pt x="38989" y="1270"/>
                </a:lnTo>
                <a:lnTo>
                  <a:pt x="27686" y="0"/>
                </a:lnTo>
                <a:lnTo>
                  <a:pt x="16637" y="5842"/>
                </a:lnTo>
                <a:lnTo>
                  <a:pt x="8254" y="17145"/>
                </a:lnTo>
                <a:lnTo>
                  <a:pt x="0" y="28575"/>
                </a:lnTo>
                <a:lnTo>
                  <a:pt x="253" y="42545"/>
                </a:lnTo>
                <a:lnTo>
                  <a:pt x="4572" y="50927"/>
                </a:lnTo>
                <a:lnTo>
                  <a:pt x="13207" y="60706"/>
                </a:lnTo>
                <a:lnTo>
                  <a:pt x="20320" y="67564"/>
                </a:lnTo>
                <a:lnTo>
                  <a:pt x="31623" y="68834"/>
                </a:lnTo>
                <a:lnTo>
                  <a:pt x="42799" y="70104"/>
                </a:lnTo>
                <a:lnTo>
                  <a:pt x="56769" y="62865"/>
                </a:lnTo>
                <a:lnTo>
                  <a:pt x="66548" y="54229"/>
                </a:lnTo>
                <a:lnTo>
                  <a:pt x="70484" y="41529"/>
                </a:lnTo>
                <a:lnTo>
                  <a:pt x="70357" y="27432"/>
                </a:lnTo>
                <a:lnTo>
                  <a:pt x="66040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4" name="object 284"/>
          <p:cNvSpPr/>
          <p:nvPr/>
        </p:nvSpPr>
        <p:spPr>
          <a:xfrm>
            <a:off x="8134477" y="5034153"/>
            <a:ext cx="70484" cy="70104"/>
          </a:xfrm>
          <a:custGeom>
            <a:avLst/>
            <a:gdLst/>
            <a:ahLst/>
            <a:cxnLst/>
            <a:rect l="l" t="t" r="r" b="b"/>
            <a:pathLst>
              <a:path w="70484" h="70103">
                <a:moveTo>
                  <a:pt x="66040" y="19050"/>
                </a:moveTo>
                <a:lnTo>
                  <a:pt x="61595" y="10795"/>
                </a:lnTo>
                <a:lnTo>
                  <a:pt x="50292" y="2540"/>
                </a:lnTo>
                <a:lnTo>
                  <a:pt x="38989" y="1270"/>
                </a:lnTo>
                <a:lnTo>
                  <a:pt x="27686" y="0"/>
                </a:lnTo>
                <a:lnTo>
                  <a:pt x="16637" y="5842"/>
                </a:lnTo>
                <a:lnTo>
                  <a:pt x="8254" y="17145"/>
                </a:lnTo>
                <a:lnTo>
                  <a:pt x="0" y="28575"/>
                </a:lnTo>
                <a:lnTo>
                  <a:pt x="253" y="42545"/>
                </a:lnTo>
                <a:lnTo>
                  <a:pt x="4572" y="50927"/>
                </a:lnTo>
                <a:lnTo>
                  <a:pt x="13207" y="60706"/>
                </a:lnTo>
                <a:lnTo>
                  <a:pt x="20320" y="67564"/>
                </a:lnTo>
                <a:lnTo>
                  <a:pt x="31623" y="68834"/>
                </a:lnTo>
                <a:lnTo>
                  <a:pt x="42799" y="70104"/>
                </a:lnTo>
                <a:lnTo>
                  <a:pt x="56769" y="62865"/>
                </a:lnTo>
                <a:lnTo>
                  <a:pt x="66548" y="54229"/>
                </a:lnTo>
                <a:lnTo>
                  <a:pt x="70484" y="41529"/>
                </a:lnTo>
                <a:lnTo>
                  <a:pt x="70357" y="27432"/>
                </a:lnTo>
                <a:lnTo>
                  <a:pt x="66040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1" name="object 281"/>
          <p:cNvSpPr/>
          <p:nvPr/>
        </p:nvSpPr>
        <p:spPr>
          <a:xfrm>
            <a:off x="7843139" y="5103241"/>
            <a:ext cx="61975" cy="62991"/>
          </a:xfrm>
          <a:custGeom>
            <a:avLst/>
            <a:gdLst/>
            <a:ahLst/>
            <a:cxnLst/>
            <a:rect l="l" t="t" r="r" b="b"/>
            <a:pathLst>
              <a:path w="61975" h="62991">
                <a:moveTo>
                  <a:pt x="126" y="39623"/>
                </a:moveTo>
                <a:lnTo>
                  <a:pt x="3047" y="45211"/>
                </a:lnTo>
                <a:lnTo>
                  <a:pt x="7365" y="53593"/>
                </a:lnTo>
                <a:lnTo>
                  <a:pt x="17399" y="59054"/>
                </a:lnTo>
                <a:lnTo>
                  <a:pt x="25780" y="61721"/>
                </a:lnTo>
                <a:lnTo>
                  <a:pt x="37083" y="62991"/>
                </a:lnTo>
                <a:lnTo>
                  <a:pt x="48259" y="57276"/>
                </a:lnTo>
                <a:lnTo>
                  <a:pt x="57911" y="48640"/>
                </a:lnTo>
                <a:lnTo>
                  <a:pt x="61975" y="35940"/>
                </a:lnTo>
                <a:lnTo>
                  <a:pt x="60451" y="26161"/>
                </a:lnTo>
                <a:lnTo>
                  <a:pt x="58927" y="16255"/>
                </a:lnTo>
                <a:lnTo>
                  <a:pt x="51688" y="9397"/>
                </a:lnTo>
                <a:lnTo>
                  <a:pt x="44576" y="2412"/>
                </a:lnTo>
                <a:lnTo>
                  <a:pt x="33400" y="1269"/>
                </a:lnTo>
                <a:lnTo>
                  <a:pt x="22097" y="0"/>
                </a:lnTo>
                <a:lnTo>
                  <a:pt x="10921" y="5714"/>
                </a:lnTo>
                <a:lnTo>
                  <a:pt x="4063" y="12953"/>
                </a:lnTo>
                <a:lnTo>
                  <a:pt x="0" y="25653"/>
                </a:lnTo>
                <a:lnTo>
                  <a:pt x="126" y="396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2" name="object 282"/>
          <p:cNvSpPr/>
          <p:nvPr/>
        </p:nvSpPr>
        <p:spPr>
          <a:xfrm>
            <a:off x="7843139" y="5103241"/>
            <a:ext cx="61975" cy="62991"/>
          </a:xfrm>
          <a:custGeom>
            <a:avLst/>
            <a:gdLst/>
            <a:ahLst/>
            <a:cxnLst/>
            <a:rect l="l" t="t" r="r" b="b"/>
            <a:pathLst>
              <a:path w="61975" h="62991">
                <a:moveTo>
                  <a:pt x="126" y="39623"/>
                </a:moveTo>
                <a:lnTo>
                  <a:pt x="3047" y="45211"/>
                </a:lnTo>
                <a:lnTo>
                  <a:pt x="7365" y="53593"/>
                </a:lnTo>
                <a:lnTo>
                  <a:pt x="17399" y="59054"/>
                </a:lnTo>
                <a:lnTo>
                  <a:pt x="25780" y="61721"/>
                </a:lnTo>
                <a:lnTo>
                  <a:pt x="37083" y="62991"/>
                </a:lnTo>
                <a:lnTo>
                  <a:pt x="48259" y="57276"/>
                </a:lnTo>
                <a:lnTo>
                  <a:pt x="57911" y="48640"/>
                </a:lnTo>
                <a:lnTo>
                  <a:pt x="61975" y="35940"/>
                </a:lnTo>
                <a:lnTo>
                  <a:pt x="60451" y="26161"/>
                </a:lnTo>
                <a:lnTo>
                  <a:pt x="58927" y="16255"/>
                </a:lnTo>
                <a:lnTo>
                  <a:pt x="51688" y="9397"/>
                </a:lnTo>
                <a:lnTo>
                  <a:pt x="44576" y="2412"/>
                </a:lnTo>
                <a:lnTo>
                  <a:pt x="33400" y="1269"/>
                </a:lnTo>
                <a:lnTo>
                  <a:pt x="22097" y="0"/>
                </a:lnTo>
                <a:lnTo>
                  <a:pt x="10921" y="5714"/>
                </a:lnTo>
                <a:lnTo>
                  <a:pt x="4063" y="12953"/>
                </a:lnTo>
                <a:lnTo>
                  <a:pt x="0" y="25653"/>
                </a:lnTo>
                <a:lnTo>
                  <a:pt x="126" y="396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9" name="object 279"/>
          <p:cNvSpPr/>
          <p:nvPr/>
        </p:nvSpPr>
        <p:spPr>
          <a:xfrm>
            <a:off x="9230741" y="2804287"/>
            <a:ext cx="163322" cy="161925"/>
          </a:xfrm>
          <a:custGeom>
            <a:avLst/>
            <a:gdLst/>
            <a:ahLst/>
            <a:cxnLst/>
            <a:rect l="l" t="t" r="r" b="b"/>
            <a:pathLst>
              <a:path w="163322" h="161925">
                <a:moveTo>
                  <a:pt x="151510" y="42672"/>
                </a:moveTo>
                <a:lnTo>
                  <a:pt x="145795" y="31496"/>
                </a:lnTo>
                <a:lnTo>
                  <a:pt x="137159" y="21843"/>
                </a:lnTo>
                <a:lnTo>
                  <a:pt x="125856" y="13588"/>
                </a:lnTo>
                <a:lnTo>
                  <a:pt x="115824" y="8127"/>
                </a:lnTo>
                <a:lnTo>
                  <a:pt x="103124" y="4063"/>
                </a:lnTo>
                <a:lnTo>
                  <a:pt x="90424" y="0"/>
                </a:lnTo>
                <a:lnTo>
                  <a:pt x="76453" y="253"/>
                </a:lnTo>
                <a:lnTo>
                  <a:pt x="62356" y="508"/>
                </a:lnTo>
                <a:lnTo>
                  <a:pt x="48386" y="7747"/>
                </a:lnTo>
                <a:lnTo>
                  <a:pt x="34416" y="14986"/>
                </a:lnTo>
                <a:lnTo>
                  <a:pt x="21970" y="24891"/>
                </a:lnTo>
                <a:lnTo>
                  <a:pt x="13715" y="36322"/>
                </a:lnTo>
                <a:lnTo>
                  <a:pt x="6857" y="50418"/>
                </a:lnTo>
                <a:lnTo>
                  <a:pt x="0" y="64642"/>
                </a:lnTo>
                <a:lnTo>
                  <a:pt x="1650" y="81534"/>
                </a:lnTo>
                <a:lnTo>
                  <a:pt x="3301" y="98298"/>
                </a:lnTo>
                <a:lnTo>
                  <a:pt x="9270" y="116459"/>
                </a:lnTo>
                <a:lnTo>
                  <a:pt x="16509" y="130428"/>
                </a:lnTo>
                <a:lnTo>
                  <a:pt x="25018" y="140208"/>
                </a:lnTo>
                <a:lnTo>
                  <a:pt x="34925" y="145668"/>
                </a:lnTo>
                <a:lnTo>
                  <a:pt x="46354" y="153924"/>
                </a:lnTo>
                <a:lnTo>
                  <a:pt x="59054" y="157987"/>
                </a:lnTo>
                <a:lnTo>
                  <a:pt x="71754" y="161925"/>
                </a:lnTo>
                <a:lnTo>
                  <a:pt x="85851" y="161798"/>
                </a:lnTo>
                <a:lnTo>
                  <a:pt x="98425" y="158750"/>
                </a:lnTo>
                <a:lnTo>
                  <a:pt x="113791" y="154304"/>
                </a:lnTo>
                <a:lnTo>
                  <a:pt x="127761" y="147065"/>
                </a:lnTo>
                <a:lnTo>
                  <a:pt x="140334" y="137033"/>
                </a:lnTo>
                <a:lnTo>
                  <a:pt x="148589" y="125729"/>
                </a:lnTo>
                <a:lnTo>
                  <a:pt x="155320" y="111505"/>
                </a:lnTo>
                <a:lnTo>
                  <a:pt x="160781" y="94614"/>
                </a:lnTo>
                <a:lnTo>
                  <a:pt x="163322" y="79121"/>
                </a:lnTo>
                <a:lnTo>
                  <a:pt x="158876" y="63626"/>
                </a:lnTo>
                <a:lnTo>
                  <a:pt x="151510" y="426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0" name="object 280"/>
          <p:cNvSpPr/>
          <p:nvPr/>
        </p:nvSpPr>
        <p:spPr>
          <a:xfrm>
            <a:off x="9230741" y="2804287"/>
            <a:ext cx="163322" cy="161925"/>
          </a:xfrm>
          <a:custGeom>
            <a:avLst/>
            <a:gdLst/>
            <a:ahLst/>
            <a:cxnLst/>
            <a:rect l="l" t="t" r="r" b="b"/>
            <a:pathLst>
              <a:path w="163322" h="161925">
                <a:moveTo>
                  <a:pt x="151510" y="42672"/>
                </a:moveTo>
                <a:lnTo>
                  <a:pt x="145795" y="31496"/>
                </a:lnTo>
                <a:lnTo>
                  <a:pt x="137159" y="21843"/>
                </a:lnTo>
                <a:lnTo>
                  <a:pt x="125856" y="13588"/>
                </a:lnTo>
                <a:lnTo>
                  <a:pt x="115824" y="8127"/>
                </a:lnTo>
                <a:lnTo>
                  <a:pt x="103124" y="4063"/>
                </a:lnTo>
                <a:lnTo>
                  <a:pt x="90424" y="0"/>
                </a:lnTo>
                <a:lnTo>
                  <a:pt x="76453" y="253"/>
                </a:lnTo>
                <a:lnTo>
                  <a:pt x="62356" y="508"/>
                </a:lnTo>
                <a:lnTo>
                  <a:pt x="48386" y="7747"/>
                </a:lnTo>
                <a:lnTo>
                  <a:pt x="34416" y="14986"/>
                </a:lnTo>
                <a:lnTo>
                  <a:pt x="21970" y="24891"/>
                </a:lnTo>
                <a:lnTo>
                  <a:pt x="13715" y="36322"/>
                </a:lnTo>
                <a:lnTo>
                  <a:pt x="6857" y="50418"/>
                </a:lnTo>
                <a:lnTo>
                  <a:pt x="0" y="64642"/>
                </a:lnTo>
                <a:lnTo>
                  <a:pt x="1650" y="81534"/>
                </a:lnTo>
                <a:lnTo>
                  <a:pt x="3301" y="98298"/>
                </a:lnTo>
                <a:lnTo>
                  <a:pt x="9270" y="116459"/>
                </a:lnTo>
                <a:lnTo>
                  <a:pt x="16509" y="130428"/>
                </a:lnTo>
                <a:lnTo>
                  <a:pt x="25018" y="140208"/>
                </a:lnTo>
                <a:lnTo>
                  <a:pt x="34925" y="145668"/>
                </a:lnTo>
                <a:lnTo>
                  <a:pt x="46354" y="153924"/>
                </a:lnTo>
                <a:lnTo>
                  <a:pt x="59054" y="157987"/>
                </a:lnTo>
                <a:lnTo>
                  <a:pt x="71754" y="161925"/>
                </a:lnTo>
                <a:lnTo>
                  <a:pt x="85851" y="161798"/>
                </a:lnTo>
                <a:lnTo>
                  <a:pt x="98425" y="158750"/>
                </a:lnTo>
                <a:lnTo>
                  <a:pt x="113791" y="154304"/>
                </a:lnTo>
                <a:lnTo>
                  <a:pt x="127761" y="147065"/>
                </a:lnTo>
                <a:lnTo>
                  <a:pt x="140334" y="137033"/>
                </a:lnTo>
                <a:lnTo>
                  <a:pt x="148589" y="125729"/>
                </a:lnTo>
                <a:lnTo>
                  <a:pt x="155320" y="111505"/>
                </a:lnTo>
                <a:lnTo>
                  <a:pt x="160781" y="94614"/>
                </a:lnTo>
                <a:lnTo>
                  <a:pt x="163322" y="79121"/>
                </a:lnTo>
                <a:lnTo>
                  <a:pt x="158876" y="63626"/>
                </a:lnTo>
                <a:lnTo>
                  <a:pt x="151510" y="426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7" name="object 277"/>
          <p:cNvSpPr/>
          <p:nvPr/>
        </p:nvSpPr>
        <p:spPr>
          <a:xfrm>
            <a:off x="9122791" y="2530729"/>
            <a:ext cx="146176" cy="146050"/>
          </a:xfrm>
          <a:custGeom>
            <a:avLst/>
            <a:gdLst/>
            <a:ahLst/>
            <a:cxnLst/>
            <a:rect l="l" t="t" r="r" b="b"/>
            <a:pathLst>
              <a:path w="146176" h="146050">
                <a:moveTo>
                  <a:pt x="137286" y="39750"/>
                </a:moveTo>
                <a:lnTo>
                  <a:pt x="131444" y="28575"/>
                </a:lnTo>
                <a:lnTo>
                  <a:pt x="124332" y="21717"/>
                </a:lnTo>
                <a:lnTo>
                  <a:pt x="103124" y="7874"/>
                </a:lnTo>
                <a:lnTo>
                  <a:pt x="93217" y="2412"/>
                </a:lnTo>
                <a:lnTo>
                  <a:pt x="81914" y="1143"/>
                </a:lnTo>
                <a:lnTo>
                  <a:pt x="70611" y="0"/>
                </a:lnTo>
                <a:lnTo>
                  <a:pt x="58038" y="2921"/>
                </a:lnTo>
                <a:lnTo>
                  <a:pt x="42672" y="7366"/>
                </a:lnTo>
                <a:lnTo>
                  <a:pt x="31495" y="13208"/>
                </a:lnTo>
                <a:lnTo>
                  <a:pt x="18923" y="23241"/>
                </a:lnTo>
                <a:lnTo>
                  <a:pt x="10667" y="34544"/>
                </a:lnTo>
                <a:lnTo>
                  <a:pt x="5206" y="44576"/>
                </a:lnTo>
                <a:lnTo>
                  <a:pt x="2666" y="60071"/>
                </a:lnTo>
                <a:lnTo>
                  <a:pt x="0" y="75565"/>
                </a:lnTo>
                <a:lnTo>
                  <a:pt x="3048" y="88137"/>
                </a:lnTo>
                <a:lnTo>
                  <a:pt x="9016" y="106299"/>
                </a:lnTo>
                <a:lnTo>
                  <a:pt x="14731" y="117475"/>
                </a:lnTo>
                <a:lnTo>
                  <a:pt x="21843" y="124333"/>
                </a:lnTo>
                <a:lnTo>
                  <a:pt x="43179" y="138175"/>
                </a:lnTo>
                <a:lnTo>
                  <a:pt x="53085" y="143637"/>
                </a:lnTo>
                <a:lnTo>
                  <a:pt x="64388" y="144907"/>
                </a:lnTo>
                <a:lnTo>
                  <a:pt x="75564" y="146050"/>
                </a:lnTo>
                <a:lnTo>
                  <a:pt x="88264" y="143129"/>
                </a:lnTo>
                <a:lnTo>
                  <a:pt x="103631" y="138684"/>
                </a:lnTo>
                <a:lnTo>
                  <a:pt x="114807" y="132842"/>
                </a:lnTo>
                <a:lnTo>
                  <a:pt x="127253" y="122809"/>
                </a:lnTo>
                <a:lnTo>
                  <a:pt x="135508" y="111506"/>
                </a:lnTo>
                <a:lnTo>
                  <a:pt x="140969" y="101600"/>
                </a:lnTo>
                <a:lnTo>
                  <a:pt x="143636" y="85979"/>
                </a:lnTo>
                <a:lnTo>
                  <a:pt x="146176" y="70485"/>
                </a:lnTo>
                <a:lnTo>
                  <a:pt x="143128" y="57912"/>
                </a:lnTo>
                <a:lnTo>
                  <a:pt x="137286" y="397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8" name="object 278"/>
          <p:cNvSpPr/>
          <p:nvPr/>
        </p:nvSpPr>
        <p:spPr>
          <a:xfrm>
            <a:off x="9122791" y="2530729"/>
            <a:ext cx="146176" cy="146050"/>
          </a:xfrm>
          <a:custGeom>
            <a:avLst/>
            <a:gdLst/>
            <a:ahLst/>
            <a:cxnLst/>
            <a:rect l="l" t="t" r="r" b="b"/>
            <a:pathLst>
              <a:path w="146176" h="146050">
                <a:moveTo>
                  <a:pt x="137286" y="39750"/>
                </a:moveTo>
                <a:lnTo>
                  <a:pt x="131444" y="28575"/>
                </a:lnTo>
                <a:lnTo>
                  <a:pt x="124332" y="21717"/>
                </a:lnTo>
                <a:lnTo>
                  <a:pt x="103124" y="7874"/>
                </a:lnTo>
                <a:lnTo>
                  <a:pt x="93217" y="2412"/>
                </a:lnTo>
                <a:lnTo>
                  <a:pt x="81914" y="1143"/>
                </a:lnTo>
                <a:lnTo>
                  <a:pt x="70611" y="0"/>
                </a:lnTo>
                <a:lnTo>
                  <a:pt x="58038" y="2921"/>
                </a:lnTo>
                <a:lnTo>
                  <a:pt x="42672" y="7366"/>
                </a:lnTo>
                <a:lnTo>
                  <a:pt x="31495" y="13208"/>
                </a:lnTo>
                <a:lnTo>
                  <a:pt x="18923" y="23241"/>
                </a:lnTo>
                <a:lnTo>
                  <a:pt x="10667" y="34544"/>
                </a:lnTo>
                <a:lnTo>
                  <a:pt x="5206" y="44576"/>
                </a:lnTo>
                <a:lnTo>
                  <a:pt x="2666" y="60071"/>
                </a:lnTo>
                <a:lnTo>
                  <a:pt x="0" y="75565"/>
                </a:lnTo>
                <a:lnTo>
                  <a:pt x="3048" y="88137"/>
                </a:lnTo>
                <a:lnTo>
                  <a:pt x="9016" y="106299"/>
                </a:lnTo>
                <a:lnTo>
                  <a:pt x="14731" y="117475"/>
                </a:lnTo>
                <a:lnTo>
                  <a:pt x="21843" y="124333"/>
                </a:lnTo>
                <a:lnTo>
                  <a:pt x="43179" y="138175"/>
                </a:lnTo>
                <a:lnTo>
                  <a:pt x="53085" y="143637"/>
                </a:lnTo>
                <a:lnTo>
                  <a:pt x="64388" y="144907"/>
                </a:lnTo>
                <a:lnTo>
                  <a:pt x="75564" y="146050"/>
                </a:lnTo>
                <a:lnTo>
                  <a:pt x="88264" y="143129"/>
                </a:lnTo>
                <a:lnTo>
                  <a:pt x="103631" y="138684"/>
                </a:lnTo>
                <a:lnTo>
                  <a:pt x="114807" y="132842"/>
                </a:lnTo>
                <a:lnTo>
                  <a:pt x="127253" y="122809"/>
                </a:lnTo>
                <a:lnTo>
                  <a:pt x="135508" y="111506"/>
                </a:lnTo>
                <a:lnTo>
                  <a:pt x="140969" y="101600"/>
                </a:lnTo>
                <a:lnTo>
                  <a:pt x="143636" y="85979"/>
                </a:lnTo>
                <a:lnTo>
                  <a:pt x="146176" y="70485"/>
                </a:lnTo>
                <a:lnTo>
                  <a:pt x="143128" y="57912"/>
                </a:lnTo>
                <a:lnTo>
                  <a:pt x="137286" y="397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5" name="object 275"/>
          <p:cNvSpPr/>
          <p:nvPr/>
        </p:nvSpPr>
        <p:spPr>
          <a:xfrm>
            <a:off x="8967216" y="2281301"/>
            <a:ext cx="130936" cy="132207"/>
          </a:xfrm>
          <a:custGeom>
            <a:avLst/>
            <a:gdLst/>
            <a:ahLst/>
            <a:cxnLst/>
            <a:rect l="l" t="t" r="r" b="b"/>
            <a:pathLst>
              <a:path w="130936" h="132207">
                <a:moveTo>
                  <a:pt x="123316" y="37211"/>
                </a:moveTo>
                <a:lnTo>
                  <a:pt x="110362" y="19176"/>
                </a:lnTo>
                <a:lnTo>
                  <a:pt x="93217" y="6731"/>
                </a:lnTo>
                <a:lnTo>
                  <a:pt x="72135" y="0"/>
                </a:lnTo>
                <a:lnTo>
                  <a:pt x="62229" y="1650"/>
                </a:lnTo>
                <a:lnTo>
                  <a:pt x="52450" y="3175"/>
                </a:lnTo>
                <a:lnTo>
                  <a:pt x="39877" y="6096"/>
                </a:lnTo>
                <a:lnTo>
                  <a:pt x="28701" y="11937"/>
                </a:lnTo>
                <a:lnTo>
                  <a:pt x="18923" y="20574"/>
                </a:lnTo>
                <a:lnTo>
                  <a:pt x="10667" y="31876"/>
                </a:lnTo>
                <a:lnTo>
                  <a:pt x="5206" y="41783"/>
                </a:lnTo>
                <a:lnTo>
                  <a:pt x="1269" y="54483"/>
                </a:lnTo>
                <a:lnTo>
                  <a:pt x="0" y="65786"/>
                </a:lnTo>
                <a:lnTo>
                  <a:pt x="126" y="79883"/>
                </a:lnTo>
                <a:lnTo>
                  <a:pt x="8889" y="96647"/>
                </a:lnTo>
                <a:lnTo>
                  <a:pt x="20319" y="111887"/>
                </a:lnTo>
                <a:lnTo>
                  <a:pt x="37337" y="124333"/>
                </a:lnTo>
                <a:lnTo>
                  <a:pt x="58547" y="130937"/>
                </a:lnTo>
                <a:lnTo>
                  <a:pt x="69850" y="132207"/>
                </a:lnTo>
                <a:lnTo>
                  <a:pt x="79628" y="130683"/>
                </a:lnTo>
                <a:lnTo>
                  <a:pt x="92201" y="127635"/>
                </a:lnTo>
                <a:lnTo>
                  <a:pt x="101980" y="119125"/>
                </a:lnTo>
                <a:lnTo>
                  <a:pt x="111632" y="110489"/>
                </a:lnTo>
                <a:lnTo>
                  <a:pt x="121411" y="101981"/>
                </a:lnTo>
                <a:lnTo>
                  <a:pt x="125475" y="89281"/>
                </a:lnTo>
                <a:lnTo>
                  <a:pt x="130936" y="79248"/>
                </a:lnTo>
                <a:lnTo>
                  <a:pt x="130682" y="65277"/>
                </a:lnTo>
                <a:lnTo>
                  <a:pt x="130428" y="51181"/>
                </a:lnTo>
                <a:lnTo>
                  <a:pt x="123316" y="3721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6" name="object 276"/>
          <p:cNvSpPr/>
          <p:nvPr/>
        </p:nvSpPr>
        <p:spPr>
          <a:xfrm>
            <a:off x="8967216" y="2281301"/>
            <a:ext cx="130936" cy="132207"/>
          </a:xfrm>
          <a:custGeom>
            <a:avLst/>
            <a:gdLst/>
            <a:ahLst/>
            <a:cxnLst/>
            <a:rect l="l" t="t" r="r" b="b"/>
            <a:pathLst>
              <a:path w="130936" h="132207">
                <a:moveTo>
                  <a:pt x="123316" y="37211"/>
                </a:moveTo>
                <a:lnTo>
                  <a:pt x="110362" y="19176"/>
                </a:lnTo>
                <a:lnTo>
                  <a:pt x="93217" y="6731"/>
                </a:lnTo>
                <a:lnTo>
                  <a:pt x="72135" y="0"/>
                </a:lnTo>
                <a:lnTo>
                  <a:pt x="62229" y="1650"/>
                </a:lnTo>
                <a:lnTo>
                  <a:pt x="52450" y="3175"/>
                </a:lnTo>
                <a:lnTo>
                  <a:pt x="39877" y="6096"/>
                </a:lnTo>
                <a:lnTo>
                  <a:pt x="28701" y="11937"/>
                </a:lnTo>
                <a:lnTo>
                  <a:pt x="18923" y="20574"/>
                </a:lnTo>
                <a:lnTo>
                  <a:pt x="10667" y="31876"/>
                </a:lnTo>
                <a:lnTo>
                  <a:pt x="5206" y="41783"/>
                </a:lnTo>
                <a:lnTo>
                  <a:pt x="1269" y="54483"/>
                </a:lnTo>
                <a:lnTo>
                  <a:pt x="0" y="65786"/>
                </a:lnTo>
                <a:lnTo>
                  <a:pt x="126" y="79883"/>
                </a:lnTo>
                <a:lnTo>
                  <a:pt x="8889" y="96647"/>
                </a:lnTo>
                <a:lnTo>
                  <a:pt x="20319" y="111887"/>
                </a:lnTo>
                <a:lnTo>
                  <a:pt x="37337" y="124333"/>
                </a:lnTo>
                <a:lnTo>
                  <a:pt x="58547" y="130937"/>
                </a:lnTo>
                <a:lnTo>
                  <a:pt x="69850" y="132207"/>
                </a:lnTo>
                <a:lnTo>
                  <a:pt x="79628" y="130683"/>
                </a:lnTo>
                <a:lnTo>
                  <a:pt x="92201" y="127635"/>
                </a:lnTo>
                <a:lnTo>
                  <a:pt x="101980" y="119125"/>
                </a:lnTo>
                <a:lnTo>
                  <a:pt x="111632" y="110489"/>
                </a:lnTo>
                <a:lnTo>
                  <a:pt x="121411" y="101981"/>
                </a:lnTo>
                <a:lnTo>
                  <a:pt x="125475" y="89281"/>
                </a:lnTo>
                <a:lnTo>
                  <a:pt x="130936" y="79248"/>
                </a:lnTo>
                <a:lnTo>
                  <a:pt x="130682" y="65277"/>
                </a:lnTo>
                <a:lnTo>
                  <a:pt x="130428" y="51181"/>
                </a:lnTo>
                <a:lnTo>
                  <a:pt x="123316" y="3721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3" name="object 273"/>
          <p:cNvSpPr/>
          <p:nvPr/>
        </p:nvSpPr>
        <p:spPr>
          <a:xfrm>
            <a:off x="8768588" y="2065147"/>
            <a:ext cx="117982" cy="116839"/>
          </a:xfrm>
          <a:custGeom>
            <a:avLst/>
            <a:gdLst/>
            <a:ahLst/>
            <a:cxnLst/>
            <a:rect l="l" t="t" r="r" b="b"/>
            <a:pathLst>
              <a:path w="117982" h="116839">
                <a:moveTo>
                  <a:pt x="110489" y="30225"/>
                </a:moveTo>
                <a:lnTo>
                  <a:pt x="99059" y="14986"/>
                </a:lnTo>
                <a:lnTo>
                  <a:pt x="86232" y="3810"/>
                </a:lnTo>
                <a:lnTo>
                  <a:pt x="66547" y="0"/>
                </a:lnTo>
                <a:lnTo>
                  <a:pt x="45465" y="253"/>
                </a:lnTo>
                <a:lnTo>
                  <a:pt x="37083" y="4572"/>
                </a:lnTo>
                <a:lnTo>
                  <a:pt x="25907" y="10413"/>
                </a:lnTo>
                <a:lnTo>
                  <a:pt x="16128" y="18923"/>
                </a:lnTo>
                <a:lnTo>
                  <a:pt x="9270" y="26162"/>
                </a:lnTo>
                <a:lnTo>
                  <a:pt x="3809" y="36067"/>
                </a:lnTo>
                <a:lnTo>
                  <a:pt x="2539" y="47243"/>
                </a:lnTo>
                <a:lnTo>
                  <a:pt x="1269" y="58547"/>
                </a:lnTo>
                <a:lnTo>
                  <a:pt x="0" y="69850"/>
                </a:lnTo>
                <a:lnTo>
                  <a:pt x="7238" y="83819"/>
                </a:lnTo>
                <a:lnTo>
                  <a:pt x="18795" y="99060"/>
                </a:lnTo>
                <a:lnTo>
                  <a:pt x="35813" y="111505"/>
                </a:lnTo>
                <a:lnTo>
                  <a:pt x="52704" y="116839"/>
                </a:lnTo>
                <a:lnTo>
                  <a:pt x="72389" y="113664"/>
                </a:lnTo>
                <a:lnTo>
                  <a:pt x="82168" y="112140"/>
                </a:lnTo>
                <a:lnTo>
                  <a:pt x="93344" y="106425"/>
                </a:lnTo>
                <a:lnTo>
                  <a:pt x="103123" y="97789"/>
                </a:lnTo>
                <a:lnTo>
                  <a:pt x="109981" y="90677"/>
                </a:lnTo>
                <a:lnTo>
                  <a:pt x="114045" y="77977"/>
                </a:lnTo>
                <a:lnTo>
                  <a:pt x="116712" y="69468"/>
                </a:lnTo>
                <a:lnTo>
                  <a:pt x="117982" y="58165"/>
                </a:lnTo>
                <a:lnTo>
                  <a:pt x="117728" y="44195"/>
                </a:lnTo>
                <a:lnTo>
                  <a:pt x="110489" y="302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4" name="object 274"/>
          <p:cNvSpPr/>
          <p:nvPr/>
        </p:nvSpPr>
        <p:spPr>
          <a:xfrm>
            <a:off x="8768588" y="2065147"/>
            <a:ext cx="117982" cy="116839"/>
          </a:xfrm>
          <a:custGeom>
            <a:avLst/>
            <a:gdLst/>
            <a:ahLst/>
            <a:cxnLst/>
            <a:rect l="l" t="t" r="r" b="b"/>
            <a:pathLst>
              <a:path w="117982" h="116839">
                <a:moveTo>
                  <a:pt x="110489" y="30225"/>
                </a:moveTo>
                <a:lnTo>
                  <a:pt x="99059" y="14986"/>
                </a:lnTo>
                <a:lnTo>
                  <a:pt x="86232" y="3810"/>
                </a:lnTo>
                <a:lnTo>
                  <a:pt x="66547" y="0"/>
                </a:lnTo>
                <a:lnTo>
                  <a:pt x="45465" y="253"/>
                </a:lnTo>
                <a:lnTo>
                  <a:pt x="37083" y="4572"/>
                </a:lnTo>
                <a:lnTo>
                  <a:pt x="25907" y="10413"/>
                </a:lnTo>
                <a:lnTo>
                  <a:pt x="16128" y="18923"/>
                </a:lnTo>
                <a:lnTo>
                  <a:pt x="9270" y="26162"/>
                </a:lnTo>
                <a:lnTo>
                  <a:pt x="3809" y="36067"/>
                </a:lnTo>
                <a:lnTo>
                  <a:pt x="2539" y="47243"/>
                </a:lnTo>
                <a:lnTo>
                  <a:pt x="1269" y="58547"/>
                </a:lnTo>
                <a:lnTo>
                  <a:pt x="0" y="69850"/>
                </a:lnTo>
                <a:lnTo>
                  <a:pt x="7238" y="83819"/>
                </a:lnTo>
                <a:lnTo>
                  <a:pt x="18795" y="99060"/>
                </a:lnTo>
                <a:lnTo>
                  <a:pt x="35813" y="111505"/>
                </a:lnTo>
                <a:lnTo>
                  <a:pt x="52704" y="116839"/>
                </a:lnTo>
                <a:lnTo>
                  <a:pt x="72389" y="113664"/>
                </a:lnTo>
                <a:lnTo>
                  <a:pt x="82168" y="112140"/>
                </a:lnTo>
                <a:lnTo>
                  <a:pt x="93344" y="106425"/>
                </a:lnTo>
                <a:lnTo>
                  <a:pt x="103123" y="97789"/>
                </a:lnTo>
                <a:lnTo>
                  <a:pt x="109981" y="90677"/>
                </a:lnTo>
                <a:lnTo>
                  <a:pt x="114045" y="77977"/>
                </a:lnTo>
                <a:lnTo>
                  <a:pt x="116712" y="69468"/>
                </a:lnTo>
                <a:lnTo>
                  <a:pt x="117982" y="58165"/>
                </a:lnTo>
                <a:lnTo>
                  <a:pt x="117728" y="44195"/>
                </a:lnTo>
                <a:lnTo>
                  <a:pt x="110489" y="302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1" name="object 271"/>
          <p:cNvSpPr/>
          <p:nvPr/>
        </p:nvSpPr>
        <p:spPr>
          <a:xfrm>
            <a:off x="8533638" y="1884807"/>
            <a:ext cx="106933" cy="106679"/>
          </a:xfrm>
          <a:custGeom>
            <a:avLst/>
            <a:gdLst/>
            <a:ahLst/>
            <a:cxnLst/>
            <a:rect l="l" t="t" r="r" b="b"/>
            <a:pathLst>
              <a:path w="106933" h="106679">
                <a:moveTo>
                  <a:pt x="102361" y="28575"/>
                </a:moveTo>
                <a:lnTo>
                  <a:pt x="90931" y="13334"/>
                </a:lnTo>
                <a:lnTo>
                  <a:pt x="75310" y="3682"/>
                </a:lnTo>
                <a:lnTo>
                  <a:pt x="59816" y="1142"/>
                </a:lnTo>
                <a:lnTo>
                  <a:pt x="41528" y="0"/>
                </a:lnTo>
                <a:lnTo>
                  <a:pt x="33146" y="4317"/>
                </a:lnTo>
                <a:lnTo>
                  <a:pt x="21970" y="10159"/>
                </a:lnTo>
                <a:lnTo>
                  <a:pt x="15112" y="17271"/>
                </a:lnTo>
                <a:lnTo>
                  <a:pt x="8127" y="24383"/>
                </a:lnTo>
                <a:lnTo>
                  <a:pt x="5460" y="32892"/>
                </a:lnTo>
                <a:lnTo>
                  <a:pt x="0" y="42798"/>
                </a:lnTo>
                <a:lnTo>
                  <a:pt x="1523" y="52577"/>
                </a:lnTo>
                <a:lnTo>
                  <a:pt x="253" y="63880"/>
                </a:lnTo>
                <a:lnTo>
                  <a:pt x="7492" y="77850"/>
                </a:lnTo>
                <a:lnTo>
                  <a:pt x="17525" y="90296"/>
                </a:lnTo>
                <a:lnTo>
                  <a:pt x="30352" y="101345"/>
                </a:lnTo>
                <a:lnTo>
                  <a:pt x="47370" y="106679"/>
                </a:lnTo>
                <a:lnTo>
                  <a:pt x="64134" y="105028"/>
                </a:lnTo>
                <a:lnTo>
                  <a:pt x="76707" y="102107"/>
                </a:lnTo>
                <a:lnTo>
                  <a:pt x="83692" y="94995"/>
                </a:lnTo>
                <a:lnTo>
                  <a:pt x="92075" y="90550"/>
                </a:lnTo>
                <a:lnTo>
                  <a:pt x="97535" y="80644"/>
                </a:lnTo>
                <a:lnTo>
                  <a:pt x="102996" y="70738"/>
                </a:lnTo>
                <a:lnTo>
                  <a:pt x="105663" y="62356"/>
                </a:lnTo>
                <a:lnTo>
                  <a:pt x="106933" y="51053"/>
                </a:lnTo>
                <a:lnTo>
                  <a:pt x="105409" y="41275"/>
                </a:lnTo>
                <a:lnTo>
                  <a:pt x="102361" y="285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2" name="object 272"/>
          <p:cNvSpPr/>
          <p:nvPr/>
        </p:nvSpPr>
        <p:spPr>
          <a:xfrm>
            <a:off x="8533638" y="1884807"/>
            <a:ext cx="106933" cy="106679"/>
          </a:xfrm>
          <a:custGeom>
            <a:avLst/>
            <a:gdLst/>
            <a:ahLst/>
            <a:cxnLst/>
            <a:rect l="l" t="t" r="r" b="b"/>
            <a:pathLst>
              <a:path w="106933" h="106679">
                <a:moveTo>
                  <a:pt x="102361" y="28575"/>
                </a:moveTo>
                <a:lnTo>
                  <a:pt x="90931" y="13334"/>
                </a:lnTo>
                <a:lnTo>
                  <a:pt x="75310" y="3682"/>
                </a:lnTo>
                <a:lnTo>
                  <a:pt x="59816" y="1142"/>
                </a:lnTo>
                <a:lnTo>
                  <a:pt x="41528" y="0"/>
                </a:lnTo>
                <a:lnTo>
                  <a:pt x="33146" y="4317"/>
                </a:lnTo>
                <a:lnTo>
                  <a:pt x="21970" y="10159"/>
                </a:lnTo>
                <a:lnTo>
                  <a:pt x="15112" y="17271"/>
                </a:lnTo>
                <a:lnTo>
                  <a:pt x="8127" y="24383"/>
                </a:lnTo>
                <a:lnTo>
                  <a:pt x="5460" y="32892"/>
                </a:lnTo>
                <a:lnTo>
                  <a:pt x="0" y="42798"/>
                </a:lnTo>
                <a:lnTo>
                  <a:pt x="1523" y="52577"/>
                </a:lnTo>
                <a:lnTo>
                  <a:pt x="253" y="63880"/>
                </a:lnTo>
                <a:lnTo>
                  <a:pt x="7492" y="77850"/>
                </a:lnTo>
                <a:lnTo>
                  <a:pt x="17525" y="90296"/>
                </a:lnTo>
                <a:lnTo>
                  <a:pt x="30352" y="101345"/>
                </a:lnTo>
                <a:lnTo>
                  <a:pt x="47370" y="106679"/>
                </a:lnTo>
                <a:lnTo>
                  <a:pt x="64134" y="105028"/>
                </a:lnTo>
                <a:lnTo>
                  <a:pt x="76707" y="102107"/>
                </a:lnTo>
                <a:lnTo>
                  <a:pt x="83692" y="94995"/>
                </a:lnTo>
                <a:lnTo>
                  <a:pt x="92075" y="90550"/>
                </a:lnTo>
                <a:lnTo>
                  <a:pt x="97535" y="80644"/>
                </a:lnTo>
                <a:lnTo>
                  <a:pt x="102996" y="70738"/>
                </a:lnTo>
                <a:lnTo>
                  <a:pt x="105663" y="62356"/>
                </a:lnTo>
                <a:lnTo>
                  <a:pt x="106933" y="51053"/>
                </a:lnTo>
                <a:lnTo>
                  <a:pt x="105409" y="41275"/>
                </a:lnTo>
                <a:lnTo>
                  <a:pt x="102361" y="285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9" name="object 269"/>
          <p:cNvSpPr/>
          <p:nvPr/>
        </p:nvSpPr>
        <p:spPr>
          <a:xfrm>
            <a:off x="8270113" y="1749298"/>
            <a:ext cx="95630" cy="94361"/>
          </a:xfrm>
          <a:custGeom>
            <a:avLst/>
            <a:gdLst/>
            <a:ahLst/>
            <a:cxnLst/>
            <a:rect l="l" t="t" r="r" b="b"/>
            <a:pathLst>
              <a:path w="95630" h="94361">
                <a:moveTo>
                  <a:pt x="89788" y="27686"/>
                </a:moveTo>
                <a:lnTo>
                  <a:pt x="82550" y="13715"/>
                </a:lnTo>
                <a:lnTo>
                  <a:pt x="66928" y="4063"/>
                </a:lnTo>
                <a:lnTo>
                  <a:pt x="54228" y="0"/>
                </a:lnTo>
                <a:lnTo>
                  <a:pt x="37337" y="1650"/>
                </a:lnTo>
                <a:lnTo>
                  <a:pt x="27558" y="3301"/>
                </a:lnTo>
                <a:lnTo>
                  <a:pt x="19176" y="7619"/>
                </a:lnTo>
                <a:lnTo>
                  <a:pt x="8127" y="20447"/>
                </a:lnTo>
                <a:lnTo>
                  <a:pt x="0" y="38862"/>
                </a:lnTo>
                <a:lnTo>
                  <a:pt x="1523" y="48640"/>
                </a:lnTo>
                <a:lnTo>
                  <a:pt x="3047" y="58419"/>
                </a:lnTo>
                <a:lnTo>
                  <a:pt x="6095" y="71119"/>
                </a:lnTo>
                <a:lnTo>
                  <a:pt x="14604" y="80772"/>
                </a:lnTo>
                <a:lnTo>
                  <a:pt x="27431" y="91821"/>
                </a:lnTo>
                <a:lnTo>
                  <a:pt x="42925" y="94361"/>
                </a:lnTo>
                <a:lnTo>
                  <a:pt x="57022" y="94234"/>
                </a:lnTo>
                <a:lnTo>
                  <a:pt x="66801" y="92710"/>
                </a:lnTo>
                <a:lnTo>
                  <a:pt x="75183" y="88264"/>
                </a:lnTo>
                <a:lnTo>
                  <a:pt x="89026" y="74040"/>
                </a:lnTo>
                <a:lnTo>
                  <a:pt x="94487" y="57150"/>
                </a:lnTo>
                <a:lnTo>
                  <a:pt x="95630" y="45847"/>
                </a:lnTo>
                <a:lnTo>
                  <a:pt x="94106" y="36067"/>
                </a:lnTo>
                <a:lnTo>
                  <a:pt x="89788" y="2768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0" name="object 270"/>
          <p:cNvSpPr/>
          <p:nvPr/>
        </p:nvSpPr>
        <p:spPr>
          <a:xfrm>
            <a:off x="8270113" y="1749298"/>
            <a:ext cx="95630" cy="94361"/>
          </a:xfrm>
          <a:custGeom>
            <a:avLst/>
            <a:gdLst/>
            <a:ahLst/>
            <a:cxnLst/>
            <a:rect l="l" t="t" r="r" b="b"/>
            <a:pathLst>
              <a:path w="95630" h="94361">
                <a:moveTo>
                  <a:pt x="89788" y="27686"/>
                </a:moveTo>
                <a:lnTo>
                  <a:pt x="82550" y="13715"/>
                </a:lnTo>
                <a:lnTo>
                  <a:pt x="66928" y="4063"/>
                </a:lnTo>
                <a:lnTo>
                  <a:pt x="54228" y="0"/>
                </a:lnTo>
                <a:lnTo>
                  <a:pt x="37337" y="1650"/>
                </a:lnTo>
                <a:lnTo>
                  <a:pt x="27558" y="3301"/>
                </a:lnTo>
                <a:lnTo>
                  <a:pt x="19176" y="7619"/>
                </a:lnTo>
                <a:lnTo>
                  <a:pt x="8127" y="20447"/>
                </a:lnTo>
                <a:lnTo>
                  <a:pt x="0" y="38862"/>
                </a:lnTo>
                <a:lnTo>
                  <a:pt x="1523" y="48640"/>
                </a:lnTo>
                <a:lnTo>
                  <a:pt x="3047" y="58419"/>
                </a:lnTo>
                <a:lnTo>
                  <a:pt x="6095" y="71119"/>
                </a:lnTo>
                <a:lnTo>
                  <a:pt x="14604" y="80772"/>
                </a:lnTo>
                <a:lnTo>
                  <a:pt x="27431" y="91821"/>
                </a:lnTo>
                <a:lnTo>
                  <a:pt x="42925" y="94361"/>
                </a:lnTo>
                <a:lnTo>
                  <a:pt x="57022" y="94234"/>
                </a:lnTo>
                <a:lnTo>
                  <a:pt x="66801" y="92710"/>
                </a:lnTo>
                <a:lnTo>
                  <a:pt x="75183" y="88264"/>
                </a:lnTo>
                <a:lnTo>
                  <a:pt x="89026" y="74040"/>
                </a:lnTo>
                <a:lnTo>
                  <a:pt x="94487" y="57150"/>
                </a:lnTo>
                <a:lnTo>
                  <a:pt x="95630" y="45847"/>
                </a:lnTo>
                <a:lnTo>
                  <a:pt x="94106" y="36067"/>
                </a:lnTo>
                <a:lnTo>
                  <a:pt x="89788" y="2768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7" name="object 267"/>
          <p:cNvSpPr/>
          <p:nvPr/>
        </p:nvSpPr>
        <p:spPr>
          <a:xfrm>
            <a:off x="7986141" y="1662302"/>
            <a:ext cx="85978" cy="84455"/>
          </a:xfrm>
          <a:custGeom>
            <a:avLst/>
            <a:gdLst/>
            <a:ahLst/>
            <a:cxnLst/>
            <a:rect l="l" t="t" r="r" b="b"/>
            <a:pathLst>
              <a:path w="85978" h="84455">
                <a:moveTo>
                  <a:pt x="81406" y="21971"/>
                </a:moveTo>
                <a:lnTo>
                  <a:pt x="72770" y="12319"/>
                </a:lnTo>
                <a:lnTo>
                  <a:pt x="61467" y="4063"/>
                </a:lnTo>
                <a:lnTo>
                  <a:pt x="48767" y="0"/>
                </a:lnTo>
                <a:lnTo>
                  <a:pt x="31876" y="1650"/>
                </a:lnTo>
                <a:lnTo>
                  <a:pt x="17906" y="8889"/>
                </a:lnTo>
                <a:lnTo>
                  <a:pt x="5460" y="18923"/>
                </a:lnTo>
                <a:lnTo>
                  <a:pt x="0" y="35813"/>
                </a:lnTo>
                <a:lnTo>
                  <a:pt x="1650" y="52705"/>
                </a:lnTo>
                <a:lnTo>
                  <a:pt x="3301" y="62484"/>
                </a:lnTo>
                <a:lnTo>
                  <a:pt x="13334" y="75057"/>
                </a:lnTo>
                <a:lnTo>
                  <a:pt x="23240" y="80518"/>
                </a:lnTo>
                <a:lnTo>
                  <a:pt x="35940" y="84455"/>
                </a:lnTo>
                <a:lnTo>
                  <a:pt x="49910" y="84327"/>
                </a:lnTo>
                <a:lnTo>
                  <a:pt x="68199" y="78359"/>
                </a:lnTo>
                <a:lnTo>
                  <a:pt x="79248" y="65532"/>
                </a:lnTo>
                <a:lnTo>
                  <a:pt x="85978" y="51435"/>
                </a:lnTo>
                <a:lnTo>
                  <a:pt x="84327" y="34544"/>
                </a:lnTo>
                <a:lnTo>
                  <a:pt x="81406" y="219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8" name="object 268"/>
          <p:cNvSpPr/>
          <p:nvPr/>
        </p:nvSpPr>
        <p:spPr>
          <a:xfrm>
            <a:off x="7986141" y="1662302"/>
            <a:ext cx="85978" cy="84455"/>
          </a:xfrm>
          <a:custGeom>
            <a:avLst/>
            <a:gdLst/>
            <a:ahLst/>
            <a:cxnLst/>
            <a:rect l="l" t="t" r="r" b="b"/>
            <a:pathLst>
              <a:path w="85978" h="84455">
                <a:moveTo>
                  <a:pt x="81406" y="21971"/>
                </a:moveTo>
                <a:lnTo>
                  <a:pt x="72770" y="12319"/>
                </a:lnTo>
                <a:lnTo>
                  <a:pt x="61467" y="4063"/>
                </a:lnTo>
                <a:lnTo>
                  <a:pt x="48767" y="0"/>
                </a:lnTo>
                <a:lnTo>
                  <a:pt x="31876" y="1650"/>
                </a:lnTo>
                <a:lnTo>
                  <a:pt x="17906" y="8889"/>
                </a:lnTo>
                <a:lnTo>
                  <a:pt x="5460" y="18923"/>
                </a:lnTo>
                <a:lnTo>
                  <a:pt x="0" y="35813"/>
                </a:lnTo>
                <a:lnTo>
                  <a:pt x="1650" y="52705"/>
                </a:lnTo>
                <a:lnTo>
                  <a:pt x="3301" y="62484"/>
                </a:lnTo>
                <a:lnTo>
                  <a:pt x="13334" y="75057"/>
                </a:lnTo>
                <a:lnTo>
                  <a:pt x="23240" y="80518"/>
                </a:lnTo>
                <a:lnTo>
                  <a:pt x="35940" y="84455"/>
                </a:lnTo>
                <a:lnTo>
                  <a:pt x="49910" y="84327"/>
                </a:lnTo>
                <a:lnTo>
                  <a:pt x="68199" y="78359"/>
                </a:lnTo>
                <a:lnTo>
                  <a:pt x="79248" y="65532"/>
                </a:lnTo>
                <a:lnTo>
                  <a:pt x="85978" y="51435"/>
                </a:lnTo>
                <a:lnTo>
                  <a:pt x="84327" y="34544"/>
                </a:lnTo>
                <a:lnTo>
                  <a:pt x="81406" y="219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5" name="object 265"/>
          <p:cNvSpPr/>
          <p:nvPr/>
        </p:nvSpPr>
        <p:spPr>
          <a:xfrm>
            <a:off x="7688960" y="1627377"/>
            <a:ext cx="77343" cy="76073"/>
          </a:xfrm>
          <a:custGeom>
            <a:avLst/>
            <a:gdLst/>
            <a:ahLst/>
            <a:cxnLst/>
            <a:rect l="l" t="t" r="r" b="b"/>
            <a:pathLst>
              <a:path w="77343" h="76073">
                <a:moveTo>
                  <a:pt x="1650" y="46989"/>
                </a:moveTo>
                <a:lnTo>
                  <a:pt x="3175" y="56896"/>
                </a:lnTo>
                <a:lnTo>
                  <a:pt x="11811" y="66548"/>
                </a:lnTo>
                <a:lnTo>
                  <a:pt x="21717" y="72009"/>
                </a:lnTo>
                <a:lnTo>
                  <a:pt x="34417" y="76073"/>
                </a:lnTo>
                <a:lnTo>
                  <a:pt x="48514" y="75819"/>
                </a:lnTo>
                <a:lnTo>
                  <a:pt x="59690" y="70104"/>
                </a:lnTo>
                <a:lnTo>
                  <a:pt x="70739" y="57276"/>
                </a:lnTo>
                <a:lnTo>
                  <a:pt x="74675" y="44576"/>
                </a:lnTo>
                <a:lnTo>
                  <a:pt x="77343" y="29083"/>
                </a:lnTo>
                <a:lnTo>
                  <a:pt x="73025" y="20700"/>
                </a:lnTo>
                <a:lnTo>
                  <a:pt x="64389" y="10922"/>
                </a:lnTo>
                <a:lnTo>
                  <a:pt x="55880" y="1270"/>
                </a:lnTo>
                <a:lnTo>
                  <a:pt x="44577" y="0"/>
                </a:lnTo>
                <a:lnTo>
                  <a:pt x="30480" y="254"/>
                </a:lnTo>
                <a:lnTo>
                  <a:pt x="16510" y="7493"/>
                </a:lnTo>
                <a:lnTo>
                  <a:pt x="6858" y="16001"/>
                </a:lnTo>
                <a:lnTo>
                  <a:pt x="0" y="30225"/>
                </a:lnTo>
                <a:lnTo>
                  <a:pt x="1650" y="4698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6" name="object 266"/>
          <p:cNvSpPr/>
          <p:nvPr/>
        </p:nvSpPr>
        <p:spPr>
          <a:xfrm>
            <a:off x="7688960" y="1627377"/>
            <a:ext cx="77343" cy="76073"/>
          </a:xfrm>
          <a:custGeom>
            <a:avLst/>
            <a:gdLst/>
            <a:ahLst/>
            <a:cxnLst/>
            <a:rect l="l" t="t" r="r" b="b"/>
            <a:pathLst>
              <a:path w="77343" h="76073">
                <a:moveTo>
                  <a:pt x="1650" y="46989"/>
                </a:moveTo>
                <a:lnTo>
                  <a:pt x="3175" y="56896"/>
                </a:lnTo>
                <a:lnTo>
                  <a:pt x="11811" y="66548"/>
                </a:lnTo>
                <a:lnTo>
                  <a:pt x="21717" y="72009"/>
                </a:lnTo>
                <a:lnTo>
                  <a:pt x="34417" y="76073"/>
                </a:lnTo>
                <a:lnTo>
                  <a:pt x="48514" y="75819"/>
                </a:lnTo>
                <a:lnTo>
                  <a:pt x="59690" y="70104"/>
                </a:lnTo>
                <a:lnTo>
                  <a:pt x="70739" y="57276"/>
                </a:lnTo>
                <a:lnTo>
                  <a:pt x="74675" y="44576"/>
                </a:lnTo>
                <a:lnTo>
                  <a:pt x="77343" y="29083"/>
                </a:lnTo>
                <a:lnTo>
                  <a:pt x="73025" y="20700"/>
                </a:lnTo>
                <a:lnTo>
                  <a:pt x="64389" y="10922"/>
                </a:lnTo>
                <a:lnTo>
                  <a:pt x="55880" y="1270"/>
                </a:lnTo>
                <a:lnTo>
                  <a:pt x="44577" y="0"/>
                </a:lnTo>
                <a:lnTo>
                  <a:pt x="30480" y="254"/>
                </a:lnTo>
                <a:lnTo>
                  <a:pt x="16510" y="7493"/>
                </a:lnTo>
                <a:lnTo>
                  <a:pt x="6858" y="16001"/>
                </a:lnTo>
                <a:lnTo>
                  <a:pt x="0" y="30225"/>
                </a:lnTo>
                <a:lnTo>
                  <a:pt x="1650" y="4698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3" name="object 263"/>
          <p:cNvSpPr/>
          <p:nvPr/>
        </p:nvSpPr>
        <p:spPr>
          <a:xfrm>
            <a:off x="7388352" y="1643379"/>
            <a:ext cx="70484" cy="69977"/>
          </a:xfrm>
          <a:custGeom>
            <a:avLst/>
            <a:gdLst/>
            <a:ahLst/>
            <a:cxnLst/>
            <a:rect l="l" t="t" r="r" b="b"/>
            <a:pathLst>
              <a:path w="70484" h="69977">
                <a:moveTo>
                  <a:pt x="65913" y="19050"/>
                </a:moveTo>
                <a:lnTo>
                  <a:pt x="60198" y="7874"/>
                </a:lnTo>
                <a:lnTo>
                  <a:pt x="50292" y="2412"/>
                </a:lnTo>
                <a:lnTo>
                  <a:pt x="38989" y="1143"/>
                </a:lnTo>
                <a:lnTo>
                  <a:pt x="27686" y="0"/>
                </a:lnTo>
                <a:lnTo>
                  <a:pt x="16509" y="5715"/>
                </a:lnTo>
                <a:lnTo>
                  <a:pt x="6857" y="14350"/>
                </a:lnTo>
                <a:lnTo>
                  <a:pt x="0" y="28448"/>
                </a:lnTo>
                <a:lnTo>
                  <a:pt x="253" y="42545"/>
                </a:lnTo>
                <a:lnTo>
                  <a:pt x="4572" y="50927"/>
                </a:lnTo>
                <a:lnTo>
                  <a:pt x="11683" y="57785"/>
                </a:lnTo>
                <a:lnTo>
                  <a:pt x="20320" y="67564"/>
                </a:lnTo>
                <a:lnTo>
                  <a:pt x="31496" y="68834"/>
                </a:lnTo>
                <a:lnTo>
                  <a:pt x="42799" y="69977"/>
                </a:lnTo>
                <a:lnTo>
                  <a:pt x="56769" y="62737"/>
                </a:lnTo>
                <a:lnTo>
                  <a:pt x="65024" y="51435"/>
                </a:lnTo>
                <a:lnTo>
                  <a:pt x="70484" y="41529"/>
                </a:lnTo>
                <a:lnTo>
                  <a:pt x="70230" y="27432"/>
                </a:lnTo>
                <a:lnTo>
                  <a:pt x="65913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4" name="object 264"/>
          <p:cNvSpPr/>
          <p:nvPr/>
        </p:nvSpPr>
        <p:spPr>
          <a:xfrm>
            <a:off x="7388352" y="1643379"/>
            <a:ext cx="70484" cy="69977"/>
          </a:xfrm>
          <a:custGeom>
            <a:avLst/>
            <a:gdLst/>
            <a:ahLst/>
            <a:cxnLst/>
            <a:rect l="l" t="t" r="r" b="b"/>
            <a:pathLst>
              <a:path w="70484" h="69977">
                <a:moveTo>
                  <a:pt x="65913" y="19050"/>
                </a:moveTo>
                <a:lnTo>
                  <a:pt x="60198" y="7874"/>
                </a:lnTo>
                <a:lnTo>
                  <a:pt x="50292" y="2412"/>
                </a:lnTo>
                <a:lnTo>
                  <a:pt x="38989" y="1143"/>
                </a:lnTo>
                <a:lnTo>
                  <a:pt x="27686" y="0"/>
                </a:lnTo>
                <a:lnTo>
                  <a:pt x="16509" y="5715"/>
                </a:lnTo>
                <a:lnTo>
                  <a:pt x="6857" y="14350"/>
                </a:lnTo>
                <a:lnTo>
                  <a:pt x="0" y="28448"/>
                </a:lnTo>
                <a:lnTo>
                  <a:pt x="253" y="42545"/>
                </a:lnTo>
                <a:lnTo>
                  <a:pt x="4572" y="50927"/>
                </a:lnTo>
                <a:lnTo>
                  <a:pt x="11683" y="57785"/>
                </a:lnTo>
                <a:lnTo>
                  <a:pt x="20320" y="67564"/>
                </a:lnTo>
                <a:lnTo>
                  <a:pt x="31496" y="68834"/>
                </a:lnTo>
                <a:lnTo>
                  <a:pt x="42799" y="69977"/>
                </a:lnTo>
                <a:lnTo>
                  <a:pt x="56769" y="62737"/>
                </a:lnTo>
                <a:lnTo>
                  <a:pt x="65024" y="51435"/>
                </a:lnTo>
                <a:lnTo>
                  <a:pt x="70484" y="41529"/>
                </a:lnTo>
                <a:lnTo>
                  <a:pt x="70230" y="27432"/>
                </a:lnTo>
                <a:lnTo>
                  <a:pt x="65913" y="1905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1" name="object 261"/>
          <p:cNvSpPr/>
          <p:nvPr/>
        </p:nvSpPr>
        <p:spPr>
          <a:xfrm>
            <a:off x="7095744" y="1712467"/>
            <a:ext cx="63246" cy="61722"/>
          </a:xfrm>
          <a:custGeom>
            <a:avLst/>
            <a:gdLst/>
            <a:ahLst/>
            <a:cxnLst/>
            <a:rect l="l" t="t" r="r" b="b"/>
            <a:pathLst>
              <a:path w="63246" h="61722">
                <a:moveTo>
                  <a:pt x="4317" y="45212"/>
                </a:moveTo>
                <a:lnTo>
                  <a:pt x="8635" y="53594"/>
                </a:lnTo>
                <a:lnTo>
                  <a:pt x="18541" y="59055"/>
                </a:lnTo>
                <a:lnTo>
                  <a:pt x="27050" y="61722"/>
                </a:lnTo>
                <a:lnTo>
                  <a:pt x="36829" y="60198"/>
                </a:lnTo>
                <a:lnTo>
                  <a:pt x="49529" y="57150"/>
                </a:lnTo>
                <a:lnTo>
                  <a:pt x="57784" y="45847"/>
                </a:lnTo>
                <a:lnTo>
                  <a:pt x="63246" y="35941"/>
                </a:lnTo>
                <a:lnTo>
                  <a:pt x="60198" y="23241"/>
                </a:lnTo>
                <a:lnTo>
                  <a:pt x="60071" y="16256"/>
                </a:lnTo>
                <a:lnTo>
                  <a:pt x="52958" y="9398"/>
                </a:lnTo>
                <a:lnTo>
                  <a:pt x="45847" y="2412"/>
                </a:lnTo>
                <a:lnTo>
                  <a:pt x="34544" y="1143"/>
                </a:lnTo>
                <a:lnTo>
                  <a:pt x="23367" y="0"/>
                </a:lnTo>
                <a:lnTo>
                  <a:pt x="12191" y="5715"/>
                </a:lnTo>
                <a:lnTo>
                  <a:pt x="5206" y="12827"/>
                </a:lnTo>
                <a:lnTo>
                  <a:pt x="1270" y="25527"/>
                </a:lnTo>
                <a:lnTo>
                  <a:pt x="0" y="36830"/>
                </a:lnTo>
                <a:lnTo>
                  <a:pt x="4317" y="452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2" name="object 262"/>
          <p:cNvSpPr/>
          <p:nvPr/>
        </p:nvSpPr>
        <p:spPr>
          <a:xfrm>
            <a:off x="7095744" y="1712467"/>
            <a:ext cx="63246" cy="61722"/>
          </a:xfrm>
          <a:custGeom>
            <a:avLst/>
            <a:gdLst/>
            <a:ahLst/>
            <a:cxnLst/>
            <a:rect l="l" t="t" r="r" b="b"/>
            <a:pathLst>
              <a:path w="63246" h="61722">
                <a:moveTo>
                  <a:pt x="4317" y="45212"/>
                </a:moveTo>
                <a:lnTo>
                  <a:pt x="8635" y="53594"/>
                </a:lnTo>
                <a:lnTo>
                  <a:pt x="18541" y="59055"/>
                </a:lnTo>
                <a:lnTo>
                  <a:pt x="27050" y="61722"/>
                </a:lnTo>
                <a:lnTo>
                  <a:pt x="36829" y="60198"/>
                </a:lnTo>
                <a:lnTo>
                  <a:pt x="49529" y="57150"/>
                </a:lnTo>
                <a:lnTo>
                  <a:pt x="57784" y="45847"/>
                </a:lnTo>
                <a:lnTo>
                  <a:pt x="63246" y="35941"/>
                </a:lnTo>
                <a:lnTo>
                  <a:pt x="60198" y="23241"/>
                </a:lnTo>
                <a:lnTo>
                  <a:pt x="60071" y="16256"/>
                </a:lnTo>
                <a:lnTo>
                  <a:pt x="52958" y="9398"/>
                </a:lnTo>
                <a:lnTo>
                  <a:pt x="45847" y="2412"/>
                </a:lnTo>
                <a:lnTo>
                  <a:pt x="34544" y="1143"/>
                </a:lnTo>
                <a:lnTo>
                  <a:pt x="23367" y="0"/>
                </a:lnTo>
                <a:lnTo>
                  <a:pt x="12191" y="5715"/>
                </a:lnTo>
                <a:lnTo>
                  <a:pt x="5206" y="12827"/>
                </a:lnTo>
                <a:lnTo>
                  <a:pt x="1270" y="25527"/>
                </a:lnTo>
                <a:lnTo>
                  <a:pt x="0" y="36830"/>
                </a:lnTo>
                <a:lnTo>
                  <a:pt x="4317" y="452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9" name="object 259"/>
          <p:cNvSpPr/>
          <p:nvPr/>
        </p:nvSpPr>
        <p:spPr>
          <a:xfrm>
            <a:off x="8757158" y="2436241"/>
            <a:ext cx="135255" cy="138175"/>
          </a:xfrm>
          <a:custGeom>
            <a:avLst/>
            <a:gdLst/>
            <a:ahLst/>
            <a:cxnLst/>
            <a:rect l="l" t="t" r="r" b="b"/>
            <a:pathLst>
              <a:path w="135255" h="138175">
                <a:moveTo>
                  <a:pt x="130428" y="37084"/>
                </a:moveTo>
                <a:lnTo>
                  <a:pt x="118872" y="21844"/>
                </a:lnTo>
                <a:lnTo>
                  <a:pt x="107569" y="13588"/>
                </a:lnTo>
                <a:lnTo>
                  <a:pt x="97663" y="8128"/>
                </a:lnTo>
                <a:lnTo>
                  <a:pt x="84836" y="4063"/>
                </a:lnTo>
                <a:lnTo>
                  <a:pt x="72136" y="0"/>
                </a:lnTo>
                <a:lnTo>
                  <a:pt x="58166" y="254"/>
                </a:lnTo>
                <a:lnTo>
                  <a:pt x="45466" y="3301"/>
                </a:lnTo>
                <a:lnTo>
                  <a:pt x="31623" y="10541"/>
                </a:lnTo>
                <a:lnTo>
                  <a:pt x="21844" y="19050"/>
                </a:lnTo>
                <a:lnTo>
                  <a:pt x="12192" y="27686"/>
                </a:lnTo>
                <a:lnTo>
                  <a:pt x="6731" y="37592"/>
                </a:lnTo>
                <a:lnTo>
                  <a:pt x="0" y="58800"/>
                </a:lnTo>
                <a:lnTo>
                  <a:pt x="253" y="79883"/>
                </a:lnTo>
                <a:lnTo>
                  <a:pt x="7620" y="100837"/>
                </a:lnTo>
                <a:lnTo>
                  <a:pt x="16256" y="117601"/>
                </a:lnTo>
                <a:lnTo>
                  <a:pt x="27686" y="125857"/>
                </a:lnTo>
                <a:lnTo>
                  <a:pt x="38989" y="134112"/>
                </a:lnTo>
                <a:lnTo>
                  <a:pt x="51689" y="138175"/>
                </a:lnTo>
                <a:lnTo>
                  <a:pt x="65786" y="137922"/>
                </a:lnTo>
                <a:lnTo>
                  <a:pt x="79883" y="137668"/>
                </a:lnTo>
                <a:lnTo>
                  <a:pt x="92456" y="134747"/>
                </a:lnTo>
                <a:lnTo>
                  <a:pt x="103632" y="128905"/>
                </a:lnTo>
                <a:lnTo>
                  <a:pt x="113284" y="120396"/>
                </a:lnTo>
                <a:lnTo>
                  <a:pt x="123063" y="111760"/>
                </a:lnTo>
                <a:lnTo>
                  <a:pt x="128524" y="101854"/>
                </a:lnTo>
                <a:lnTo>
                  <a:pt x="135255" y="80645"/>
                </a:lnTo>
                <a:lnTo>
                  <a:pt x="134874" y="59562"/>
                </a:lnTo>
                <a:lnTo>
                  <a:pt x="130428" y="370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0" name="object 260"/>
          <p:cNvSpPr/>
          <p:nvPr/>
        </p:nvSpPr>
        <p:spPr>
          <a:xfrm>
            <a:off x="8757158" y="2436241"/>
            <a:ext cx="135255" cy="138175"/>
          </a:xfrm>
          <a:custGeom>
            <a:avLst/>
            <a:gdLst/>
            <a:ahLst/>
            <a:cxnLst/>
            <a:rect l="l" t="t" r="r" b="b"/>
            <a:pathLst>
              <a:path w="135255" h="138175">
                <a:moveTo>
                  <a:pt x="130428" y="37084"/>
                </a:moveTo>
                <a:lnTo>
                  <a:pt x="118872" y="21844"/>
                </a:lnTo>
                <a:lnTo>
                  <a:pt x="107569" y="13588"/>
                </a:lnTo>
                <a:lnTo>
                  <a:pt x="97663" y="8128"/>
                </a:lnTo>
                <a:lnTo>
                  <a:pt x="84836" y="4063"/>
                </a:lnTo>
                <a:lnTo>
                  <a:pt x="72136" y="0"/>
                </a:lnTo>
                <a:lnTo>
                  <a:pt x="58166" y="254"/>
                </a:lnTo>
                <a:lnTo>
                  <a:pt x="45466" y="3301"/>
                </a:lnTo>
                <a:lnTo>
                  <a:pt x="31623" y="10541"/>
                </a:lnTo>
                <a:lnTo>
                  <a:pt x="21844" y="19050"/>
                </a:lnTo>
                <a:lnTo>
                  <a:pt x="12192" y="27686"/>
                </a:lnTo>
                <a:lnTo>
                  <a:pt x="6731" y="37592"/>
                </a:lnTo>
                <a:lnTo>
                  <a:pt x="0" y="58800"/>
                </a:lnTo>
                <a:lnTo>
                  <a:pt x="253" y="79883"/>
                </a:lnTo>
                <a:lnTo>
                  <a:pt x="7620" y="100837"/>
                </a:lnTo>
                <a:lnTo>
                  <a:pt x="16256" y="117601"/>
                </a:lnTo>
                <a:lnTo>
                  <a:pt x="27686" y="125857"/>
                </a:lnTo>
                <a:lnTo>
                  <a:pt x="38989" y="134112"/>
                </a:lnTo>
                <a:lnTo>
                  <a:pt x="51689" y="138175"/>
                </a:lnTo>
                <a:lnTo>
                  <a:pt x="65786" y="137922"/>
                </a:lnTo>
                <a:lnTo>
                  <a:pt x="79883" y="137668"/>
                </a:lnTo>
                <a:lnTo>
                  <a:pt x="92456" y="134747"/>
                </a:lnTo>
                <a:lnTo>
                  <a:pt x="103632" y="128905"/>
                </a:lnTo>
                <a:lnTo>
                  <a:pt x="113284" y="120396"/>
                </a:lnTo>
                <a:lnTo>
                  <a:pt x="123063" y="111760"/>
                </a:lnTo>
                <a:lnTo>
                  <a:pt x="128524" y="101854"/>
                </a:lnTo>
                <a:lnTo>
                  <a:pt x="135255" y="80645"/>
                </a:lnTo>
                <a:lnTo>
                  <a:pt x="134874" y="59562"/>
                </a:lnTo>
                <a:lnTo>
                  <a:pt x="130428" y="370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7" name="object 257"/>
          <p:cNvSpPr/>
          <p:nvPr/>
        </p:nvSpPr>
        <p:spPr>
          <a:xfrm>
            <a:off x="8902319" y="2661920"/>
            <a:ext cx="124078" cy="125094"/>
          </a:xfrm>
          <a:custGeom>
            <a:avLst/>
            <a:gdLst/>
            <a:ahLst/>
            <a:cxnLst/>
            <a:rect l="l" t="t" r="r" b="b"/>
            <a:pathLst>
              <a:path w="124078" h="125094">
                <a:moveTo>
                  <a:pt x="380" y="72643"/>
                </a:moveTo>
                <a:lnTo>
                  <a:pt x="6223" y="90931"/>
                </a:lnTo>
                <a:lnTo>
                  <a:pt x="16255" y="103377"/>
                </a:lnTo>
                <a:lnTo>
                  <a:pt x="24891" y="113156"/>
                </a:lnTo>
                <a:lnTo>
                  <a:pt x="34798" y="118617"/>
                </a:lnTo>
                <a:lnTo>
                  <a:pt x="47498" y="122554"/>
                </a:lnTo>
                <a:lnTo>
                  <a:pt x="58674" y="123825"/>
                </a:lnTo>
                <a:lnTo>
                  <a:pt x="69976" y="125094"/>
                </a:lnTo>
                <a:lnTo>
                  <a:pt x="82550" y="122046"/>
                </a:lnTo>
                <a:lnTo>
                  <a:pt x="93725" y="116331"/>
                </a:lnTo>
                <a:lnTo>
                  <a:pt x="103504" y="107695"/>
                </a:lnTo>
                <a:lnTo>
                  <a:pt x="115824" y="90677"/>
                </a:lnTo>
                <a:lnTo>
                  <a:pt x="124078" y="72262"/>
                </a:lnTo>
                <a:lnTo>
                  <a:pt x="120903" y="52704"/>
                </a:lnTo>
                <a:lnTo>
                  <a:pt x="117855" y="33019"/>
                </a:lnTo>
                <a:lnTo>
                  <a:pt x="107823" y="20446"/>
                </a:lnTo>
                <a:lnTo>
                  <a:pt x="96392" y="12191"/>
                </a:lnTo>
                <a:lnTo>
                  <a:pt x="86486" y="6730"/>
                </a:lnTo>
                <a:lnTo>
                  <a:pt x="76580" y="1269"/>
                </a:lnTo>
                <a:lnTo>
                  <a:pt x="65277" y="0"/>
                </a:lnTo>
                <a:lnTo>
                  <a:pt x="51307" y="253"/>
                </a:lnTo>
                <a:lnTo>
                  <a:pt x="41401" y="1777"/>
                </a:lnTo>
                <a:lnTo>
                  <a:pt x="30352" y="7619"/>
                </a:lnTo>
                <a:lnTo>
                  <a:pt x="20574" y="16128"/>
                </a:lnTo>
                <a:lnTo>
                  <a:pt x="8127" y="33274"/>
                </a:lnTo>
                <a:lnTo>
                  <a:pt x="0" y="51562"/>
                </a:lnTo>
                <a:lnTo>
                  <a:pt x="380" y="726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8" name="object 258"/>
          <p:cNvSpPr/>
          <p:nvPr/>
        </p:nvSpPr>
        <p:spPr>
          <a:xfrm>
            <a:off x="8902319" y="2661920"/>
            <a:ext cx="124078" cy="125094"/>
          </a:xfrm>
          <a:custGeom>
            <a:avLst/>
            <a:gdLst/>
            <a:ahLst/>
            <a:cxnLst/>
            <a:rect l="l" t="t" r="r" b="b"/>
            <a:pathLst>
              <a:path w="124078" h="125094">
                <a:moveTo>
                  <a:pt x="380" y="72643"/>
                </a:moveTo>
                <a:lnTo>
                  <a:pt x="6223" y="90931"/>
                </a:lnTo>
                <a:lnTo>
                  <a:pt x="16255" y="103377"/>
                </a:lnTo>
                <a:lnTo>
                  <a:pt x="24891" y="113156"/>
                </a:lnTo>
                <a:lnTo>
                  <a:pt x="34798" y="118617"/>
                </a:lnTo>
                <a:lnTo>
                  <a:pt x="47498" y="122554"/>
                </a:lnTo>
                <a:lnTo>
                  <a:pt x="58674" y="123825"/>
                </a:lnTo>
                <a:lnTo>
                  <a:pt x="69976" y="125094"/>
                </a:lnTo>
                <a:lnTo>
                  <a:pt x="82550" y="122046"/>
                </a:lnTo>
                <a:lnTo>
                  <a:pt x="93725" y="116331"/>
                </a:lnTo>
                <a:lnTo>
                  <a:pt x="103504" y="107695"/>
                </a:lnTo>
                <a:lnTo>
                  <a:pt x="115824" y="90677"/>
                </a:lnTo>
                <a:lnTo>
                  <a:pt x="124078" y="72262"/>
                </a:lnTo>
                <a:lnTo>
                  <a:pt x="120903" y="52704"/>
                </a:lnTo>
                <a:lnTo>
                  <a:pt x="117855" y="33019"/>
                </a:lnTo>
                <a:lnTo>
                  <a:pt x="107823" y="20446"/>
                </a:lnTo>
                <a:lnTo>
                  <a:pt x="96392" y="12191"/>
                </a:lnTo>
                <a:lnTo>
                  <a:pt x="86486" y="6730"/>
                </a:lnTo>
                <a:lnTo>
                  <a:pt x="76580" y="1269"/>
                </a:lnTo>
                <a:lnTo>
                  <a:pt x="65277" y="0"/>
                </a:lnTo>
                <a:lnTo>
                  <a:pt x="51307" y="253"/>
                </a:lnTo>
                <a:lnTo>
                  <a:pt x="41401" y="1777"/>
                </a:lnTo>
                <a:lnTo>
                  <a:pt x="30352" y="7619"/>
                </a:lnTo>
                <a:lnTo>
                  <a:pt x="20574" y="16128"/>
                </a:lnTo>
                <a:lnTo>
                  <a:pt x="8127" y="33274"/>
                </a:lnTo>
                <a:lnTo>
                  <a:pt x="0" y="51562"/>
                </a:lnTo>
                <a:lnTo>
                  <a:pt x="380" y="726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5" name="object 255"/>
          <p:cNvSpPr/>
          <p:nvPr/>
        </p:nvSpPr>
        <p:spPr>
          <a:xfrm>
            <a:off x="9007348" y="2905125"/>
            <a:ext cx="111125" cy="113791"/>
          </a:xfrm>
          <a:custGeom>
            <a:avLst/>
            <a:gdLst/>
            <a:ahLst/>
            <a:cxnLst/>
            <a:rect l="l" t="t" r="r" b="b"/>
            <a:pathLst>
              <a:path w="111125" h="113791">
                <a:moveTo>
                  <a:pt x="103504" y="33020"/>
                </a:moveTo>
                <a:lnTo>
                  <a:pt x="96266" y="19050"/>
                </a:lnTo>
                <a:lnTo>
                  <a:pt x="89153" y="12191"/>
                </a:lnTo>
                <a:lnTo>
                  <a:pt x="79248" y="6730"/>
                </a:lnTo>
                <a:lnTo>
                  <a:pt x="66548" y="2666"/>
                </a:lnTo>
                <a:lnTo>
                  <a:pt x="58038" y="0"/>
                </a:lnTo>
                <a:lnTo>
                  <a:pt x="45466" y="3048"/>
                </a:lnTo>
                <a:lnTo>
                  <a:pt x="35686" y="4572"/>
                </a:lnTo>
                <a:lnTo>
                  <a:pt x="27304" y="8889"/>
                </a:lnTo>
                <a:lnTo>
                  <a:pt x="17525" y="17399"/>
                </a:lnTo>
                <a:lnTo>
                  <a:pt x="6476" y="30225"/>
                </a:lnTo>
                <a:lnTo>
                  <a:pt x="1143" y="47244"/>
                </a:lnTo>
                <a:lnTo>
                  <a:pt x="0" y="65532"/>
                </a:lnTo>
                <a:lnTo>
                  <a:pt x="5969" y="83692"/>
                </a:lnTo>
                <a:lnTo>
                  <a:pt x="14477" y="93472"/>
                </a:lnTo>
                <a:lnTo>
                  <a:pt x="23113" y="103124"/>
                </a:lnTo>
                <a:lnTo>
                  <a:pt x="33020" y="108585"/>
                </a:lnTo>
                <a:lnTo>
                  <a:pt x="41528" y="111251"/>
                </a:lnTo>
                <a:lnTo>
                  <a:pt x="52704" y="112522"/>
                </a:lnTo>
                <a:lnTo>
                  <a:pt x="64007" y="113791"/>
                </a:lnTo>
                <a:lnTo>
                  <a:pt x="72390" y="109474"/>
                </a:lnTo>
                <a:lnTo>
                  <a:pt x="84962" y="106425"/>
                </a:lnTo>
                <a:lnTo>
                  <a:pt x="91948" y="99313"/>
                </a:lnTo>
                <a:lnTo>
                  <a:pt x="105791" y="85089"/>
                </a:lnTo>
                <a:lnTo>
                  <a:pt x="111125" y="68072"/>
                </a:lnTo>
                <a:lnTo>
                  <a:pt x="109474" y="51180"/>
                </a:lnTo>
                <a:lnTo>
                  <a:pt x="103504" y="3302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6" name="object 256"/>
          <p:cNvSpPr/>
          <p:nvPr/>
        </p:nvSpPr>
        <p:spPr>
          <a:xfrm>
            <a:off x="9007348" y="2905125"/>
            <a:ext cx="111125" cy="113791"/>
          </a:xfrm>
          <a:custGeom>
            <a:avLst/>
            <a:gdLst/>
            <a:ahLst/>
            <a:cxnLst/>
            <a:rect l="l" t="t" r="r" b="b"/>
            <a:pathLst>
              <a:path w="111125" h="113791">
                <a:moveTo>
                  <a:pt x="103504" y="33020"/>
                </a:moveTo>
                <a:lnTo>
                  <a:pt x="96266" y="19050"/>
                </a:lnTo>
                <a:lnTo>
                  <a:pt x="89153" y="12191"/>
                </a:lnTo>
                <a:lnTo>
                  <a:pt x="79248" y="6730"/>
                </a:lnTo>
                <a:lnTo>
                  <a:pt x="66548" y="2666"/>
                </a:lnTo>
                <a:lnTo>
                  <a:pt x="58038" y="0"/>
                </a:lnTo>
                <a:lnTo>
                  <a:pt x="45466" y="3048"/>
                </a:lnTo>
                <a:lnTo>
                  <a:pt x="35686" y="4572"/>
                </a:lnTo>
                <a:lnTo>
                  <a:pt x="27304" y="8889"/>
                </a:lnTo>
                <a:lnTo>
                  <a:pt x="17525" y="17399"/>
                </a:lnTo>
                <a:lnTo>
                  <a:pt x="6476" y="30225"/>
                </a:lnTo>
                <a:lnTo>
                  <a:pt x="1143" y="47244"/>
                </a:lnTo>
                <a:lnTo>
                  <a:pt x="0" y="65532"/>
                </a:lnTo>
                <a:lnTo>
                  <a:pt x="5969" y="83692"/>
                </a:lnTo>
                <a:lnTo>
                  <a:pt x="14477" y="93472"/>
                </a:lnTo>
                <a:lnTo>
                  <a:pt x="23113" y="103124"/>
                </a:lnTo>
                <a:lnTo>
                  <a:pt x="33020" y="108585"/>
                </a:lnTo>
                <a:lnTo>
                  <a:pt x="41528" y="111251"/>
                </a:lnTo>
                <a:lnTo>
                  <a:pt x="52704" y="112522"/>
                </a:lnTo>
                <a:lnTo>
                  <a:pt x="64007" y="113791"/>
                </a:lnTo>
                <a:lnTo>
                  <a:pt x="72390" y="109474"/>
                </a:lnTo>
                <a:lnTo>
                  <a:pt x="84962" y="106425"/>
                </a:lnTo>
                <a:lnTo>
                  <a:pt x="91948" y="99313"/>
                </a:lnTo>
                <a:lnTo>
                  <a:pt x="105791" y="85089"/>
                </a:lnTo>
                <a:lnTo>
                  <a:pt x="111125" y="68072"/>
                </a:lnTo>
                <a:lnTo>
                  <a:pt x="109474" y="51180"/>
                </a:lnTo>
                <a:lnTo>
                  <a:pt x="103504" y="3302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3" name="object 253"/>
          <p:cNvSpPr/>
          <p:nvPr/>
        </p:nvSpPr>
        <p:spPr>
          <a:xfrm>
            <a:off x="8978773" y="3939031"/>
            <a:ext cx="74549" cy="71755"/>
          </a:xfrm>
          <a:custGeom>
            <a:avLst/>
            <a:gdLst/>
            <a:ahLst/>
            <a:cxnLst/>
            <a:rect l="l" t="t" r="r" b="b"/>
            <a:pathLst>
              <a:path w="74549" h="71754">
                <a:moveTo>
                  <a:pt x="69976" y="19177"/>
                </a:moveTo>
                <a:lnTo>
                  <a:pt x="65658" y="10795"/>
                </a:lnTo>
                <a:lnTo>
                  <a:pt x="54228" y="2540"/>
                </a:lnTo>
                <a:lnTo>
                  <a:pt x="38734" y="0"/>
                </a:lnTo>
                <a:lnTo>
                  <a:pt x="26161" y="3048"/>
                </a:lnTo>
                <a:lnTo>
                  <a:pt x="12192" y="10287"/>
                </a:lnTo>
                <a:lnTo>
                  <a:pt x="5333" y="17399"/>
                </a:lnTo>
                <a:lnTo>
                  <a:pt x="1270" y="30099"/>
                </a:lnTo>
                <a:lnTo>
                  <a:pt x="0" y="41402"/>
                </a:lnTo>
                <a:lnTo>
                  <a:pt x="5842" y="52451"/>
                </a:lnTo>
                <a:lnTo>
                  <a:pt x="10159" y="60833"/>
                </a:lnTo>
                <a:lnTo>
                  <a:pt x="21462" y="69088"/>
                </a:lnTo>
                <a:lnTo>
                  <a:pt x="36956" y="71755"/>
                </a:lnTo>
                <a:lnTo>
                  <a:pt x="51053" y="71501"/>
                </a:lnTo>
                <a:lnTo>
                  <a:pt x="60832" y="62992"/>
                </a:lnTo>
                <a:lnTo>
                  <a:pt x="70484" y="54356"/>
                </a:lnTo>
                <a:lnTo>
                  <a:pt x="74549" y="41656"/>
                </a:lnTo>
                <a:lnTo>
                  <a:pt x="72898" y="31877"/>
                </a:lnTo>
                <a:lnTo>
                  <a:pt x="69976" y="19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4" name="object 254"/>
          <p:cNvSpPr/>
          <p:nvPr/>
        </p:nvSpPr>
        <p:spPr>
          <a:xfrm>
            <a:off x="8978773" y="3939031"/>
            <a:ext cx="74549" cy="71755"/>
          </a:xfrm>
          <a:custGeom>
            <a:avLst/>
            <a:gdLst/>
            <a:ahLst/>
            <a:cxnLst/>
            <a:rect l="l" t="t" r="r" b="b"/>
            <a:pathLst>
              <a:path w="74549" h="71754">
                <a:moveTo>
                  <a:pt x="69976" y="19177"/>
                </a:moveTo>
                <a:lnTo>
                  <a:pt x="65658" y="10795"/>
                </a:lnTo>
                <a:lnTo>
                  <a:pt x="54228" y="2540"/>
                </a:lnTo>
                <a:lnTo>
                  <a:pt x="38734" y="0"/>
                </a:lnTo>
                <a:lnTo>
                  <a:pt x="26161" y="3048"/>
                </a:lnTo>
                <a:lnTo>
                  <a:pt x="12192" y="10287"/>
                </a:lnTo>
                <a:lnTo>
                  <a:pt x="5333" y="17399"/>
                </a:lnTo>
                <a:lnTo>
                  <a:pt x="1270" y="30099"/>
                </a:lnTo>
                <a:lnTo>
                  <a:pt x="0" y="41402"/>
                </a:lnTo>
                <a:lnTo>
                  <a:pt x="5842" y="52451"/>
                </a:lnTo>
                <a:lnTo>
                  <a:pt x="10159" y="60833"/>
                </a:lnTo>
                <a:lnTo>
                  <a:pt x="21462" y="69088"/>
                </a:lnTo>
                <a:lnTo>
                  <a:pt x="36956" y="71755"/>
                </a:lnTo>
                <a:lnTo>
                  <a:pt x="51053" y="71501"/>
                </a:lnTo>
                <a:lnTo>
                  <a:pt x="60832" y="62992"/>
                </a:lnTo>
                <a:lnTo>
                  <a:pt x="70484" y="54356"/>
                </a:lnTo>
                <a:lnTo>
                  <a:pt x="74549" y="41656"/>
                </a:lnTo>
                <a:lnTo>
                  <a:pt x="72898" y="31877"/>
                </a:lnTo>
                <a:lnTo>
                  <a:pt x="69976" y="19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1" name="object 251"/>
          <p:cNvSpPr/>
          <p:nvPr/>
        </p:nvSpPr>
        <p:spPr>
          <a:xfrm>
            <a:off x="8864092" y="4171315"/>
            <a:ext cx="65912" cy="64770"/>
          </a:xfrm>
          <a:custGeom>
            <a:avLst/>
            <a:gdLst/>
            <a:ahLst/>
            <a:cxnLst/>
            <a:rect l="l" t="t" r="r" b="b"/>
            <a:pathLst>
              <a:path w="65912" h="64770">
                <a:moveTo>
                  <a:pt x="62991" y="16510"/>
                </a:moveTo>
                <a:lnTo>
                  <a:pt x="57276" y="12318"/>
                </a:lnTo>
                <a:lnTo>
                  <a:pt x="45847" y="4064"/>
                </a:lnTo>
                <a:lnTo>
                  <a:pt x="33147" y="0"/>
                </a:lnTo>
                <a:lnTo>
                  <a:pt x="23367" y="1651"/>
                </a:lnTo>
                <a:lnTo>
                  <a:pt x="9398" y="8890"/>
                </a:lnTo>
                <a:lnTo>
                  <a:pt x="3936" y="18796"/>
                </a:lnTo>
                <a:lnTo>
                  <a:pt x="1269" y="27178"/>
                </a:lnTo>
                <a:lnTo>
                  <a:pt x="0" y="38481"/>
                </a:lnTo>
                <a:lnTo>
                  <a:pt x="4317" y="46862"/>
                </a:lnTo>
                <a:lnTo>
                  <a:pt x="8635" y="55245"/>
                </a:lnTo>
                <a:lnTo>
                  <a:pt x="20065" y="63500"/>
                </a:lnTo>
                <a:lnTo>
                  <a:pt x="31368" y="64770"/>
                </a:lnTo>
                <a:lnTo>
                  <a:pt x="45338" y="64516"/>
                </a:lnTo>
                <a:lnTo>
                  <a:pt x="55117" y="56007"/>
                </a:lnTo>
                <a:lnTo>
                  <a:pt x="61975" y="48768"/>
                </a:lnTo>
                <a:lnTo>
                  <a:pt x="64642" y="40386"/>
                </a:lnTo>
                <a:lnTo>
                  <a:pt x="65912" y="29083"/>
                </a:lnTo>
                <a:lnTo>
                  <a:pt x="62991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2" name="object 252"/>
          <p:cNvSpPr/>
          <p:nvPr/>
        </p:nvSpPr>
        <p:spPr>
          <a:xfrm>
            <a:off x="8864092" y="4171315"/>
            <a:ext cx="65912" cy="64770"/>
          </a:xfrm>
          <a:custGeom>
            <a:avLst/>
            <a:gdLst/>
            <a:ahLst/>
            <a:cxnLst/>
            <a:rect l="l" t="t" r="r" b="b"/>
            <a:pathLst>
              <a:path w="65912" h="64770">
                <a:moveTo>
                  <a:pt x="62991" y="16510"/>
                </a:moveTo>
                <a:lnTo>
                  <a:pt x="57276" y="12318"/>
                </a:lnTo>
                <a:lnTo>
                  <a:pt x="45847" y="4064"/>
                </a:lnTo>
                <a:lnTo>
                  <a:pt x="33147" y="0"/>
                </a:lnTo>
                <a:lnTo>
                  <a:pt x="23367" y="1651"/>
                </a:lnTo>
                <a:lnTo>
                  <a:pt x="9398" y="8890"/>
                </a:lnTo>
                <a:lnTo>
                  <a:pt x="3936" y="18796"/>
                </a:lnTo>
                <a:lnTo>
                  <a:pt x="1269" y="27178"/>
                </a:lnTo>
                <a:lnTo>
                  <a:pt x="0" y="38481"/>
                </a:lnTo>
                <a:lnTo>
                  <a:pt x="4317" y="46862"/>
                </a:lnTo>
                <a:lnTo>
                  <a:pt x="8635" y="55245"/>
                </a:lnTo>
                <a:lnTo>
                  <a:pt x="20065" y="63500"/>
                </a:lnTo>
                <a:lnTo>
                  <a:pt x="31368" y="64770"/>
                </a:lnTo>
                <a:lnTo>
                  <a:pt x="45338" y="64516"/>
                </a:lnTo>
                <a:lnTo>
                  <a:pt x="55117" y="56007"/>
                </a:lnTo>
                <a:lnTo>
                  <a:pt x="61975" y="48768"/>
                </a:lnTo>
                <a:lnTo>
                  <a:pt x="64642" y="40386"/>
                </a:lnTo>
                <a:lnTo>
                  <a:pt x="65912" y="29083"/>
                </a:lnTo>
                <a:lnTo>
                  <a:pt x="62991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9" name="object 249"/>
          <p:cNvSpPr/>
          <p:nvPr/>
        </p:nvSpPr>
        <p:spPr>
          <a:xfrm>
            <a:off x="8709533" y="4380357"/>
            <a:ext cx="60451" cy="57657"/>
          </a:xfrm>
          <a:custGeom>
            <a:avLst/>
            <a:gdLst/>
            <a:ahLst/>
            <a:cxnLst/>
            <a:rect l="l" t="t" r="r" b="b"/>
            <a:pathLst>
              <a:path w="60451" h="57657">
                <a:moveTo>
                  <a:pt x="56134" y="15113"/>
                </a:moveTo>
                <a:lnTo>
                  <a:pt x="53213" y="9525"/>
                </a:lnTo>
                <a:lnTo>
                  <a:pt x="41783" y="1270"/>
                </a:lnTo>
                <a:lnTo>
                  <a:pt x="30607" y="0"/>
                </a:lnTo>
                <a:lnTo>
                  <a:pt x="20827" y="1524"/>
                </a:lnTo>
                <a:lnTo>
                  <a:pt x="9651" y="7366"/>
                </a:lnTo>
                <a:lnTo>
                  <a:pt x="2667" y="14478"/>
                </a:lnTo>
                <a:lnTo>
                  <a:pt x="0" y="22987"/>
                </a:lnTo>
                <a:lnTo>
                  <a:pt x="1524" y="32766"/>
                </a:lnTo>
                <a:lnTo>
                  <a:pt x="3048" y="42545"/>
                </a:lnTo>
                <a:lnTo>
                  <a:pt x="8763" y="46736"/>
                </a:lnTo>
                <a:lnTo>
                  <a:pt x="17399" y="56388"/>
                </a:lnTo>
                <a:lnTo>
                  <a:pt x="28575" y="57658"/>
                </a:lnTo>
                <a:lnTo>
                  <a:pt x="38481" y="56134"/>
                </a:lnTo>
                <a:lnTo>
                  <a:pt x="49657" y="50292"/>
                </a:lnTo>
                <a:lnTo>
                  <a:pt x="56515" y="43180"/>
                </a:lnTo>
                <a:lnTo>
                  <a:pt x="59182" y="34671"/>
                </a:lnTo>
                <a:lnTo>
                  <a:pt x="60451" y="23495"/>
                </a:lnTo>
                <a:lnTo>
                  <a:pt x="56134" y="1511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0" name="object 250"/>
          <p:cNvSpPr/>
          <p:nvPr/>
        </p:nvSpPr>
        <p:spPr>
          <a:xfrm>
            <a:off x="8709533" y="4380357"/>
            <a:ext cx="60451" cy="57657"/>
          </a:xfrm>
          <a:custGeom>
            <a:avLst/>
            <a:gdLst/>
            <a:ahLst/>
            <a:cxnLst/>
            <a:rect l="l" t="t" r="r" b="b"/>
            <a:pathLst>
              <a:path w="60451" h="57657">
                <a:moveTo>
                  <a:pt x="56134" y="15113"/>
                </a:moveTo>
                <a:lnTo>
                  <a:pt x="53213" y="9525"/>
                </a:lnTo>
                <a:lnTo>
                  <a:pt x="41783" y="1270"/>
                </a:lnTo>
                <a:lnTo>
                  <a:pt x="30607" y="0"/>
                </a:lnTo>
                <a:lnTo>
                  <a:pt x="20827" y="1524"/>
                </a:lnTo>
                <a:lnTo>
                  <a:pt x="9651" y="7366"/>
                </a:lnTo>
                <a:lnTo>
                  <a:pt x="2667" y="14478"/>
                </a:lnTo>
                <a:lnTo>
                  <a:pt x="0" y="22987"/>
                </a:lnTo>
                <a:lnTo>
                  <a:pt x="1524" y="32766"/>
                </a:lnTo>
                <a:lnTo>
                  <a:pt x="3048" y="42545"/>
                </a:lnTo>
                <a:lnTo>
                  <a:pt x="8763" y="46736"/>
                </a:lnTo>
                <a:lnTo>
                  <a:pt x="17399" y="56388"/>
                </a:lnTo>
                <a:lnTo>
                  <a:pt x="28575" y="57658"/>
                </a:lnTo>
                <a:lnTo>
                  <a:pt x="38481" y="56134"/>
                </a:lnTo>
                <a:lnTo>
                  <a:pt x="49657" y="50292"/>
                </a:lnTo>
                <a:lnTo>
                  <a:pt x="56515" y="43180"/>
                </a:lnTo>
                <a:lnTo>
                  <a:pt x="59182" y="34671"/>
                </a:lnTo>
                <a:lnTo>
                  <a:pt x="60451" y="23495"/>
                </a:lnTo>
                <a:lnTo>
                  <a:pt x="56134" y="1511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7" name="object 247"/>
          <p:cNvSpPr/>
          <p:nvPr/>
        </p:nvSpPr>
        <p:spPr>
          <a:xfrm>
            <a:off x="8522462" y="4555998"/>
            <a:ext cx="52070" cy="54863"/>
          </a:xfrm>
          <a:custGeom>
            <a:avLst/>
            <a:gdLst/>
            <a:ahLst/>
            <a:cxnLst/>
            <a:rect l="l" t="t" r="r" b="b"/>
            <a:pathLst>
              <a:path w="52070" h="54863">
                <a:moveTo>
                  <a:pt x="2921" y="38353"/>
                </a:moveTo>
                <a:lnTo>
                  <a:pt x="5842" y="43941"/>
                </a:lnTo>
                <a:lnTo>
                  <a:pt x="15748" y="49402"/>
                </a:lnTo>
                <a:lnTo>
                  <a:pt x="25654" y="54863"/>
                </a:lnTo>
                <a:lnTo>
                  <a:pt x="35433" y="53339"/>
                </a:lnTo>
                <a:lnTo>
                  <a:pt x="42418" y="46227"/>
                </a:lnTo>
                <a:lnTo>
                  <a:pt x="49403" y="39115"/>
                </a:lnTo>
                <a:lnTo>
                  <a:pt x="52070" y="30606"/>
                </a:lnTo>
                <a:lnTo>
                  <a:pt x="51943" y="23621"/>
                </a:lnTo>
                <a:lnTo>
                  <a:pt x="50419" y="13843"/>
                </a:lnTo>
                <a:lnTo>
                  <a:pt x="44704" y="9651"/>
                </a:lnTo>
                <a:lnTo>
                  <a:pt x="37592" y="2793"/>
                </a:lnTo>
                <a:lnTo>
                  <a:pt x="29083" y="0"/>
                </a:lnTo>
                <a:lnTo>
                  <a:pt x="16510" y="3047"/>
                </a:lnTo>
                <a:lnTo>
                  <a:pt x="8128" y="7365"/>
                </a:lnTo>
                <a:lnTo>
                  <a:pt x="1143" y="14477"/>
                </a:lnTo>
                <a:lnTo>
                  <a:pt x="1270" y="21589"/>
                </a:lnTo>
                <a:lnTo>
                  <a:pt x="0" y="32765"/>
                </a:lnTo>
                <a:lnTo>
                  <a:pt x="2921" y="3835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8" name="object 248"/>
          <p:cNvSpPr/>
          <p:nvPr/>
        </p:nvSpPr>
        <p:spPr>
          <a:xfrm>
            <a:off x="8522462" y="4555998"/>
            <a:ext cx="52070" cy="54863"/>
          </a:xfrm>
          <a:custGeom>
            <a:avLst/>
            <a:gdLst/>
            <a:ahLst/>
            <a:cxnLst/>
            <a:rect l="l" t="t" r="r" b="b"/>
            <a:pathLst>
              <a:path w="52070" h="54863">
                <a:moveTo>
                  <a:pt x="2921" y="38353"/>
                </a:moveTo>
                <a:lnTo>
                  <a:pt x="5842" y="43941"/>
                </a:lnTo>
                <a:lnTo>
                  <a:pt x="15748" y="49402"/>
                </a:lnTo>
                <a:lnTo>
                  <a:pt x="25654" y="54863"/>
                </a:lnTo>
                <a:lnTo>
                  <a:pt x="35433" y="53339"/>
                </a:lnTo>
                <a:lnTo>
                  <a:pt x="42418" y="46227"/>
                </a:lnTo>
                <a:lnTo>
                  <a:pt x="49403" y="39115"/>
                </a:lnTo>
                <a:lnTo>
                  <a:pt x="52070" y="30606"/>
                </a:lnTo>
                <a:lnTo>
                  <a:pt x="51943" y="23621"/>
                </a:lnTo>
                <a:lnTo>
                  <a:pt x="50419" y="13843"/>
                </a:lnTo>
                <a:lnTo>
                  <a:pt x="44704" y="9651"/>
                </a:lnTo>
                <a:lnTo>
                  <a:pt x="37592" y="2793"/>
                </a:lnTo>
                <a:lnTo>
                  <a:pt x="29083" y="0"/>
                </a:lnTo>
                <a:lnTo>
                  <a:pt x="16510" y="3047"/>
                </a:lnTo>
                <a:lnTo>
                  <a:pt x="8128" y="7365"/>
                </a:lnTo>
                <a:lnTo>
                  <a:pt x="1143" y="14477"/>
                </a:lnTo>
                <a:lnTo>
                  <a:pt x="1270" y="21589"/>
                </a:lnTo>
                <a:lnTo>
                  <a:pt x="0" y="32765"/>
                </a:lnTo>
                <a:lnTo>
                  <a:pt x="2921" y="3835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5" name="object 245"/>
          <p:cNvSpPr/>
          <p:nvPr/>
        </p:nvSpPr>
        <p:spPr>
          <a:xfrm>
            <a:off x="8584184" y="2246503"/>
            <a:ext cx="135255" cy="139064"/>
          </a:xfrm>
          <a:custGeom>
            <a:avLst/>
            <a:gdLst/>
            <a:ahLst/>
            <a:cxnLst/>
            <a:rect l="l" t="t" r="r" b="b"/>
            <a:pathLst>
              <a:path w="135255" h="139064">
                <a:moveTo>
                  <a:pt x="127635" y="38354"/>
                </a:moveTo>
                <a:lnTo>
                  <a:pt x="118999" y="21589"/>
                </a:lnTo>
                <a:lnTo>
                  <a:pt x="107569" y="13335"/>
                </a:lnTo>
                <a:lnTo>
                  <a:pt x="96266" y="5080"/>
                </a:lnTo>
                <a:lnTo>
                  <a:pt x="83566" y="1016"/>
                </a:lnTo>
                <a:lnTo>
                  <a:pt x="69469" y="1270"/>
                </a:lnTo>
                <a:lnTo>
                  <a:pt x="58166" y="0"/>
                </a:lnTo>
                <a:lnTo>
                  <a:pt x="42799" y="4445"/>
                </a:lnTo>
                <a:lnTo>
                  <a:pt x="31623" y="10160"/>
                </a:lnTo>
                <a:lnTo>
                  <a:pt x="21971" y="18796"/>
                </a:lnTo>
                <a:lnTo>
                  <a:pt x="12192" y="27432"/>
                </a:lnTo>
                <a:lnTo>
                  <a:pt x="6731" y="37337"/>
                </a:lnTo>
                <a:lnTo>
                  <a:pt x="0" y="58420"/>
                </a:lnTo>
                <a:lnTo>
                  <a:pt x="381" y="79501"/>
                </a:lnTo>
                <a:lnTo>
                  <a:pt x="4825" y="101981"/>
                </a:lnTo>
                <a:lnTo>
                  <a:pt x="14859" y="114426"/>
                </a:lnTo>
                <a:lnTo>
                  <a:pt x="27686" y="125602"/>
                </a:lnTo>
                <a:lnTo>
                  <a:pt x="37592" y="131063"/>
                </a:lnTo>
                <a:lnTo>
                  <a:pt x="50419" y="135000"/>
                </a:lnTo>
                <a:lnTo>
                  <a:pt x="63119" y="139064"/>
                </a:lnTo>
                <a:lnTo>
                  <a:pt x="75692" y="136017"/>
                </a:lnTo>
                <a:lnTo>
                  <a:pt x="88265" y="133096"/>
                </a:lnTo>
                <a:lnTo>
                  <a:pt x="103632" y="128650"/>
                </a:lnTo>
                <a:lnTo>
                  <a:pt x="113411" y="120014"/>
                </a:lnTo>
                <a:lnTo>
                  <a:pt x="123063" y="111506"/>
                </a:lnTo>
                <a:lnTo>
                  <a:pt x="128524" y="101600"/>
                </a:lnTo>
                <a:lnTo>
                  <a:pt x="135255" y="80391"/>
                </a:lnTo>
                <a:lnTo>
                  <a:pt x="135000" y="59309"/>
                </a:lnTo>
                <a:lnTo>
                  <a:pt x="127635" y="383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6" name="object 246"/>
          <p:cNvSpPr/>
          <p:nvPr/>
        </p:nvSpPr>
        <p:spPr>
          <a:xfrm>
            <a:off x="8584184" y="2246503"/>
            <a:ext cx="135255" cy="139064"/>
          </a:xfrm>
          <a:custGeom>
            <a:avLst/>
            <a:gdLst/>
            <a:ahLst/>
            <a:cxnLst/>
            <a:rect l="l" t="t" r="r" b="b"/>
            <a:pathLst>
              <a:path w="135255" h="139064">
                <a:moveTo>
                  <a:pt x="127635" y="38354"/>
                </a:moveTo>
                <a:lnTo>
                  <a:pt x="118999" y="21589"/>
                </a:lnTo>
                <a:lnTo>
                  <a:pt x="107569" y="13335"/>
                </a:lnTo>
                <a:lnTo>
                  <a:pt x="96266" y="5080"/>
                </a:lnTo>
                <a:lnTo>
                  <a:pt x="83566" y="1016"/>
                </a:lnTo>
                <a:lnTo>
                  <a:pt x="69469" y="1270"/>
                </a:lnTo>
                <a:lnTo>
                  <a:pt x="58166" y="0"/>
                </a:lnTo>
                <a:lnTo>
                  <a:pt x="42799" y="4445"/>
                </a:lnTo>
                <a:lnTo>
                  <a:pt x="31623" y="10160"/>
                </a:lnTo>
                <a:lnTo>
                  <a:pt x="21971" y="18796"/>
                </a:lnTo>
                <a:lnTo>
                  <a:pt x="12192" y="27432"/>
                </a:lnTo>
                <a:lnTo>
                  <a:pt x="6731" y="37337"/>
                </a:lnTo>
                <a:lnTo>
                  <a:pt x="0" y="58420"/>
                </a:lnTo>
                <a:lnTo>
                  <a:pt x="381" y="79501"/>
                </a:lnTo>
                <a:lnTo>
                  <a:pt x="4825" y="101981"/>
                </a:lnTo>
                <a:lnTo>
                  <a:pt x="14859" y="114426"/>
                </a:lnTo>
                <a:lnTo>
                  <a:pt x="27686" y="125602"/>
                </a:lnTo>
                <a:lnTo>
                  <a:pt x="37592" y="131063"/>
                </a:lnTo>
                <a:lnTo>
                  <a:pt x="50419" y="135000"/>
                </a:lnTo>
                <a:lnTo>
                  <a:pt x="63119" y="139064"/>
                </a:lnTo>
                <a:lnTo>
                  <a:pt x="75692" y="136017"/>
                </a:lnTo>
                <a:lnTo>
                  <a:pt x="88265" y="133096"/>
                </a:lnTo>
                <a:lnTo>
                  <a:pt x="103632" y="128650"/>
                </a:lnTo>
                <a:lnTo>
                  <a:pt x="113411" y="120014"/>
                </a:lnTo>
                <a:lnTo>
                  <a:pt x="123063" y="111506"/>
                </a:lnTo>
                <a:lnTo>
                  <a:pt x="128524" y="101600"/>
                </a:lnTo>
                <a:lnTo>
                  <a:pt x="135255" y="80391"/>
                </a:lnTo>
                <a:lnTo>
                  <a:pt x="135000" y="59309"/>
                </a:lnTo>
                <a:lnTo>
                  <a:pt x="127635" y="383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3" name="object 243"/>
          <p:cNvSpPr/>
          <p:nvPr/>
        </p:nvSpPr>
        <p:spPr>
          <a:xfrm>
            <a:off x="8385048" y="2094738"/>
            <a:ext cx="122300" cy="124967"/>
          </a:xfrm>
          <a:custGeom>
            <a:avLst/>
            <a:gdLst/>
            <a:ahLst/>
            <a:cxnLst/>
            <a:rect l="l" t="t" r="r" b="b"/>
            <a:pathLst>
              <a:path w="122300" h="124967">
                <a:moveTo>
                  <a:pt x="115061" y="34416"/>
                </a:moveTo>
                <a:lnTo>
                  <a:pt x="107823" y="20447"/>
                </a:lnTo>
                <a:lnTo>
                  <a:pt x="96393" y="12191"/>
                </a:lnTo>
                <a:lnTo>
                  <a:pt x="86486" y="6731"/>
                </a:lnTo>
                <a:lnTo>
                  <a:pt x="76580" y="1142"/>
                </a:lnTo>
                <a:lnTo>
                  <a:pt x="65277" y="0"/>
                </a:lnTo>
                <a:lnTo>
                  <a:pt x="52704" y="2921"/>
                </a:lnTo>
                <a:lnTo>
                  <a:pt x="40131" y="5969"/>
                </a:lnTo>
                <a:lnTo>
                  <a:pt x="28955" y="11811"/>
                </a:lnTo>
                <a:lnTo>
                  <a:pt x="20574" y="16128"/>
                </a:lnTo>
                <a:lnTo>
                  <a:pt x="8127" y="33147"/>
                </a:lnTo>
                <a:lnTo>
                  <a:pt x="0" y="51562"/>
                </a:lnTo>
                <a:lnTo>
                  <a:pt x="253" y="72644"/>
                </a:lnTo>
                <a:lnTo>
                  <a:pt x="6223" y="90804"/>
                </a:lnTo>
                <a:lnTo>
                  <a:pt x="16255" y="103250"/>
                </a:lnTo>
                <a:lnTo>
                  <a:pt x="24765" y="113029"/>
                </a:lnTo>
                <a:lnTo>
                  <a:pt x="34671" y="118490"/>
                </a:lnTo>
                <a:lnTo>
                  <a:pt x="47498" y="122554"/>
                </a:lnTo>
                <a:lnTo>
                  <a:pt x="58674" y="123825"/>
                </a:lnTo>
                <a:lnTo>
                  <a:pt x="69976" y="124967"/>
                </a:lnTo>
                <a:lnTo>
                  <a:pt x="82550" y="122047"/>
                </a:lnTo>
                <a:lnTo>
                  <a:pt x="93725" y="116204"/>
                </a:lnTo>
                <a:lnTo>
                  <a:pt x="103504" y="107696"/>
                </a:lnTo>
                <a:lnTo>
                  <a:pt x="117348" y="93345"/>
                </a:lnTo>
                <a:lnTo>
                  <a:pt x="121157" y="73660"/>
                </a:lnTo>
                <a:lnTo>
                  <a:pt x="122300" y="55372"/>
                </a:lnTo>
                <a:lnTo>
                  <a:pt x="115061" y="344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4" name="object 244"/>
          <p:cNvSpPr/>
          <p:nvPr/>
        </p:nvSpPr>
        <p:spPr>
          <a:xfrm>
            <a:off x="8385048" y="2094738"/>
            <a:ext cx="122300" cy="124967"/>
          </a:xfrm>
          <a:custGeom>
            <a:avLst/>
            <a:gdLst/>
            <a:ahLst/>
            <a:cxnLst/>
            <a:rect l="l" t="t" r="r" b="b"/>
            <a:pathLst>
              <a:path w="122300" h="124967">
                <a:moveTo>
                  <a:pt x="115061" y="34416"/>
                </a:moveTo>
                <a:lnTo>
                  <a:pt x="107823" y="20447"/>
                </a:lnTo>
                <a:lnTo>
                  <a:pt x="96393" y="12191"/>
                </a:lnTo>
                <a:lnTo>
                  <a:pt x="86486" y="6731"/>
                </a:lnTo>
                <a:lnTo>
                  <a:pt x="76580" y="1142"/>
                </a:lnTo>
                <a:lnTo>
                  <a:pt x="65277" y="0"/>
                </a:lnTo>
                <a:lnTo>
                  <a:pt x="52704" y="2921"/>
                </a:lnTo>
                <a:lnTo>
                  <a:pt x="40131" y="5969"/>
                </a:lnTo>
                <a:lnTo>
                  <a:pt x="28955" y="11811"/>
                </a:lnTo>
                <a:lnTo>
                  <a:pt x="20574" y="16128"/>
                </a:lnTo>
                <a:lnTo>
                  <a:pt x="8127" y="33147"/>
                </a:lnTo>
                <a:lnTo>
                  <a:pt x="0" y="51562"/>
                </a:lnTo>
                <a:lnTo>
                  <a:pt x="253" y="72644"/>
                </a:lnTo>
                <a:lnTo>
                  <a:pt x="6223" y="90804"/>
                </a:lnTo>
                <a:lnTo>
                  <a:pt x="16255" y="103250"/>
                </a:lnTo>
                <a:lnTo>
                  <a:pt x="24765" y="113029"/>
                </a:lnTo>
                <a:lnTo>
                  <a:pt x="34671" y="118490"/>
                </a:lnTo>
                <a:lnTo>
                  <a:pt x="47498" y="122554"/>
                </a:lnTo>
                <a:lnTo>
                  <a:pt x="58674" y="123825"/>
                </a:lnTo>
                <a:lnTo>
                  <a:pt x="69976" y="124967"/>
                </a:lnTo>
                <a:lnTo>
                  <a:pt x="82550" y="122047"/>
                </a:lnTo>
                <a:lnTo>
                  <a:pt x="93725" y="116204"/>
                </a:lnTo>
                <a:lnTo>
                  <a:pt x="103504" y="107696"/>
                </a:lnTo>
                <a:lnTo>
                  <a:pt x="117348" y="93345"/>
                </a:lnTo>
                <a:lnTo>
                  <a:pt x="121157" y="73660"/>
                </a:lnTo>
                <a:lnTo>
                  <a:pt x="122300" y="55372"/>
                </a:lnTo>
                <a:lnTo>
                  <a:pt x="115061" y="344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1" name="object 241"/>
          <p:cNvSpPr/>
          <p:nvPr/>
        </p:nvSpPr>
        <p:spPr>
          <a:xfrm>
            <a:off x="8161147" y="1982977"/>
            <a:ext cx="112775" cy="110871"/>
          </a:xfrm>
          <a:custGeom>
            <a:avLst/>
            <a:gdLst/>
            <a:ahLst/>
            <a:cxnLst/>
            <a:rect l="l" t="t" r="r" b="b"/>
            <a:pathLst>
              <a:path w="112775" h="110871">
                <a:moveTo>
                  <a:pt x="105282" y="30099"/>
                </a:moveTo>
                <a:lnTo>
                  <a:pt x="98044" y="16129"/>
                </a:lnTo>
                <a:lnTo>
                  <a:pt x="88137" y="10668"/>
                </a:lnTo>
                <a:lnTo>
                  <a:pt x="80899" y="3810"/>
                </a:lnTo>
                <a:lnTo>
                  <a:pt x="69723" y="2539"/>
                </a:lnTo>
                <a:lnTo>
                  <a:pt x="58420" y="1270"/>
                </a:lnTo>
                <a:lnTo>
                  <a:pt x="47117" y="0"/>
                </a:lnTo>
                <a:lnTo>
                  <a:pt x="37337" y="1650"/>
                </a:lnTo>
                <a:lnTo>
                  <a:pt x="26161" y="7366"/>
                </a:lnTo>
                <a:lnTo>
                  <a:pt x="19303" y="14477"/>
                </a:lnTo>
                <a:lnTo>
                  <a:pt x="8254" y="27305"/>
                </a:lnTo>
                <a:lnTo>
                  <a:pt x="0" y="45720"/>
                </a:lnTo>
                <a:lnTo>
                  <a:pt x="1650" y="62611"/>
                </a:lnTo>
                <a:lnTo>
                  <a:pt x="7620" y="80772"/>
                </a:lnTo>
                <a:lnTo>
                  <a:pt x="14858" y="94742"/>
                </a:lnTo>
                <a:lnTo>
                  <a:pt x="24764" y="100202"/>
                </a:lnTo>
                <a:lnTo>
                  <a:pt x="34671" y="105663"/>
                </a:lnTo>
                <a:lnTo>
                  <a:pt x="43179" y="108331"/>
                </a:lnTo>
                <a:lnTo>
                  <a:pt x="54355" y="109600"/>
                </a:lnTo>
                <a:lnTo>
                  <a:pt x="65658" y="110871"/>
                </a:lnTo>
                <a:lnTo>
                  <a:pt x="75437" y="109220"/>
                </a:lnTo>
                <a:lnTo>
                  <a:pt x="86613" y="103505"/>
                </a:lnTo>
                <a:lnTo>
                  <a:pt x="93599" y="96393"/>
                </a:lnTo>
                <a:lnTo>
                  <a:pt x="107442" y="82042"/>
                </a:lnTo>
                <a:lnTo>
                  <a:pt x="112775" y="65150"/>
                </a:lnTo>
                <a:lnTo>
                  <a:pt x="111125" y="48260"/>
                </a:lnTo>
                <a:lnTo>
                  <a:pt x="105282" y="300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2" name="object 242"/>
          <p:cNvSpPr/>
          <p:nvPr/>
        </p:nvSpPr>
        <p:spPr>
          <a:xfrm>
            <a:off x="8161147" y="1982977"/>
            <a:ext cx="112775" cy="110871"/>
          </a:xfrm>
          <a:custGeom>
            <a:avLst/>
            <a:gdLst/>
            <a:ahLst/>
            <a:cxnLst/>
            <a:rect l="l" t="t" r="r" b="b"/>
            <a:pathLst>
              <a:path w="112775" h="110871">
                <a:moveTo>
                  <a:pt x="105282" y="30099"/>
                </a:moveTo>
                <a:lnTo>
                  <a:pt x="98044" y="16129"/>
                </a:lnTo>
                <a:lnTo>
                  <a:pt x="88137" y="10668"/>
                </a:lnTo>
                <a:lnTo>
                  <a:pt x="80899" y="3810"/>
                </a:lnTo>
                <a:lnTo>
                  <a:pt x="69723" y="2539"/>
                </a:lnTo>
                <a:lnTo>
                  <a:pt x="58420" y="1270"/>
                </a:lnTo>
                <a:lnTo>
                  <a:pt x="47117" y="0"/>
                </a:lnTo>
                <a:lnTo>
                  <a:pt x="37337" y="1650"/>
                </a:lnTo>
                <a:lnTo>
                  <a:pt x="26161" y="7366"/>
                </a:lnTo>
                <a:lnTo>
                  <a:pt x="19303" y="14477"/>
                </a:lnTo>
                <a:lnTo>
                  <a:pt x="8254" y="27305"/>
                </a:lnTo>
                <a:lnTo>
                  <a:pt x="0" y="45720"/>
                </a:lnTo>
                <a:lnTo>
                  <a:pt x="1650" y="62611"/>
                </a:lnTo>
                <a:lnTo>
                  <a:pt x="7620" y="80772"/>
                </a:lnTo>
                <a:lnTo>
                  <a:pt x="14858" y="94742"/>
                </a:lnTo>
                <a:lnTo>
                  <a:pt x="24764" y="100202"/>
                </a:lnTo>
                <a:lnTo>
                  <a:pt x="34671" y="105663"/>
                </a:lnTo>
                <a:lnTo>
                  <a:pt x="43179" y="108331"/>
                </a:lnTo>
                <a:lnTo>
                  <a:pt x="54355" y="109600"/>
                </a:lnTo>
                <a:lnTo>
                  <a:pt x="65658" y="110871"/>
                </a:lnTo>
                <a:lnTo>
                  <a:pt x="75437" y="109220"/>
                </a:lnTo>
                <a:lnTo>
                  <a:pt x="86613" y="103505"/>
                </a:lnTo>
                <a:lnTo>
                  <a:pt x="93599" y="96393"/>
                </a:lnTo>
                <a:lnTo>
                  <a:pt x="107442" y="82042"/>
                </a:lnTo>
                <a:lnTo>
                  <a:pt x="112775" y="65150"/>
                </a:lnTo>
                <a:lnTo>
                  <a:pt x="111125" y="48260"/>
                </a:lnTo>
                <a:lnTo>
                  <a:pt x="105282" y="300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9" name="object 239"/>
          <p:cNvSpPr/>
          <p:nvPr/>
        </p:nvSpPr>
        <p:spPr>
          <a:xfrm>
            <a:off x="7921371" y="1910588"/>
            <a:ext cx="100964" cy="101346"/>
          </a:xfrm>
          <a:custGeom>
            <a:avLst/>
            <a:gdLst/>
            <a:ahLst/>
            <a:cxnLst/>
            <a:rect l="l" t="t" r="r" b="b"/>
            <a:pathLst>
              <a:path w="100964" h="101346">
                <a:moveTo>
                  <a:pt x="93725" y="27559"/>
                </a:moveTo>
                <a:lnTo>
                  <a:pt x="87883" y="16383"/>
                </a:lnTo>
                <a:lnTo>
                  <a:pt x="80772" y="9398"/>
                </a:lnTo>
                <a:lnTo>
                  <a:pt x="70865" y="3937"/>
                </a:lnTo>
                <a:lnTo>
                  <a:pt x="51053" y="0"/>
                </a:lnTo>
                <a:lnTo>
                  <a:pt x="34289" y="1650"/>
                </a:lnTo>
                <a:lnTo>
                  <a:pt x="23113" y="7492"/>
                </a:lnTo>
                <a:lnTo>
                  <a:pt x="14731" y="11811"/>
                </a:lnTo>
                <a:lnTo>
                  <a:pt x="5079" y="27432"/>
                </a:lnTo>
                <a:lnTo>
                  <a:pt x="1143" y="40132"/>
                </a:lnTo>
                <a:lnTo>
                  <a:pt x="0" y="58420"/>
                </a:lnTo>
                <a:lnTo>
                  <a:pt x="4445" y="73787"/>
                </a:lnTo>
                <a:lnTo>
                  <a:pt x="12953" y="83565"/>
                </a:lnTo>
                <a:lnTo>
                  <a:pt x="20065" y="90424"/>
                </a:lnTo>
                <a:lnTo>
                  <a:pt x="30099" y="95885"/>
                </a:lnTo>
                <a:lnTo>
                  <a:pt x="46989" y="101346"/>
                </a:lnTo>
                <a:lnTo>
                  <a:pt x="66675" y="98171"/>
                </a:lnTo>
                <a:lnTo>
                  <a:pt x="74929" y="93852"/>
                </a:lnTo>
                <a:lnTo>
                  <a:pt x="84708" y="85216"/>
                </a:lnTo>
                <a:lnTo>
                  <a:pt x="92963" y="73913"/>
                </a:lnTo>
                <a:lnTo>
                  <a:pt x="99822" y="59689"/>
                </a:lnTo>
                <a:lnTo>
                  <a:pt x="100964" y="41401"/>
                </a:lnTo>
                <a:lnTo>
                  <a:pt x="93725" y="2755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0" name="object 240"/>
          <p:cNvSpPr/>
          <p:nvPr/>
        </p:nvSpPr>
        <p:spPr>
          <a:xfrm>
            <a:off x="7921371" y="1910588"/>
            <a:ext cx="100964" cy="101346"/>
          </a:xfrm>
          <a:custGeom>
            <a:avLst/>
            <a:gdLst/>
            <a:ahLst/>
            <a:cxnLst/>
            <a:rect l="l" t="t" r="r" b="b"/>
            <a:pathLst>
              <a:path w="100964" h="101346">
                <a:moveTo>
                  <a:pt x="93725" y="27559"/>
                </a:moveTo>
                <a:lnTo>
                  <a:pt x="87883" y="16383"/>
                </a:lnTo>
                <a:lnTo>
                  <a:pt x="80772" y="9398"/>
                </a:lnTo>
                <a:lnTo>
                  <a:pt x="70865" y="3937"/>
                </a:lnTo>
                <a:lnTo>
                  <a:pt x="51053" y="0"/>
                </a:lnTo>
                <a:lnTo>
                  <a:pt x="34289" y="1650"/>
                </a:lnTo>
                <a:lnTo>
                  <a:pt x="23113" y="7492"/>
                </a:lnTo>
                <a:lnTo>
                  <a:pt x="14731" y="11811"/>
                </a:lnTo>
                <a:lnTo>
                  <a:pt x="5079" y="27432"/>
                </a:lnTo>
                <a:lnTo>
                  <a:pt x="1143" y="40132"/>
                </a:lnTo>
                <a:lnTo>
                  <a:pt x="0" y="58420"/>
                </a:lnTo>
                <a:lnTo>
                  <a:pt x="4445" y="73787"/>
                </a:lnTo>
                <a:lnTo>
                  <a:pt x="12953" y="83565"/>
                </a:lnTo>
                <a:lnTo>
                  <a:pt x="20065" y="90424"/>
                </a:lnTo>
                <a:lnTo>
                  <a:pt x="30099" y="95885"/>
                </a:lnTo>
                <a:lnTo>
                  <a:pt x="46989" y="101346"/>
                </a:lnTo>
                <a:lnTo>
                  <a:pt x="66675" y="98171"/>
                </a:lnTo>
                <a:lnTo>
                  <a:pt x="74929" y="93852"/>
                </a:lnTo>
                <a:lnTo>
                  <a:pt x="84708" y="85216"/>
                </a:lnTo>
                <a:lnTo>
                  <a:pt x="92963" y="73913"/>
                </a:lnTo>
                <a:lnTo>
                  <a:pt x="99822" y="59689"/>
                </a:lnTo>
                <a:lnTo>
                  <a:pt x="100964" y="41401"/>
                </a:lnTo>
                <a:lnTo>
                  <a:pt x="93725" y="2755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7" name="object 237"/>
          <p:cNvSpPr/>
          <p:nvPr/>
        </p:nvSpPr>
        <p:spPr>
          <a:xfrm>
            <a:off x="7671816" y="1880615"/>
            <a:ext cx="88773" cy="90043"/>
          </a:xfrm>
          <a:custGeom>
            <a:avLst/>
            <a:gdLst/>
            <a:ahLst/>
            <a:cxnLst/>
            <a:rect l="l" t="t" r="r" b="b"/>
            <a:pathLst>
              <a:path w="88773" h="90043">
                <a:moveTo>
                  <a:pt x="82676" y="26162"/>
                </a:moveTo>
                <a:lnTo>
                  <a:pt x="76961" y="14986"/>
                </a:lnTo>
                <a:lnTo>
                  <a:pt x="61340" y="5461"/>
                </a:lnTo>
                <a:lnTo>
                  <a:pt x="44323" y="0"/>
                </a:lnTo>
                <a:lnTo>
                  <a:pt x="28955" y="4445"/>
                </a:lnTo>
                <a:lnTo>
                  <a:pt x="12191" y="13208"/>
                </a:lnTo>
                <a:lnTo>
                  <a:pt x="3936" y="24511"/>
                </a:lnTo>
                <a:lnTo>
                  <a:pt x="0" y="37211"/>
                </a:lnTo>
                <a:lnTo>
                  <a:pt x="126" y="51308"/>
                </a:lnTo>
                <a:lnTo>
                  <a:pt x="4572" y="66675"/>
                </a:lnTo>
                <a:lnTo>
                  <a:pt x="8889" y="75057"/>
                </a:lnTo>
                <a:lnTo>
                  <a:pt x="26034" y="87503"/>
                </a:lnTo>
                <a:lnTo>
                  <a:pt x="41528" y="90043"/>
                </a:lnTo>
                <a:lnTo>
                  <a:pt x="58292" y="88392"/>
                </a:lnTo>
                <a:lnTo>
                  <a:pt x="75056" y="79756"/>
                </a:lnTo>
                <a:lnTo>
                  <a:pt x="83311" y="68325"/>
                </a:lnTo>
                <a:lnTo>
                  <a:pt x="88773" y="51435"/>
                </a:lnTo>
                <a:lnTo>
                  <a:pt x="88518" y="37337"/>
                </a:lnTo>
                <a:lnTo>
                  <a:pt x="82676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8" name="object 238"/>
          <p:cNvSpPr/>
          <p:nvPr/>
        </p:nvSpPr>
        <p:spPr>
          <a:xfrm>
            <a:off x="7671816" y="1880615"/>
            <a:ext cx="88773" cy="90043"/>
          </a:xfrm>
          <a:custGeom>
            <a:avLst/>
            <a:gdLst/>
            <a:ahLst/>
            <a:cxnLst/>
            <a:rect l="l" t="t" r="r" b="b"/>
            <a:pathLst>
              <a:path w="88773" h="90043">
                <a:moveTo>
                  <a:pt x="82676" y="26162"/>
                </a:moveTo>
                <a:lnTo>
                  <a:pt x="76961" y="14986"/>
                </a:lnTo>
                <a:lnTo>
                  <a:pt x="61340" y="5461"/>
                </a:lnTo>
                <a:lnTo>
                  <a:pt x="44323" y="0"/>
                </a:lnTo>
                <a:lnTo>
                  <a:pt x="28955" y="4445"/>
                </a:lnTo>
                <a:lnTo>
                  <a:pt x="12191" y="13208"/>
                </a:lnTo>
                <a:lnTo>
                  <a:pt x="3936" y="24511"/>
                </a:lnTo>
                <a:lnTo>
                  <a:pt x="0" y="37211"/>
                </a:lnTo>
                <a:lnTo>
                  <a:pt x="126" y="51308"/>
                </a:lnTo>
                <a:lnTo>
                  <a:pt x="4572" y="66675"/>
                </a:lnTo>
                <a:lnTo>
                  <a:pt x="8889" y="75057"/>
                </a:lnTo>
                <a:lnTo>
                  <a:pt x="26034" y="87503"/>
                </a:lnTo>
                <a:lnTo>
                  <a:pt x="41528" y="90043"/>
                </a:lnTo>
                <a:lnTo>
                  <a:pt x="58292" y="88392"/>
                </a:lnTo>
                <a:lnTo>
                  <a:pt x="75056" y="79756"/>
                </a:lnTo>
                <a:lnTo>
                  <a:pt x="83311" y="68325"/>
                </a:lnTo>
                <a:lnTo>
                  <a:pt x="88773" y="51435"/>
                </a:lnTo>
                <a:lnTo>
                  <a:pt x="88518" y="37337"/>
                </a:lnTo>
                <a:lnTo>
                  <a:pt x="82676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5" name="object 235"/>
          <p:cNvSpPr/>
          <p:nvPr/>
        </p:nvSpPr>
        <p:spPr>
          <a:xfrm>
            <a:off x="7416038" y="1897126"/>
            <a:ext cx="81787" cy="80263"/>
          </a:xfrm>
          <a:custGeom>
            <a:avLst/>
            <a:gdLst/>
            <a:ahLst/>
            <a:cxnLst/>
            <a:rect l="l" t="t" r="r" b="b"/>
            <a:pathLst>
              <a:path w="81787" h="80263">
                <a:moveTo>
                  <a:pt x="78612" y="20574"/>
                </a:moveTo>
                <a:lnTo>
                  <a:pt x="71500" y="13715"/>
                </a:lnTo>
                <a:lnTo>
                  <a:pt x="58673" y="2539"/>
                </a:lnTo>
                <a:lnTo>
                  <a:pt x="43179" y="0"/>
                </a:lnTo>
                <a:lnTo>
                  <a:pt x="26288" y="1650"/>
                </a:lnTo>
                <a:lnTo>
                  <a:pt x="13842" y="11684"/>
                </a:lnTo>
                <a:lnTo>
                  <a:pt x="4063" y="20320"/>
                </a:lnTo>
                <a:lnTo>
                  <a:pt x="0" y="33020"/>
                </a:lnTo>
                <a:lnTo>
                  <a:pt x="253" y="46989"/>
                </a:lnTo>
                <a:lnTo>
                  <a:pt x="6095" y="58165"/>
                </a:lnTo>
                <a:lnTo>
                  <a:pt x="10413" y="66548"/>
                </a:lnTo>
                <a:lnTo>
                  <a:pt x="23240" y="77597"/>
                </a:lnTo>
                <a:lnTo>
                  <a:pt x="38734" y="80263"/>
                </a:lnTo>
                <a:lnTo>
                  <a:pt x="55498" y="78612"/>
                </a:lnTo>
                <a:lnTo>
                  <a:pt x="69468" y="71374"/>
                </a:lnTo>
                <a:lnTo>
                  <a:pt x="77723" y="59944"/>
                </a:lnTo>
                <a:lnTo>
                  <a:pt x="81787" y="47244"/>
                </a:lnTo>
                <a:lnTo>
                  <a:pt x="81533" y="33147"/>
                </a:lnTo>
                <a:lnTo>
                  <a:pt x="78612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6" name="object 236"/>
          <p:cNvSpPr/>
          <p:nvPr/>
        </p:nvSpPr>
        <p:spPr>
          <a:xfrm>
            <a:off x="7416038" y="1897126"/>
            <a:ext cx="81787" cy="80263"/>
          </a:xfrm>
          <a:custGeom>
            <a:avLst/>
            <a:gdLst/>
            <a:ahLst/>
            <a:cxnLst/>
            <a:rect l="l" t="t" r="r" b="b"/>
            <a:pathLst>
              <a:path w="81787" h="80263">
                <a:moveTo>
                  <a:pt x="78612" y="20574"/>
                </a:moveTo>
                <a:lnTo>
                  <a:pt x="71500" y="13715"/>
                </a:lnTo>
                <a:lnTo>
                  <a:pt x="58673" y="2539"/>
                </a:lnTo>
                <a:lnTo>
                  <a:pt x="43179" y="0"/>
                </a:lnTo>
                <a:lnTo>
                  <a:pt x="26288" y="1650"/>
                </a:lnTo>
                <a:lnTo>
                  <a:pt x="13842" y="11684"/>
                </a:lnTo>
                <a:lnTo>
                  <a:pt x="4063" y="20320"/>
                </a:lnTo>
                <a:lnTo>
                  <a:pt x="0" y="33020"/>
                </a:lnTo>
                <a:lnTo>
                  <a:pt x="253" y="46989"/>
                </a:lnTo>
                <a:lnTo>
                  <a:pt x="6095" y="58165"/>
                </a:lnTo>
                <a:lnTo>
                  <a:pt x="10413" y="66548"/>
                </a:lnTo>
                <a:lnTo>
                  <a:pt x="23240" y="77597"/>
                </a:lnTo>
                <a:lnTo>
                  <a:pt x="38734" y="80263"/>
                </a:lnTo>
                <a:lnTo>
                  <a:pt x="55498" y="78612"/>
                </a:lnTo>
                <a:lnTo>
                  <a:pt x="69468" y="71374"/>
                </a:lnTo>
                <a:lnTo>
                  <a:pt x="77723" y="59944"/>
                </a:lnTo>
                <a:lnTo>
                  <a:pt x="81787" y="47244"/>
                </a:lnTo>
                <a:lnTo>
                  <a:pt x="81533" y="33147"/>
                </a:lnTo>
                <a:lnTo>
                  <a:pt x="78612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3" name="object 233"/>
          <p:cNvSpPr/>
          <p:nvPr/>
        </p:nvSpPr>
        <p:spPr>
          <a:xfrm>
            <a:off x="7168260" y="1957070"/>
            <a:ext cx="74549" cy="73151"/>
          </a:xfrm>
          <a:custGeom>
            <a:avLst/>
            <a:gdLst/>
            <a:ahLst/>
            <a:cxnLst/>
            <a:rect l="l" t="t" r="r" b="b"/>
            <a:pathLst>
              <a:path w="74549" h="73151">
                <a:moveTo>
                  <a:pt x="5842" y="52577"/>
                </a:moveTo>
                <a:lnTo>
                  <a:pt x="10160" y="60959"/>
                </a:lnTo>
                <a:lnTo>
                  <a:pt x="21590" y="69214"/>
                </a:lnTo>
                <a:lnTo>
                  <a:pt x="34290" y="73151"/>
                </a:lnTo>
                <a:lnTo>
                  <a:pt x="49657" y="68706"/>
                </a:lnTo>
                <a:lnTo>
                  <a:pt x="60833" y="62991"/>
                </a:lnTo>
                <a:lnTo>
                  <a:pt x="69088" y="51562"/>
                </a:lnTo>
                <a:lnTo>
                  <a:pt x="74549" y="41655"/>
                </a:lnTo>
                <a:lnTo>
                  <a:pt x="71500" y="29082"/>
                </a:lnTo>
                <a:lnTo>
                  <a:pt x="69977" y="19303"/>
                </a:lnTo>
                <a:lnTo>
                  <a:pt x="65659" y="10921"/>
                </a:lnTo>
                <a:lnTo>
                  <a:pt x="51435" y="4063"/>
                </a:lnTo>
                <a:lnTo>
                  <a:pt x="38735" y="0"/>
                </a:lnTo>
                <a:lnTo>
                  <a:pt x="24765" y="253"/>
                </a:lnTo>
                <a:lnTo>
                  <a:pt x="12192" y="10287"/>
                </a:lnTo>
                <a:lnTo>
                  <a:pt x="5334" y="17399"/>
                </a:lnTo>
                <a:lnTo>
                  <a:pt x="1270" y="30099"/>
                </a:lnTo>
                <a:lnTo>
                  <a:pt x="0" y="41401"/>
                </a:lnTo>
                <a:lnTo>
                  <a:pt x="5842" y="525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4" name="object 234"/>
          <p:cNvSpPr/>
          <p:nvPr/>
        </p:nvSpPr>
        <p:spPr>
          <a:xfrm>
            <a:off x="7168260" y="1957070"/>
            <a:ext cx="74549" cy="73151"/>
          </a:xfrm>
          <a:custGeom>
            <a:avLst/>
            <a:gdLst/>
            <a:ahLst/>
            <a:cxnLst/>
            <a:rect l="l" t="t" r="r" b="b"/>
            <a:pathLst>
              <a:path w="74549" h="73151">
                <a:moveTo>
                  <a:pt x="5842" y="52577"/>
                </a:moveTo>
                <a:lnTo>
                  <a:pt x="10160" y="60959"/>
                </a:lnTo>
                <a:lnTo>
                  <a:pt x="21590" y="69214"/>
                </a:lnTo>
                <a:lnTo>
                  <a:pt x="34290" y="73151"/>
                </a:lnTo>
                <a:lnTo>
                  <a:pt x="49657" y="68706"/>
                </a:lnTo>
                <a:lnTo>
                  <a:pt x="60833" y="62991"/>
                </a:lnTo>
                <a:lnTo>
                  <a:pt x="69088" y="51562"/>
                </a:lnTo>
                <a:lnTo>
                  <a:pt x="74549" y="41655"/>
                </a:lnTo>
                <a:lnTo>
                  <a:pt x="71500" y="29082"/>
                </a:lnTo>
                <a:lnTo>
                  <a:pt x="69977" y="19303"/>
                </a:lnTo>
                <a:lnTo>
                  <a:pt x="65659" y="10921"/>
                </a:lnTo>
                <a:lnTo>
                  <a:pt x="51435" y="4063"/>
                </a:lnTo>
                <a:lnTo>
                  <a:pt x="38735" y="0"/>
                </a:lnTo>
                <a:lnTo>
                  <a:pt x="24765" y="253"/>
                </a:lnTo>
                <a:lnTo>
                  <a:pt x="12192" y="10287"/>
                </a:lnTo>
                <a:lnTo>
                  <a:pt x="5334" y="17399"/>
                </a:lnTo>
                <a:lnTo>
                  <a:pt x="1270" y="30099"/>
                </a:lnTo>
                <a:lnTo>
                  <a:pt x="0" y="41401"/>
                </a:lnTo>
                <a:lnTo>
                  <a:pt x="5842" y="525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1" name="object 231"/>
          <p:cNvSpPr/>
          <p:nvPr/>
        </p:nvSpPr>
        <p:spPr>
          <a:xfrm>
            <a:off x="6932168" y="2059051"/>
            <a:ext cx="67436" cy="66166"/>
          </a:xfrm>
          <a:custGeom>
            <a:avLst/>
            <a:gdLst/>
            <a:ahLst/>
            <a:cxnLst/>
            <a:rect l="l" t="t" r="r" b="b"/>
            <a:pathLst>
              <a:path w="67436" h="66166">
                <a:moveTo>
                  <a:pt x="64388" y="17907"/>
                </a:moveTo>
                <a:lnTo>
                  <a:pt x="60071" y="9525"/>
                </a:lnTo>
                <a:lnTo>
                  <a:pt x="48640" y="1270"/>
                </a:lnTo>
                <a:lnTo>
                  <a:pt x="37464" y="0"/>
                </a:lnTo>
                <a:lnTo>
                  <a:pt x="23367" y="253"/>
                </a:lnTo>
                <a:lnTo>
                  <a:pt x="12191" y="5969"/>
                </a:lnTo>
                <a:lnTo>
                  <a:pt x="6730" y="15875"/>
                </a:lnTo>
                <a:lnTo>
                  <a:pt x="1270" y="25781"/>
                </a:lnTo>
                <a:lnTo>
                  <a:pt x="0" y="37084"/>
                </a:lnTo>
                <a:lnTo>
                  <a:pt x="5841" y="48260"/>
                </a:lnTo>
                <a:lnTo>
                  <a:pt x="8635" y="53848"/>
                </a:lnTo>
                <a:lnTo>
                  <a:pt x="20065" y="62102"/>
                </a:lnTo>
                <a:lnTo>
                  <a:pt x="32765" y="66166"/>
                </a:lnTo>
                <a:lnTo>
                  <a:pt x="45338" y="63119"/>
                </a:lnTo>
                <a:lnTo>
                  <a:pt x="56514" y="57403"/>
                </a:lnTo>
                <a:lnTo>
                  <a:pt x="61975" y="47371"/>
                </a:lnTo>
                <a:lnTo>
                  <a:pt x="67436" y="37464"/>
                </a:lnTo>
                <a:lnTo>
                  <a:pt x="65912" y="27686"/>
                </a:lnTo>
                <a:lnTo>
                  <a:pt x="64388" y="17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2" name="object 232"/>
          <p:cNvSpPr/>
          <p:nvPr/>
        </p:nvSpPr>
        <p:spPr>
          <a:xfrm>
            <a:off x="6932168" y="2059051"/>
            <a:ext cx="67436" cy="66166"/>
          </a:xfrm>
          <a:custGeom>
            <a:avLst/>
            <a:gdLst/>
            <a:ahLst/>
            <a:cxnLst/>
            <a:rect l="l" t="t" r="r" b="b"/>
            <a:pathLst>
              <a:path w="67436" h="66166">
                <a:moveTo>
                  <a:pt x="64388" y="17907"/>
                </a:moveTo>
                <a:lnTo>
                  <a:pt x="60071" y="9525"/>
                </a:lnTo>
                <a:lnTo>
                  <a:pt x="48640" y="1270"/>
                </a:lnTo>
                <a:lnTo>
                  <a:pt x="37464" y="0"/>
                </a:lnTo>
                <a:lnTo>
                  <a:pt x="23367" y="253"/>
                </a:lnTo>
                <a:lnTo>
                  <a:pt x="12191" y="5969"/>
                </a:lnTo>
                <a:lnTo>
                  <a:pt x="6730" y="15875"/>
                </a:lnTo>
                <a:lnTo>
                  <a:pt x="1270" y="25781"/>
                </a:lnTo>
                <a:lnTo>
                  <a:pt x="0" y="37084"/>
                </a:lnTo>
                <a:lnTo>
                  <a:pt x="5841" y="48260"/>
                </a:lnTo>
                <a:lnTo>
                  <a:pt x="8635" y="53848"/>
                </a:lnTo>
                <a:lnTo>
                  <a:pt x="20065" y="62102"/>
                </a:lnTo>
                <a:lnTo>
                  <a:pt x="32765" y="66166"/>
                </a:lnTo>
                <a:lnTo>
                  <a:pt x="45338" y="63119"/>
                </a:lnTo>
                <a:lnTo>
                  <a:pt x="56514" y="57403"/>
                </a:lnTo>
                <a:lnTo>
                  <a:pt x="61975" y="47371"/>
                </a:lnTo>
                <a:lnTo>
                  <a:pt x="67436" y="37464"/>
                </a:lnTo>
                <a:lnTo>
                  <a:pt x="65912" y="27686"/>
                </a:lnTo>
                <a:lnTo>
                  <a:pt x="64388" y="17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9" name="object 229"/>
          <p:cNvSpPr/>
          <p:nvPr/>
        </p:nvSpPr>
        <p:spPr>
          <a:xfrm>
            <a:off x="6719061" y="2200275"/>
            <a:ext cx="57658" cy="58800"/>
          </a:xfrm>
          <a:custGeom>
            <a:avLst/>
            <a:gdLst/>
            <a:ahLst/>
            <a:cxnLst/>
            <a:rect l="l" t="t" r="r" b="b"/>
            <a:pathLst>
              <a:path w="57658" h="58800">
                <a:moveTo>
                  <a:pt x="56007" y="16255"/>
                </a:moveTo>
                <a:lnTo>
                  <a:pt x="51689" y="7874"/>
                </a:lnTo>
                <a:lnTo>
                  <a:pt x="41783" y="2412"/>
                </a:lnTo>
                <a:lnTo>
                  <a:pt x="30480" y="1142"/>
                </a:lnTo>
                <a:lnTo>
                  <a:pt x="19304" y="0"/>
                </a:lnTo>
                <a:lnTo>
                  <a:pt x="9525" y="8509"/>
                </a:lnTo>
                <a:lnTo>
                  <a:pt x="2667" y="15621"/>
                </a:lnTo>
                <a:lnTo>
                  <a:pt x="0" y="24129"/>
                </a:lnTo>
                <a:lnTo>
                  <a:pt x="1524" y="33909"/>
                </a:lnTo>
                <a:lnTo>
                  <a:pt x="3048" y="43814"/>
                </a:lnTo>
                <a:lnTo>
                  <a:pt x="5969" y="49402"/>
                </a:lnTo>
                <a:lnTo>
                  <a:pt x="17272" y="57658"/>
                </a:lnTo>
                <a:lnTo>
                  <a:pt x="28575" y="58800"/>
                </a:lnTo>
                <a:lnTo>
                  <a:pt x="38354" y="57276"/>
                </a:lnTo>
                <a:lnTo>
                  <a:pt x="49530" y="51562"/>
                </a:lnTo>
                <a:lnTo>
                  <a:pt x="56515" y="44450"/>
                </a:lnTo>
                <a:lnTo>
                  <a:pt x="57658" y="33147"/>
                </a:lnTo>
                <a:lnTo>
                  <a:pt x="57658" y="26162"/>
                </a:lnTo>
                <a:lnTo>
                  <a:pt x="56007" y="16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0" name="object 230"/>
          <p:cNvSpPr/>
          <p:nvPr/>
        </p:nvSpPr>
        <p:spPr>
          <a:xfrm>
            <a:off x="6719061" y="2200275"/>
            <a:ext cx="57658" cy="58800"/>
          </a:xfrm>
          <a:custGeom>
            <a:avLst/>
            <a:gdLst/>
            <a:ahLst/>
            <a:cxnLst/>
            <a:rect l="l" t="t" r="r" b="b"/>
            <a:pathLst>
              <a:path w="57658" h="58800">
                <a:moveTo>
                  <a:pt x="56007" y="16255"/>
                </a:moveTo>
                <a:lnTo>
                  <a:pt x="51689" y="7874"/>
                </a:lnTo>
                <a:lnTo>
                  <a:pt x="41783" y="2412"/>
                </a:lnTo>
                <a:lnTo>
                  <a:pt x="30480" y="1142"/>
                </a:lnTo>
                <a:lnTo>
                  <a:pt x="19304" y="0"/>
                </a:lnTo>
                <a:lnTo>
                  <a:pt x="9525" y="8509"/>
                </a:lnTo>
                <a:lnTo>
                  <a:pt x="2667" y="15621"/>
                </a:lnTo>
                <a:lnTo>
                  <a:pt x="0" y="24129"/>
                </a:lnTo>
                <a:lnTo>
                  <a:pt x="1524" y="33909"/>
                </a:lnTo>
                <a:lnTo>
                  <a:pt x="3048" y="43814"/>
                </a:lnTo>
                <a:lnTo>
                  <a:pt x="5969" y="49402"/>
                </a:lnTo>
                <a:lnTo>
                  <a:pt x="17272" y="57658"/>
                </a:lnTo>
                <a:lnTo>
                  <a:pt x="28575" y="58800"/>
                </a:lnTo>
                <a:lnTo>
                  <a:pt x="38354" y="57276"/>
                </a:lnTo>
                <a:lnTo>
                  <a:pt x="49530" y="51562"/>
                </a:lnTo>
                <a:lnTo>
                  <a:pt x="56515" y="44450"/>
                </a:lnTo>
                <a:lnTo>
                  <a:pt x="57658" y="33147"/>
                </a:lnTo>
                <a:lnTo>
                  <a:pt x="57658" y="26162"/>
                </a:lnTo>
                <a:lnTo>
                  <a:pt x="56007" y="16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7" name="object 227"/>
          <p:cNvSpPr/>
          <p:nvPr/>
        </p:nvSpPr>
        <p:spPr>
          <a:xfrm>
            <a:off x="6530467" y="2378583"/>
            <a:ext cx="53466" cy="50672"/>
          </a:xfrm>
          <a:custGeom>
            <a:avLst/>
            <a:gdLst/>
            <a:ahLst/>
            <a:cxnLst/>
            <a:rect l="l" t="t" r="r" b="b"/>
            <a:pathLst>
              <a:path w="53466" h="50672">
                <a:moveTo>
                  <a:pt x="4444" y="36956"/>
                </a:moveTo>
                <a:lnTo>
                  <a:pt x="7365" y="42544"/>
                </a:lnTo>
                <a:lnTo>
                  <a:pt x="14477" y="49402"/>
                </a:lnTo>
                <a:lnTo>
                  <a:pt x="25653" y="50672"/>
                </a:lnTo>
                <a:lnTo>
                  <a:pt x="35559" y="49149"/>
                </a:lnTo>
                <a:lnTo>
                  <a:pt x="43941" y="44830"/>
                </a:lnTo>
                <a:lnTo>
                  <a:pt x="50800" y="37591"/>
                </a:lnTo>
                <a:lnTo>
                  <a:pt x="53466" y="29209"/>
                </a:lnTo>
                <a:lnTo>
                  <a:pt x="53339" y="22097"/>
                </a:lnTo>
                <a:lnTo>
                  <a:pt x="51815" y="12318"/>
                </a:lnTo>
                <a:lnTo>
                  <a:pt x="46100" y="8254"/>
                </a:lnTo>
                <a:lnTo>
                  <a:pt x="38988" y="1269"/>
                </a:lnTo>
                <a:lnTo>
                  <a:pt x="27812" y="0"/>
                </a:lnTo>
                <a:lnTo>
                  <a:pt x="17906" y="1650"/>
                </a:lnTo>
                <a:lnTo>
                  <a:pt x="9525" y="5968"/>
                </a:lnTo>
                <a:lnTo>
                  <a:pt x="2666" y="13080"/>
                </a:lnTo>
                <a:lnTo>
                  <a:pt x="0" y="21589"/>
                </a:lnTo>
                <a:lnTo>
                  <a:pt x="126" y="28575"/>
                </a:lnTo>
                <a:lnTo>
                  <a:pt x="4444" y="369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8" name="object 228"/>
          <p:cNvSpPr/>
          <p:nvPr/>
        </p:nvSpPr>
        <p:spPr>
          <a:xfrm>
            <a:off x="6530467" y="2378583"/>
            <a:ext cx="53466" cy="50672"/>
          </a:xfrm>
          <a:custGeom>
            <a:avLst/>
            <a:gdLst/>
            <a:ahLst/>
            <a:cxnLst/>
            <a:rect l="l" t="t" r="r" b="b"/>
            <a:pathLst>
              <a:path w="53466" h="50672">
                <a:moveTo>
                  <a:pt x="4444" y="36956"/>
                </a:moveTo>
                <a:lnTo>
                  <a:pt x="7365" y="42544"/>
                </a:lnTo>
                <a:lnTo>
                  <a:pt x="14477" y="49402"/>
                </a:lnTo>
                <a:lnTo>
                  <a:pt x="25653" y="50672"/>
                </a:lnTo>
                <a:lnTo>
                  <a:pt x="35559" y="49149"/>
                </a:lnTo>
                <a:lnTo>
                  <a:pt x="43941" y="44830"/>
                </a:lnTo>
                <a:lnTo>
                  <a:pt x="50800" y="37591"/>
                </a:lnTo>
                <a:lnTo>
                  <a:pt x="53466" y="29209"/>
                </a:lnTo>
                <a:lnTo>
                  <a:pt x="53339" y="22097"/>
                </a:lnTo>
                <a:lnTo>
                  <a:pt x="51815" y="12318"/>
                </a:lnTo>
                <a:lnTo>
                  <a:pt x="46100" y="8254"/>
                </a:lnTo>
                <a:lnTo>
                  <a:pt x="38988" y="1269"/>
                </a:lnTo>
                <a:lnTo>
                  <a:pt x="27812" y="0"/>
                </a:lnTo>
                <a:lnTo>
                  <a:pt x="17906" y="1650"/>
                </a:lnTo>
                <a:lnTo>
                  <a:pt x="9525" y="5968"/>
                </a:lnTo>
                <a:lnTo>
                  <a:pt x="2666" y="13080"/>
                </a:lnTo>
                <a:lnTo>
                  <a:pt x="0" y="21589"/>
                </a:lnTo>
                <a:lnTo>
                  <a:pt x="126" y="28575"/>
                </a:lnTo>
                <a:lnTo>
                  <a:pt x="4444" y="369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5" name="object 225"/>
          <p:cNvSpPr/>
          <p:nvPr/>
        </p:nvSpPr>
        <p:spPr>
          <a:xfrm>
            <a:off x="8073135" y="2185035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0490" y="30352"/>
                </a:moveTo>
                <a:lnTo>
                  <a:pt x="106172" y="21970"/>
                </a:lnTo>
                <a:lnTo>
                  <a:pt x="97536" y="12191"/>
                </a:lnTo>
                <a:lnTo>
                  <a:pt x="87630" y="6730"/>
                </a:lnTo>
                <a:lnTo>
                  <a:pt x="77724" y="1269"/>
                </a:lnTo>
                <a:lnTo>
                  <a:pt x="66421" y="0"/>
                </a:lnTo>
                <a:lnTo>
                  <a:pt x="52450" y="253"/>
                </a:lnTo>
                <a:lnTo>
                  <a:pt x="42672" y="1777"/>
                </a:lnTo>
                <a:lnTo>
                  <a:pt x="31496" y="7619"/>
                </a:lnTo>
                <a:lnTo>
                  <a:pt x="23114" y="11937"/>
                </a:lnTo>
                <a:lnTo>
                  <a:pt x="13335" y="20447"/>
                </a:lnTo>
                <a:lnTo>
                  <a:pt x="7874" y="30479"/>
                </a:lnTo>
                <a:lnTo>
                  <a:pt x="2413" y="40386"/>
                </a:lnTo>
                <a:lnTo>
                  <a:pt x="1143" y="51562"/>
                </a:lnTo>
                <a:lnTo>
                  <a:pt x="0" y="62864"/>
                </a:lnTo>
                <a:lnTo>
                  <a:pt x="2921" y="75437"/>
                </a:lnTo>
                <a:lnTo>
                  <a:pt x="7239" y="83819"/>
                </a:lnTo>
                <a:lnTo>
                  <a:pt x="13081" y="94995"/>
                </a:lnTo>
                <a:lnTo>
                  <a:pt x="20193" y="101980"/>
                </a:lnTo>
                <a:lnTo>
                  <a:pt x="31623" y="110236"/>
                </a:lnTo>
                <a:lnTo>
                  <a:pt x="41529" y="115697"/>
                </a:lnTo>
                <a:lnTo>
                  <a:pt x="52705" y="116966"/>
                </a:lnTo>
                <a:lnTo>
                  <a:pt x="64008" y="118110"/>
                </a:lnTo>
                <a:lnTo>
                  <a:pt x="76581" y="115188"/>
                </a:lnTo>
                <a:lnTo>
                  <a:pt x="84963" y="110743"/>
                </a:lnTo>
                <a:lnTo>
                  <a:pt x="96139" y="105028"/>
                </a:lnTo>
                <a:lnTo>
                  <a:pt x="103124" y="97916"/>
                </a:lnTo>
                <a:lnTo>
                  <a:pt x="111379" y="86487"/>
                </a:lnTo>
                <a:lnTo>
                  <a:pt x="116840" y="76580"/>
                </a:lnTo>
                <a:lnTo>
                  <a:pt x="118110" y="65277"/>
                </a:lnTo>
                <a:lnTo>
                  <a:pt x="117856" y="51307"/>
                </a:lnTo>
                <a:lnTo>
                  <a:pt x="116332" y="41401"/>
                </a:lnTo>
                <a:lnTo>
                  <a:pt x="110490" y="303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6" name="object 226"/>
          <p:cNvSpPr/>
          <p:nvPr/>
        </p:nvSpPr>
        <p:spPr>
          <a:xfrm>
            <a:off x="8073135" y="2185035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0490" y="30352"/>
                </a:moveTo>
                <a:lnTo>
                  <a:pt x="106172" y="21970"/>
                </a:lnTo>
                <a:lnTo>
                  <a:pt x="97536" y="12191"/>
                </a:lnTo>
                <a:lnTo>
                  <a:pt x="87630" y="6730"/>
                </a:lnTo>
                <a:lnTo>
                  <a:pt x="77724" y="1269"/>
                </a:lnTo>
                <a:lnTo>
                  <a:pt x="66421" y="0"/>
                </a:lnTo>
                <a:lnTo>
                  <a:pt x="52450" y="253"/>
                </a:lnTo>
                <a:lnTo>
                  <a:pt x="42672" y="1777"/>
                </a:lnTo>
                <a:lnTo>
                  <a:pt x="31496" y="7619"/>
                </a:lnTo>
                <a:lnTo>
                  <a:pt x="23114" y="11937"/>
                </a:lnTo>
                <a:lnTo>
                  <a:pt x="13335" y="20447"/>
                </a:lnTo>
                <a:lnTo>
                  <a:pt x="7874" y="30479"/>
                </a:lnTo>
                <a:lnTo>
                  <a:pt x="2413" y="40386"/>
                </a:lnTo>
                <a:lnTo>
                  <a:pt x="1143" y="51562"/>
                </a:lnTo>
                <a:lnTo>
                  <a:pt x="0" y="62864"/>
                </a:lnTo>
                <a:lnTo>
                  <a:pt x="2921" y="75437"/>
                </a:lnTo>
                <a:lnTo>
                  <a:pt x="7239" y="83819"/>
                </a:lnTo>
                <a:lnTo>
                  <a:pt x="13081" y="94995"/>
                </a:lnTo>
                <a:lnTo>
                  <a:pt x="20193" y="101980"/>
                </a:lnTo>
                <a:lnTo>
                  <a:pt x="31623" y="110236"/>
                </a:lnTo>
                <a:lnTo>
                  <a:pt x="41529" y="115697"/>
                </a:lnTo>
                <a:lnTo>
                  <a:pt x="52705" y="116966"/>
                </a:lnTo>
                <a:lnTo>
                  <a:pt x="64008" y="118110"/>
                </a:lnTo>
                <a:lnTo>
                  <a:pt x="76581" y="115188"/>
                </a:lnTo>
                <a:lnTo>
                  <a:pt x="84963" y="110743"/>
                </a:lnTo>
                <a:lnTo>
                  <a:pt x="96139" y="105028"/>
                </a:lnTo>
                <a:lnTo>
                  <a:pt x="103124" y="97916"/>
                </a:lnTo>
                <a:lnTo>
                  <a:pt x="111379" y="86487"/>
                </a:lnTo>
                <a:lnTo>
                  <a:pt x="116840" y="76580"/>
                </a:lnTo>
                <a:lnTo>
                  <a:pt x="118110" y="65277"/>
                </a:lnTo>
                <a:lnTo>
                  <a:pt x="117856" y="51307"/>
                </a:lnTo>
                <a:lnTo>
                  <a:pt x="116332" y="41401"/>
                </a:lnTo>
                <a:lnTo>
                  <a:pt x="110490" y="303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3" name="object 223"/>
          <p:cNvSpPr/>
          <p:nvPr/>
        </p:nvSpPr>
        <p:spPr>
          <a:xfrm>
            <a:off x="8272653" y="2291969"/>
            <a:ext cx="106806" cy="106933"/>
          </a:xfrm>
          <a:custGeom>
            <a:avLst/>
            <a:gdLst/>
            <a:ahLst/>
            <a:cxnLst/>
            <a:rect l="l" t="t" r="r" b="b"/>
            <a:pathLst>
              <a:path w="106806" h="106933">
                <a:moveTo>
                  <a:pt x="100965" y="30225"/>
                </a:moveTo>
                <a:lnTo>
                  <a:pt x="95123" y="19050"/>
                </a:lnTo>
                <a:lnTo>
                  <a:pt x="88011" y="12064"/>
                </a:lnTo>
                <a:lnTo>
                  <a:pt x="78104" y="6603"/>
                </a:lnTo>
                <a:lnTo>
                  <a:pt x="69596" y="3936"/>
                </a:lnTo>
                <a:lnTo>
                  <a:pt x="61214" y="1269"/>
                </a:lnTo>
                <a:lnTo>
                  <a:pt x="49911" y="0"/>
                </a:lnTo>
                <a:lnTo>
                  <a:pt x="40131" y="1523"/>
                </a:lnTo>
                <a:lnTo>
                  <a:pt x="28955" y="7365"/>
                </a:lnTo>
                <a:lnTo>
                  <a:pt x="20574" y="11683"/>
                </a:lnTo>
                <a:lnTo>
                  <a:pt x="13589" y="18795"/>
                </a:lnTo>
                <a:lnTo>
                  <a:pt x="8127" y="28701"/>
                </a:lnTo>
                <a:lnTo>
                  <a:pt x="5461" y="37210"/>
                </a:lnTo>
                <a:lnTo>
                  <a:pt x="0" y="47116"/>
                </a:lnTo>
                <a:lnTo>
                  <a:pt x="1524" y="57022"/>
                </a:lnTo>
                <a:lnTo>
                  <a:pt x="3048" y="66801"/>
                </a:lnTo>
                <a:lnTo>
                  <a:pt x="8890" y="77977"/>
                </a:lnTo>
                <a:lnTo>
                  <a:pt x="13207" y="86359"/>
                </a:lnTo>
                <a:lnTo>
                  <a:pt x="20320" y="93217"/>
                </a:lnTo>
                <a:lnTo>
                  <a:pt x="27431" y="100202"/>
                </a:lnTo>
                <a:lnTo>
                  <a:pt x="40131" y="104139"/>
                </a:lnTo>
                <a:lnTo>
                  <a:pt x="48641" y="106933"/>
                </a:lnTo>
                <a:lnTo>
                  <a:pt x="58420" y="105282"/>
                </a:lnTo>
                <a:lnTo>
                  <a:pt x="68325" y="103758"/>
                </a:lnTo>
                <a:lnTo>
                  <a:pt x="76707" y="99440"/>
                </a:lnTo>
                <a:lnTo>
                  <a:pt x="87883" y="93598"/>
                </a:lnTo>
                <a:lnTo>
                  <a:pt x="94742" y="86486"/>
                </a:lnTo>
                <a:lnTo>
                  <a:pt x="101726" y="79375"/>
                </a:lnTo>
                <a:lnTo>
                  <a:pt x="102870" y="68071"/>
                </a:lnTo>
                <a:lnTo>
                  <a:pt x="105537" y="59689"/>
                </a:lnTo>
                <a:lnTo>
                  <a:pt x="106806" y="48386"/>
                </a:lnTo>
                <a:lnTo>
                  <a:pt x="105282" y="38607"/>
                </a:lnTo>
                <a:lnTo>
                  <a:pt x="100965" y="302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4" name="object 224"/>
          <p:cNvSpPr/>
          <p:nvPr/>
        </p:nvSpPr>
        <p:spPr>
          <a:xfrm>
            <a:off x="8272653" y="2291969"/>
            <a:ext cx="106806" cy="106933"/>
          </a:xfrm>
          <a:custGeom>
            <a:avLst/>
            <a:gdLst/>
            <a:ahLst/>
            <a:cxnLst/>
            <a:rect l="l" t="t" r="r" b="b"/>
            <a:pathLst>
              <a:path w="106806" h="106933">
                <a:moveTo>
                  <a:pt x="100965" y="30225"/>
                </a:moveTo>
                <a:lnTo>
                  <a:pt x="95123" y="19050"/>
                </a:lnTo>
                <a:lnTo>
                  <a:pt x="88011" y="12064"/>
                </a:lnTo>
                <a:lnTo>
                  <a:pt x="78104" y="6603"/>
                </a:lnTo>
                <a:lnTo>
                  <a:pt x="69596" y="3936"/>
                </a:lnTo>
                <a:lnTo>
                  <a:pt x="61214" y="1269"/>
                </a:lnTo>
                <a:lnTo>
                  <a:pt x="49911" y="0"/>
                </a:lnTo>
                <a:lnTo>
                  <a:pt x="40131" y="1523"/>
                </a:lnTo>
                <a:lnTo>
                  <a:pt x="28955" y="7365"/>
                </a:lnTo>
                <a:lnTo>
                  <a:pt x="20574" y="11683"/>
                </a:lnTo>
                <a:lnTo>
                  <a:pt x="13589" y="18795"/>
                </a:lnTo>
                <a:lnTo>
                  <a:pt x="8127" y="28701"/>
                </a:lnTo>
                <a:lnTo>
                  <a:pt x="5461" y="37210"/>
                </a:lnTo>
                <a:lnTo>
                  <a:pt x="0" y="47116"/>
                </a:lnTo>
                <a:lnTo>
                  <a:pt x="1524" y="57022"/>
                </a:lnTo>
                <a:lnTo>
                  <a:pt x="3048" y="66801"/>
                </a:lnTo>
                <a:lnTo>
                  <a:pt x="8890" y="77977"/>
                </a:lnTo>
                <a:lnTo>
                  <a:pt x="13207" y="86359"/>
                </a:lnTo>
                <a:lnTo>
                  <a:pt x="20320" y="93217"/>
                </a:lnTo>
                <a:lnTo>
                  <a:pt x="27431" y="100202"/>
                </a:lnTo>
                <a:lnTo>
                  <a:pt x="40131" y="104139"/>
                </a:lnTo>
                <a:lnTo>
                  <a:pt x="48641" y="106933"/>
                </a:lnTo>
                <a:lnTo>
                  <a:pt x="58420" y="105282"/>
                </a:lnTo>
                <a:lnTo>
                  <a:pt x="68325" y="103758"/>
                </a:lnTo>
                <a:lnTo>
                  <a:pt x="76707" y="99440"/>
                </a:lnTo>
                <a:lnTo>
                  <a:pt x="87883" y="93598"/>
                </a:lnTo>
                <a:lnTo>
                  <a:pt x="94742" y="86486"/>
                </a:lnTo>
                <a:lnTo>
                  <a:pt x="101726" y="79375"/>
                </a:lnTo>
                <a:lnTo>
                  <a:pt x="102870" y="68071"/>
                </a:lnTo>
                <a:lnTo>
                  <a:pt x="105537" y="59689"/>
                </a:lnTo>
                <a:lnTo>
                  <a:pt x="106806" y="48386"/>
                </a:lnTo>
                <a:lnTo>
                  <a:pt x="105282" y="38607"/>
                </a:lnTo>
                <a:lnTo>
                  <a:pt x="100965" y="302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1" name="object 221"/>
          <p:cNvSpPr/>
          <p:nvPr/>
        </p:nvSpPr>
        <p:spPr>
          <a:xfrm>
            <a:off x="8453247" y="2431288"/>
            <a:ext cx="95630" cy="95631"/>
          </a:xfrm>
          <a:custGeom>
            <a:avLst/>
            <a:gdLst/>
            <a:ahLst/>
            <a:cxnLst/>
            <a:rect l="l" t="t" r="r" b="b"/>
            <a:pathLst>
              <a:path w="95630" h="95631">
                <a:moveTo>
                  <a:pt x="89661" y="26162"/>
                </a:moveTo>
                <a:lnTo>
                  <a:pt x="78231" y="10795"/>
                </a:lnTo>
                <a:lnTo>
                  <a:pt x="72517" y="6731"/>
                </a:lnTo>
                <a:lnTo>
                  <a:pt x="62610" y="1270"/>
                </a:lnTo>
                <a:lnTo>
                  <a:pt x="51307" y="0"/>
                </a:lnTo>
                <a:lnTo>
                  <a:pt x="44323" y="126"/>
                </a:lnTo>
                <a:lnTo>
                  <a:pt x="26034" y="5969"/>
                </a:lnTo>
                <a:lnTo>
                  <a:pt x="10795" y="17399"/>
                </a:lnTo>
                <a:lnTo>
                  <a:pt x="6603" y="23113"/>
                </a:lnTo>
                <a:lnTo>
                  <a:pt x="1143" y="33020"/>
                </a:lnTo>
                <a:lnTo>
                  <a:pt x="0" y="44323"/>
                </a:lnTo>
                <a:lnTo>
                  <a:pt x="0" y="51308"/>
                </a:lnTo>
                <a:lnTo>
                  <a:pt x="5969" y="69596"/>
                </a:lnTo>
                <a:lnTo>
                  <a:pt x="17399" y="84836"/>
                </a:lnTo>
                <a:lnTo>
                  <a:pt x="23113" y="89026"/>
                </a:lnTo>
                <a:lnTo>
                  <a:pt x="33020" y="94487"/>
                </a:lnTo>
                <a:lnTo>
                  <a:pt x="44323" y="95631"/>
                </a:lnTo>
                <a:lnTo>
                  <a:pt x="51307" y="95631"/>
                </a:lnTo>
                <a:lnTo>
                  <a:pt x="69469" y="89662"/>
                </a:lnTo>
                <a:lnTo>
                  <a:pt x="84835" y="78232"/>
                </a:lnTo>
                <a:lnTo>
                  <a:pt x="88900" y="72516"/>
                </a:lnTo>
                <a:lnTo>
                  <a:pt x="94360" y="62611"/>
                </a:lnTo>
                <a:lnTo>
                  <a:pt x="95630" y="51308"/>
                </a:lnTo>
                <a:lnTo>
                  <a:pt x="95503" y="44323"/>
                </a:lnTo>
                <a:lnTo>
                  <a:pt x="89661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2" name="object 222"/>
          <p:cNvSpPr/>
          <p:nvPr/>
        </p:nvSpPr>
        <p:spPr>
          <a:xfrm>
            <a:off x="8453247" y="2431288"/>
            <a:ext cx="95630" cy="95631"/>
          </a:xfrm>
          <a:custGeom>
            <a:avLst/>
            <a:gdLst/>
            <a:ahLst/>
            <a:cxnLst/>
            <a:rect l="l" t="t" r="r" b="b"/>
            <a:pathLst>
              <a:path w="95630" h="95631">
                <a:moveTo>
                  <a:pt x="89661" y="26162"/>
                </a:moveTo>
                <a:lnTo>
                  <a:pt x="78231" y="10795"/>
                </a:lnTo>
                <a:lnTo>
                  <a:pt x="72517" y="6731"/>
                </a:lnTo>
                <a:lnTo>
                  <a:pt x="62610" y="1270"/>
                </a:lnTo>
                <a:lnTo>
                  <a:pt x="51307" y="0"/>
                </a:lnTo>
                <a:lnTo>
                  <a:pt x="44323" y="126"/>
                </a:lnTo>
                <a:lnTo>
                  <a:pt x="26034" y="5969"/>
                </a:lnTo>
                <a:lnTo>
                  <a:pt x="10795" y="17399"/>
                </a:lnTo>
                <a:lnTo>
                  <a:pt x="6603" y="23113"/>
                </a:lnTo>
                <a:lnTo>
                  <a:pt x="1143" y="33020"/>
                </a:lnTo>
                <a:lnTo>
                  <a:pt x="0" y="44323"/>
                </a:lnTo>
                <a:lnTo>
                  <a:pt x="0" y="51308"/>
                </a:lnTo>
                <a:lnTo>
                  <a:pt x="5969" y="69596"/>
                </a:lnTo>
                <a:lnTo>
                  <a:pt x="17399" y="84836"/>
                </a:lnTo>
                <a:lnTo>
                  <a:pt x="23113" y="89026"/>
                </a:lnTo>
                <a:lnTo>
                  <a:pt x="33020" y="94487"/>
                </a:lnTo>
                <a:lnTo>
                  <a:pt x="44323" y="95631"/>
                </a:lnTo>
                <a:lnTo>
                  <a:pt x="51307" y="95631"/>
                </a:lnTo>
                <a:lnTo>
                  <a:pt x="69469" y="89662"/>
                </a:lnTo>
                <a:lnTo>
                  <a:pt x="84835" y="78232"/>
                </a:lnTo>
                <a:lnTo>
                  <a:pt x="88900" y="72516"/>
                </a:lnTo>
                <a:lnTo>
                  <a:pt x="94360" y="62611"/>
                </a:lnTo>
                <a:lnTo>
                  <a:pt x="95630" y="51308"/>
                </a:lnTo>
                <a:lnTo>
                  <a:pt x="95503" y="44323"/>
                </a:lnTo>
                <a:lnTo>
                  <a:pt x="89661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9" name="object 219"/>
          <p:cNvSpPr/>
          <p:nvPr/>
        </p:nvSpPr>
        <p:spPr>
          <a:xfrm>
            <a:off x="8604758" y="2599309"/>
            <a:ext cx="88392" cy="84200"/>
          </a:xfrm>
          <a:custGeom>
            <a:avLst/>
            <a:gdLst/>
            <a:ahLst/>
            <a:cxnLst/>
            <a:rect l="l" t="t" r="r" b="b"/>
            <a:pathLst>
              <a:path w="88392" h="84200">
                <a:moveTo>
                  <a:pt x="82550" y="20446"/>
                </a:moveTo>
                <a:lnTo>
                  <a:pt x="72517" y="7874"/>
                </a:lnTo>
                <a:lnTo>
                  <a:pt x="58293" y="1142"/>
                </a:lnTo>
                <a:lnTo>
                  <a:pt x="40005" y="0"/>
                </a:lnTo>
                <a:lnTo>
                  <a:pt x="24638" y="4444"/>
                </a:lnTo>
                <a:lnTo>
                  <a:pt x="12192" y="14477"/>
                </a:lnTo>
                <a:lnTo>
                  <a:pt x="2540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200"/>
                </a:lnTo>
                <a:lnTo>
                  <a:pt x="29972" y="83057"/>
                </a:lnTo>
                <a:lnTo>
                  <a:pt x="48260" y="84200"/>
                </a:lnTo>
                <a:lnTo>
                  <a:pt x="63753" y="79755"/>
                </a:lnTo>
                <a:lnTo>
                  <a:pt x="76200" y="69723"/>
                </a:lnTo>
                <a:lnTo>
                  <a:pt x="85851" y="54101"/>
                </a:lnTo>
                <a:lnTo>
                  <a:pt x="88392" y="38607"/>
                </a:lnTo>
                <a:lnTo>
                  <a:pt x="82550" y="20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0" name="object 220"/>
          <p:cNvSpPr/>
          <p:nvPr/>
        </p:nvSpPr>
        <p:spPr>
          <a:xfrm>
            <a:off x="8604758" y="2599309"/>
            <a:ext cx="88392" cy="84200"/>
          </a:xfrm>
          <a:custGeom>
            <a:avLst/>
            <a:gdLst/>
            <a:ahLst/>
            <a:cxnLst/>
            <a:rect l="l" t="t" r="r" b="b"/>
            <a:pathLst>
              <a:path w="88392" h="84200">
                <a:moveTo>
                  <a:pt x="82550" y="20446"/>
                </a:moveTo>
                <a:lnTo>
                  <a:pt x="72517" y="7874"/>
                </a:lnTo>
                <a:lnTo>
                  <a:pt x="58293" y="1142"/>
                </a:lnTo>
                <a:lnTo>
                  <a:pt x="40005" y="0"/>
                </a:lnTo>
                <a:lnTo>
                  <a:pt x="24638" y="4444"/>
                </a:lnTo>
                <a:lnTo>
                  <a:pt x="12192" y="14477"/>
                </a:lnTo>
                <a:lnTo>
                  <a:pt x="2540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200"/>
                </a:lnTo>
                <a:lnTo>
                  <a:pt x="29972" y="83057"/>
                </a:lnTo>
                <a:lnTo>
                  <a:pt x="48260" y="84200"/>
                </a:lnTo>
                <a:lnTo>
                  <a:pt x="63753" y="79755"/>
                </a:lnTo>
                <a:lnTo>
                  <a:pt x="76200" y="69723"/>
                </a:lnTo>
                <a:lnTo>
                  <a:pt x="85851" y="54101"/>
                </a:lnTo>
                <a:lnTo>
                  <a:pt x="88392" y="38607"/>
                </a:lnTo>
                <a:lnTo>
                  <a:pt x="82550" y="20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7" name="object 217"/>
          <p:cNvSpPr/>
          <p:nvPr/>
        </p:nvSpPr>
        <p:spPr>
          <a:xfrm>
            <a:off x="8728075" y="2788539"/>
            <a:ext cx="76326" cy="76200"/>
          </a:xfrm>
          <a:custGeom>
            <a:avLst/>
            <a:gdLst/>
            <a:ahLst/>
            <a:cxnLst/>
            <a:rect l="l" t="t" r="r" b="b"/>
            <a:pathLst>
              <a:path w="76326" h="76200">
                <a:moveTo>
                  <a:pt x="71627" y="20700"/>
                </a:moveTo>
                <a:lnTo>
                  <a:pt x="61595" y="8255"/>
                </a:lnTo>
                <a:lnTo>
                  <a:pt x="50292" y="0"/>
                </a:lnTo>
                <a:lnTo>
                  <a:pt x="36195" y="126"/>
                </a:lnTo>
                <a:lnTo>
                  <a:pt x="20827" y="4572"/>
                </a:lnTo>
                <a:lnTo>
                  <a:pt x="11049" y="13208"/>
                </a:lnTo>
                <a:lnTo>
                  <a:pt x="0" y="26035"/>
                </a:lnTo>
                <a:lnTo>
                  <a:pt x="253" y="40005"/>
                </a:lnTo>
                <a:lnTo>
                  <a:pt x="4699" y="55499"/>
                </a:lnTo>
                <a:lnTo>
                  <a:pt x="14731" y="67945"/>
                </a:lnTo>
                <a:lnTo>
                  <a:pt x="26034" y="76200"/>
                </a:lnTo>
                <a:lnTo>
                  <a:pt x="42925" y="74549"/>
                </a:lnTo>
                <a:lnTo>
                  <a:pt x="55499" y="71500"/>
                </a:lnTo>
                <a:lnTo>
                  <a:pt x="68072" y="61595"/>
                </a:lnTo>
                <a:lnTo>
                  <a:pt x="76326" y="50164"/>
                </a:lnTo>
                <a:lnTo>
                  <a:pt x="76073" y="36068"/>
                </a:lnTo>
                <a:lnTo>
                  <a:pt x="71627" y="20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8" name="object 218"/>
          <p:cNvSpPr/>
          <p:nvPr/>
        </p:nvSpPr>
        <p:spPr>
          <a:xfrm>
            <a:off x="8728075" y="2788539"/>
            <a:ext cx="76326" cy="76200"/>
          </a:xfrm>
          <a:custGeom>
            <a:avLst/>
            <a:gdLst/>
            <a:ahLst/>
            <a:cxnLst/>
            <a:rect l="l" t="t" r="r" b="b"/>
            <a:pathLst>
              <a:path w="76326" h="76200">
                <a:moveTo>
                  <a:pt x="71627" y="20700"/>
                </a:moveTo>
                <a:lnTo>
                  <a:pt x="61595" y="8255"/>
                </a:lnTo>
                <a:lnTo>
                  <a:pt x="50292" y="0"/>
                </a:lnTo>
                <a:lnTo>
                  <a:pt x="36195" y="126"/>
                </a:lnTo>
                <a:lnTo>
                  <a:pt x="20827" y="4572"/>
                </a:lnTo>
                <a:lnTo>
                  <a:pt x="11049" y="13208"/>
                </a:lnTo>
                <a:lnTo>
                  <a:pt x="0" y="26035"/>
                </a:lnTo>
                <a:lnTo>
                  <a:pt x="253" y="40005"/>
                </a:lnTo>
                <a:lnTo>
                  <a:pt x="4699" y="55499"/>
                </a:lnTo>
                <a:lnTo>
                  <a:pt x="14731" y="67945"/>
                </a:lnTo>
                <a:lnTo>
                  <a:pt x="26034" y="76200"/>
                </a:lnTo>
                <a:lnTo>
                  <a:pt x="42925" y="74549"/>
                </a:lnTo>
                <a:lnTo>
                  <a:pt x="55499" y="71500"/>
                </a:lnTo>
                <a:lnTo>
                  <a:pt x="68072" y="61595"/>
                </a:lnTo>
                <a:lnTo>
                  <a:pt x="76326" y="50164"/>
                </a:lnTo>
                <a:lnTo>
                  <a:pt x="76073" y="36068"/>
                </a:lnTo>
                <a:lnTo>
                  <a:pt x="71627" y="20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5" name="object 215"/>
          <p:cNvSpPr/>
          <p:nvPr/>
        </p:nvSpPr>
        <p:spPr>
          <a:xfrm>
            <a:off x="8815705" y="2994152"/>
            <a:ext cx="68834" cy="70103"/>
          </a:xfrm>
          <a:custGeom>
            <a:avLst/>
            <a:gdLst/>
            <a:ahLst/>
            <a:cxnLst/>
            <a:rect l="l" t="t" r="r" b="b"/>
            <a:pathLst>
              <a:path w="68834" h="70103">
                <a:moveTo>
                  <a:pt x="65786" y="20574"/>
                </a:moveTo>
                <a:lnTo>
                  <a:pt x="55752" y="8000"/>
                </a:lnTo>
                <a:lnTo>
                  <a:pt x="45847" y="2539"/>
                </a:lnTo>
                <a:lnTo>
                  <a:pt x="30352" y="0"/>
                </a:lnTo>
                <a:lnTo>
                  <a:pt x="19176" y="5714"/>
                </a:lnTo>
                <a:lnTo>
                  <a:pt x="8000" y="11557"/>
                </a:lnTo>
                <a:lnTo>
                  <a:pt x="1270" y="25653"/>
                </a:lnTo>
                <a:lnTo>
                  <a:pt x="0" y="36957"/>
                </a:lnTo>
                <a:lnTo>
                  <a:pt x="4445" y="52324"/>
                </a:lnTo>
                <a:lnTo>
                  <a:pt x="12953" y="62102"/>
                </a:lnTo>
                <a:lnTo>
                  <a:pt x="22860" y="67563"/>
                </a:lnTo>
                <a:lnTo>
                  <a:pt x="38480" y="70103"/>
                </a:lnTo>
                <a:lnTo>
                  <a:pt x="51053" y="67183"/>
                </a:lnTo>
                <a:lnTo>
                  <a:pt x="60705" y="58547"/>
                </a:lnTo>
                <a:lnTo>
                  <a:pt x="67564" y="44450"/>
                </a:lnTo>
                <a:lnTo>
                  <a:pt x="68834" y="33147"/>
                </a:lnTo>
                <a:lnTo>
                  <a:pt x="65786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6" name="object 216"/>
          <p:cNvSpPr/>
          <p:nvPr/>
        </p:nvSpPr>
        <p:spPr>
          <a:xfrm>
            <a:off x="8815705" y="2994152"/>
            <a:ext cx="68834" cy="70103"/>
          </a:xfrm>
          <a:custGeom>
            <a:avLst/>
            <a:gdLst/>
            <a:ahLst/>
            <a:cxnLst/>
            <a:rect l="l" t="t" r="r" b="b"/>
            <a:pathLst>
              <a:path w="68834" h="70103">
                <a:moveTo>
                  <a:pt x="65786" y="20574"/>
                </a:moveTo>
                <a:lnTo>
                  <a:pt x="55752" y="8000"/>
                </a:lnTo>
                <a:lnTo>
                  <a:pt x="45847" y="2539"/>
                </a:lnTo>
                <a:lnTo>
                  <a:pt x="30352" y="0"/>
                </a:lnTo>
                <a:lnTo>
                  <a:pt x="19176" y="5714"/>
                </a:lnTo>
                <a:lnTo>
                  <a:pt x="8000" y="11557"/>
                </a:lnTo>
                <a:lnTo>
                  <a:pt x="1270" y="25653"/>
                </a:lnTo>
                <a:lnTo>
                  <a:pt x="0" y="36957"/>
                </a:lnTo>
                <a:lnTo>
                  <a:pt x="4445" y="52324"/>
                </a:lnTo>
                <a:lnTo>
                  <a:pt x="12953" y="62102"/>
                </a:lnTo>
                <a:lnTo>
                  <a:pt x="22860" y="67563"/>
                </a:lnTo>
                <a:lnTo>
                  <a:pt x="38480" y="70103"/>
                </a:lnTo>
                <a:lnTo>
                  <a:pt x="51053" y="67183"/>
                </a:lnTo>
                <a:lnTo>
                  <a:pt x="60705" y="58547"/>
                </a:lnTo>
                <a:lnTo>
                  <a:pt x="67564" y="44450"/>
                </a:lnTo>
                <a:lnTo>
                  <a:pt x="68834" y="33147"/>
                </a:lnTo>
                <a:lnTo>
                  <a:pt x="65786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3" name="object 213"/>
          <p:cNvSpPr/>
          <p:nvPr/>
        </p:nvSpPr>
        <p:spPr>
          <a:xfrm>
            <a:off x="7863967" y="2119503"/>
            <a:ext cx="118109" cy="116586"/>
          </a:xfrm>
          <a:custGeom>
            <a:avLst/>
            <a:gdLst/>
            <a:ahLst/>
            <a:cxnLst/>
            <a:rect l="l" t="t" r="r" b="b"/>
            <a:pathLst>
              <a:path w="118109" h="116586">
                <a:moveTo>
                  <a:pt x="112013" y="29972"/>
                </a:moveTo>
                <a:lnTo>
                  <a:pt x="103504" y="20320"/>
                </a:lnTo>
                <a:lnTo>
                  <a:pt x="96392" y="13335"/>
                </a:lnTo>
                <a:lnTo>
                  <a:pt x="89153" y="6476"/>
                </a:lnTo>
                <a:lnTo>
                  <a:pt x="76453" y="2412"/>
                </a:lnTo>
                <a:lnTo>
                  <a:pt x="65277" y="1143"/>
                </a:lnTo>
                <a:lnTo>
                  <a:pt x="53975" y="0"/>
                </a:lnTo>
                <a:lnTo>
                  <a:pt x="44196" y="1524"/>
                </a:lnTo>
                <a:lnTo>
                  <a:pt x="31496" y="4572"/>
                </a:lnTo>
                <a:lnTo>
                  <a:pt x="21843" y="13081"/>
                </a:lnTo>
                <a:lnTo>
                  <a:pt x="14858" y="20193"/>
                </a:lnTo>
                <a:lnTo>
                  <a:pt x="9398" y="30099"/>
                </a:lnTo>
                <a:lnTo>
                  <a:pt x="3936" y="40132"/>
                </a:lnTo>
                <a:lnTo>
                  <a:pt x="0" y="52832"/>
                </a:lnTo>
                <a:lnTo>
                  <a:pt x="1524" y="62611"/>
                </a:lnTo>
                <a:lnTo>
                  <a:pt x="4444" y="75184"/>
                </a:lnTo>
                <a:lnTo>
                  <a:pt x="6096" y="84962"/>
                </a:lnTo>
                <a:lnTo>
                  <a:pt x="14604" y="94742"/>
                </a:lnTo>
                <a:lnTo>
                  <a:pt x="21716" y="101600"/>
                </a:lnTo>
                <a:lnTo>
                  <a:pt x="28828" y="108585"/>
                </a:lnTo>
                <a:lnTo>
                  <a:pt x="41528" y="112649"/>
                </a:lnTo>
                <a:lnTo>
                  <a:pt x="54355" y="116586"/>
                </a:lnTo>
                <a:lnTo>
                  <a:pt x="64134" y="115062"/>
                </a:lnTo>
                <a:lnTo>
                  <a:pt x="73913" y="113537"/>
                </a:lnTo>
                <a:lnTo>
                  <a:pt x="86486" y="110489"/>
                </a:lnTo>
                <a:lnTo>
                  <a:pt x="96265" y="101981"/>
                </a:lnTo>
                <a:lnTo>
                  <a:pt x="103124" y="94869"/>
                </a:lnTo>
                <a:lnTo>
                  <a:pt x="110108" y="87757"/>
                </a:lnTo>
                <a:lnTo>
                  <a:pt x="114173" y="74930"/>
                </a:lnTo>
                <a:lnTo>
                  <a:pt x="118109" y="62230"/>
                </a:lnTo>
                <a:lnTo>
                  <a:pt x="116585" y="52450"/>
                </a:lnTo>
                <a:lnTo>
                  <a:pt x="115061" y="42672"/>
                </a:lnTo>
                <a:lnTo>
                  <a:pt x="112013" y="299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4" name="object 214"/>
          <p:cNvSpPr/>
          <p:nvPr/>
        </p:nvSpPr>
        <p:spPr>
          <a:xfrm>
            <a:off x="7863967" y="2119503"/>
            <a:ext cx="118109" cy="116586"/>
          </a:xfrm>
          <a:custGeom>
            <a:avLst/>
            <a:gdLst/>
            <a:ahLst/>
            <a:cxnLst/>
            <a:rect l="l" t="t" r="r" b="b"/>
            <a:pathLst>
              <a:path w="118109" h="116586">
                <a:moveTo>
                  <a:pt x="112013" y="29972"/>
                </a:moveTo>
                <a:lnTo>
                  <a:pt x="103504" y="20320"/>
                </a:lnTo>
                <a:lnTo>
                  <a:pt x="96392" y="13335"/>
                </a:lnTo>
                <a:lnTo>
                  <a:pt x="89153" y="6476"/>
                </a:lnTo>
                <a:lnTo>
                  <a:pt x="76453" y="2412"/>
                </a:lnTo>
                <a:lnTo>
                  <a:pt x="65277" y="1143"/>
                </a:lnTo>
                <a:lnTo>
                  <a:pt x="53975" y="0"/>
                </a:lnTo>
                <a:lnTo>
                  <a:pt x="44196" y="1524"/>
                </a:lnTo>
                <a:lnTo>
                  <a:pt x="31496" y="4572"/>
                </a:lnTo>
                <a:lnTo>
                  <a:pt x="21843" y="13081"/>
                </a:lnTo>
                <a:lnTo>
                  <a:pt x="14858" y="20193"/>
                </a:lnTo>
                <a:lnTo>
                  <a:pt x="9398" y="30099"/>
                </a:lnTo>
                <a:lnTo>
                  <a:pt x="3936" y="40132"/>
                </a:lnTo>
                <a:lnTo>
                  <a:pt x="0" y="52832"/>
                </a:lnTo>
                <a:lnTo>
                  <a:pt x="1524" y="62611"/>
                </a:lnTo>
                <a:lnTo>
                  <a:pt x="4444" y="75184"/>
                </a:lnTo>
                <a:lnTo>
                  <a:pt x="6096" y="84962"/>
                </a:lnTo>
                <a:lnTo>
                  <a:pt x="14604" y="94742"/>
                </a:lnTo>
                <a:lnTo>
                  <a:pt x="21716" y="101600"/>
                </a:lnTo>
                <a:lnTo>
                  <a:pt x="28828" y="108585"/>
                </a:lnTo>
                <a:lnTo>
                  <a:pt x="41528" y="112649"/>
                </a:lnTo>
                <a:lnTo>
                  <a:pt x="54355" y="116586"/>
                </a:lnTo>
                <a:lnTo>
                  <a:pt x="64134" y="115062"/>
                </a:lnTo>
                <a:lnTo>
                  <a:pt x="73913" y="113537"/>
                </a:lnTo>
                <a:lnTo>
                  <a:pt x="86486" y="110489"/>
                </a:lnTo>
                <a:lnTo>
                  <a:pt x="96265" y="101981"/>
                </a:lnTo>
                <a:lnTo>
                  <a:pt x="103124" y="94869"/>
                </a:lnTo>
                <a:lnTo>
                  <a:pt x="110108" y="87757"/>
                </a:lnTo>
                <a:lnTo>
                  <a:pt x="114173" y="74930"/>
                </a:lnTo>
                <a:lnTo>
                  <a:pt x="118109" y="62230"/>
                </a:lnTo>
                <a:lnTo>
                  <a:pt x="116585" y="52450"/>
                </a:lnTo>
                <a:lnTo>
                  <a:pt x="115061" y="42672"/>
                </a:lnTo>
                <a:lnTo>
                  <a:pt x="112013" y="299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1" name="object 211"/>
          <p:cNvSpPr/>
          <p:nvPr/>
        </p:nvSpPr>
        <p:spPr>
          <a:xfrm>
            <a:off x="7652766" y="2094611"/>
            <a:ext cx="105409" cy="108076"/>
          </a:xfrm>
          <a:custGeom>
            <a:avLst/>
            <a:gdLst/>
            <a:ahLst/>
            <a:cxnLst/>
            <a:rect l="l" t="t" r="r" b="b"/>
            <a:pathLst>
              <a:path w="105409" h="108076">
                <a:moveTo>
                  <a:pt x="58165" y="1269"/>
                </a:moveTo>
                <a:lnTo>
                  <a:pt x="46862" y="0"/>
                </a:lnTo>
                <a:lnTo>
                  <a:pt x="38607" y="4317"/>
                </a:lnTo>
                <a:lnTo>
                  <a:pt x="28701" y="5841"/>
                </a:lnTo>
                <a:lnTo>
                  <a:pt x="21843" y="12953"/>
                </a:lnTo>
                <a:lnTo>
                  <a:pt x="10667" y="18796"/>
                </a:lnTo>
                <a:lnTo>
                  <a:pt x="8000" y="27304"/>
                </a:lnTo>
                <a:lnTo>
                  <a:pt x="2539" y="37211"/>
                </a:lnTo>
                <a:lnTo>
                  <a:pt x="1269" y="48513"/>
                </a:lnTo>
                <a:lnTo>
                  <a:pt x="0" y="59689"/>
                </a:lnTo>
                <a:lnTo>
                  <a:pt x="1524" y="69596"/>
                </a:lnTo>
                <a:lnTo>
                  <a:pt x="5841" y="77850"/>
                </a:lnTo>
                <a:lnTo>
                  <a:pt x="10286" y="86233"/>
                </a:lnTo>
                <a:lnTo>
                  <a:pt x="17399" y="93217"/>
                </a:lnTo>
                <a:lnTo>
                  <a:pt x="27304" y="98678"/>
                </a:lnTo>
                <a:lnTo>
                  <a:pt x="37210" y="104139"/>
                </a:lnTo>
                <a:lnTo>
                  <a:pt x="48513" y="105410"/>
                </a:lnTo>
                <a:lnTo>
                  <a:pt x="56895" y="108076"/>
                </a:lnTo>
                <a:lnTo>
                  <a:pt x="68072" y="102235"/>
                </a:lnTo>
                <a:lnTo>
                  <a:pt x="77977" y="100711"/>
                </a:lnTo>
                <a:lnTo>
                  <a:pt x="84835" y="93599"/>
                </a:lnTo>
                <a:lnTo>
                  <a:pt x="93217" y="89280"/>
                </a:lnTo>
                <a:lnTo>
                  <a:pt x="98678" y="79375"/>
                </a:lnTo>
                <a:lnTo>
                  <a:pt x="104139" y="69468"/>
                </a:lnTo>
                <a:lnTo>
                  <a:pt x="105409" y="58165"/>
                </a:lnTo>
                <a:lnTo>
                  <a:pt x="103885" y="48387"/>
                </a:lnTo>
                <a:lnTo>
                  <a:pt x="102361" y="38480"/>
                </a:lnTo>
                <a:lnTo>
                  <a:pt x="100710" y="28701"/>
                </a:lnTo>
                <a:lnTo>
                  <a:pt x="93599" y="21843"/>
                </a:lnTo>
                <a:lnTo>
                  <a:pt x="86486" y="14859"/>
                </a:lnTo>
                <a:lnTo>
                  <a:pt x="79375" y="7874"/>
                </a:lnTo>
                <a:lnTo>
                  <a:pt x="69468" y="2412"/>
                </a:lnTo>
                <a:lnTo>
                  <a:pt x="58165" y="126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2" name="object 212"/>
          <p:cNvSpPr/>
          <p:nvPr/>
        </p:nvSpPr>
        <p:spPr>
          <a:xfrm>
            <a:off x="7652766" y="2094611"/>
            <a:ext cx="105409" cy="108076"/>
          </a:xfrm>
          <a:custGeom>
            <a:avLst/>
            <a:gdLst/>
            <a:ahLst/>
            <a:cxnLst/>
            <a:rect l="l" t="t" r="r" b="b"/>
            <a:pathLst>
              <a:path w="105409" h="108076">
                <a:moveTo>
                  <a:pt x="58165" y="1269"/>
                </a:moveTo>
                <a:lnTo>
                  <a:pt x="46862" y="0"/>
                </a:lnTo>
                <a:lnTo>
                  <a:pt x="38607" y="4317"/>
                </a:lnTo>
                <a:lnTo>
                  <a:pt x="28701" y="5841"/>
                </a:lnTo>
                <a:lnTo>
                  <a:pt x="21843" y="12953"/>
                </a:lnTo>
                <a:lnTo>
                  <a:pt x="10667" y="18796"/>
                </a:lnTo>
                <a:lnTo>
                  <a:pt x="8000" y="27304"/>
                </a:lnTo>
                <a:lnTo>
                  <a:pt x="2539" y="37211"/>
                </a:lnTo>
                <a:lnTo>
                  <a:pt x="1269" y="48513"/>
                </a:lnTo>
                <a:lnTo>
                  <a:pt x="0" y="59689"/>
                </a:lnTo>
                <a:lnTo>
                  <a:pt x="1524" y="69596"/>
                </a:lnTo>
                <a:lnTo>
                  <a:pt x="5841" y="77850"/>
                </a:lnTo>
                <a:lnTo>
                  <a:pt x="10286" y="86233"/>
                </a:lnTo>
                <a:lnTo>
                  <a:pt x="17399" y="93217"/>
                </a:lnTo>
                <a:lnTo>
                  <a:pt x="27304" y="98678"/>
                </a:lnTo>
                <a:lnTo>
                  <a:pt x="37210" y="104139"/>
                </a:lnTo>
                <a:lnTo>
                  <a:pt x="48513" y="105410"/>
                </a:lnTo>
                <a:lnTo>
                  <a:pt x="56895" y="108076"/>
                </a:lnTo>
                <a:lnTo>
                  <a:pt x="68072" y="102235"/>
                </a:lnTo>
                <a:lnTo>
                  <a:pt x="77977" y="100711"/>
                </a:lnTo>
                <a:lnTo>
                  <a:pt x="84835" y="93599"/>
                </a:lnTo>
                <a:lnTo>
                  <a:pt x="93217" y="89280"/>
                </a:lnTo>
                <a:lnTo>
                  <a:pt x="98678" y="79375"/>
                </a:lnTo>
                <a:lnTo>
                  <a:pt x="104139" y="69468"/>
                </a:lnTo>
                <a:lnTo>
                  <a:pt x="105409" y="58165"/>
                </a:lnTo>
                <a:lnTo>
                  <a:pt x="103885" y="48387"/>
                </a:lnTo>
                <a:lnTo>
                  <a:pt x="102361" y="38480"/>
                </a:lnTo>
                <a:lnTo>
                  <a:pt x="100710" y="28701"/>
                </a:lnTo>
                <a:lnTo>
                  <a:pt x="93599" y="21843"/>
                </a:lnTo>
                <a:lnTo>
                  <a:pt x="86486" y="14859"/>
                </a:lnTo>
                <a:lnTo>
                  <a:pt x="79375" y="7874"/>
                </a:lnTo>
                <a:lnTo>
                  <a:pt x="69468" y="2412"/>
                </a:lnTo>
                <a:lnTo>
                  <a:pt x="58165" y="126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9" name="object 209"/>
          <p:cNvSpPr/>
          <p:nvPr/>
        </p:nvSpPr>
        <p:spPr>
          <a:xfrm>
            <a:off x="7437882" y="2109089"/>
            <a:ext cx="95503" cy="95631"/>
          </a:xfrm>
          <a:custGeom>
            <a:avLst/>
            <a:gdLst/>
            <a:ahLst/>
            <a:cxnLst/>
            <a:rect l="l" t="t" r="r" b="b"/>
            <a:pathLst>
              <a:path w="95503" h="95631">
                <a:moveTo>
                  <a:pt x="6603" y="25781"/>
                </a:moveTo>
                <a:lnTo>
                  <a:pt x="3810" y="34289"/>
                </a:lnTo>
                <a:lnTo>
                  <a:pt x="1143" y="42799"/>
                </a:lnTo>
                <a:lnTo>
                  <a:pt x="0" y="54101"/>
                </a:lnTo>
                <a:lnTo>
                  <a:pt x="4445" y="69469"/>
                </a:lnTo>
                <a:lnTo>
                  <a:pt x="15875" y="84709"/>
                </a:lnTo>
                <a:lnTo>
                  <a:pt x="25781" y="90170"/>
                </a:lnTo>
                <a:lnTo>
                  <a:pt x="34290" y="92963"/>
                </a:lnTo>
                <a:lnTo>
                  <a:pt x="42799" y="95631"/>
                </a:lnTo>
                <a:lnTo>
                  <a:pt x="52577" y="93980"/>
                </a:lnTo>
                <a:lnTo>
                  <a:pt x="69342" y="92328"/>
                </a:lnTo>
                <a:lnTo>
                  <a:pt x="83185" y="78105"/>
                </a:lnTo>
                <a:lnTo>
                  <a:pt x="90170" y="70993"/>
                </a:lnTo>
                <a:lnTo>
                  <a:pt x="92837" y="62484"/>
                </a:lnTo>
                <a:lnTo>
                  <a:pt x="95503" y="54101"/>
                </a:lnTo>
                <a:lnTo>
                  <a:pt x="93979" y="44196"/>
                </a:lnTo>
                <a:lnTo>
                  <a:pt x="90932" y="24637"/>
                </a:lnTo>
                <a:lnTo>
                  <a:pt x="78104" y="13588"/>
                </a:lnTo>
                <a:lnTo>
                  <a:pt x="70993" y="6603"/>
                </a:lnTo>
                <a:lnTo>
                  <a:pt x="62484" y="3937"/>
                </a:lnTo>
                <a:lnTo>
                  <a:pt x="53975" y="1270"/>
                </a:lnTo>
                <a:lnTo>
                  <a:pt x="42672" y="0"/>
                </a:lnTo>
                <a:lnTo>
                  <a:pt x="24511" y="5841"/>
                </a:lnTo>
                <a:lnTo>
                  <a:pt x="12065" y="15875"/>
                </a:lnTo>
                <a:lnTo>
                  <a:pt x="6603" y="257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0" name="object 210"/>
          <p:cNvSpPr/>
          <p:nvPr/>
        </p:nvSpPr>
        <p:spPr>
          <a:xfrm>
            <a:off x="7437882" y="2109089"/>
            <a:ext cx="95503" cy="95631"/>
          </a:xfrm>
          <a:custGeom>
            <a:avLst/>
            <a:gdLst/>
            <a:ahLst/>
            <a:cxnLst/>
            <a:rect l="l" t="t" r="r" b="b"/>
            <a:pathLst>
              <a:path w="95503" h="95631">
                <a:moveTo>
                  <a:pt x="6603" y="25781"/>
                </a:moveTo>
                <a:lnTo>
                  <a:pt x="3810" y="34289"/>
                </a:lnTo>
                <a:lnTo>
                  <a:pt x="1143" y="42799"/>
                </a:lnTo>
                <a:lnTo>
                  <a:pt x="0" y="54101"/>
                </a:lnTo>
                <a:lnTo>
                  <a:pt x="4445" y="69469"/>
                </a:lnTo>
                <a:lnTo>
                  <a:pt x="15875" y="84709"/>
                </a:lnTo>
                <a:lnTo>
                  <a:pt x="25781" y="90170"/>
                </a:lnTo>
                <a:lnTo>
                  <a:pt x="34290" y="92963"/>
                </a:lnTo>
                <a:lnTo>
                  <a:pt x="42799" y="95631"/>
                </a:lnTo>
                <a:lnTo>
                  <a:pt x="52577" y="93980"/>
                </a:lnTo>
                <a:lnTo>
                  <a:pt x="69342" y="92328"/>
                </a:lnTo>
                <a:lnTo>
                  <a:pt x="83185" y="78105"/>
                </a:lnTo>
                <a:lnTo>
                  <a:pt x="90170" y="70993"/>
                </a:lnTo>
                <a:lnTo>
                  <a:pt x="92837" y="62484"/>
                </a:lnTo>
                <a:lnTo>
                  <a:pt x="95503" y="54101"/>
                </a:lnTo>
                <a:lnTo>
                  <a:pt x="93979" y="44196"/>
                </a:lnTo>
                <a:lnTo>
                  <a:pt x="90932" y="24637"/>
                </a:lnTo>
                <a:lnTo>
                  <a:pt x="78104" y="13588"/>
                </a:lnTo>
                <a:lnTo>
                  <a:pt x="70993" y="6603"/>
                </a:lnTo>
                <a:lnTo>
                  <a:pt x="62484" y="3937"/>
                </a:lnTo>
                <a:lnTo>
                  <a:pt x="53975" y="1270"/>
                </a:lnTo>
                <a:lnTo>
                  <a:pt x="42672" y="0"/>
                </a:lnTo>
                <a:lnTo>
                  <a:pt x="24511" y="5841"/>
                </a:lnTo>
                <a:lnTo>
                  <a:pt x="12065" y="15875"/>
                </a:lnTo>
                <a:lnTo>
                  <a:pt x="6603" y="257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7" name="object 207"/>
          <p:cNvSpPr/>
          <p:nvPr/>
        </p:nvSpPr>
        <p:spPr>
          <a:xfrm>
            <a:off x="7227697" y="2162810"/>
            <a:ext cx="88392" cy="84327"/>
          </a:xfrm>
          <a:custGeom>
            <a:avLst/>
            <a:gdLst/>
            <a:ahLst/>
            <a:cxnLst/>
            <a:rect l="l" t="t" r="r" b="b"/>
            <a:pathLst>
              <a:path w="88392" h="84327">
                <a:moveTo>
                  <a:pt x="82550" y="20447"/>
                </a:moveTo>
                <a:lnTo>
                  <a:pt x="72517" y="8000"/>
                </a:lnTo>
                <a:lnTo>
                  <a:pt x="58293" y="1142"/>
                </a:lnTo>
                <a:lnTo>
                  <a:pt x="40004" y="0"/>
                </a:lnTo>
                <a:lnTo>
                  <a:pt x="24637" y="4444"/>
                </a:lnTo>
                <a:lnTo>
                  <a:pt x="12192" y="14477"/>
                </a:lnTo>
                <a:lnTo>
                  <a:pt x="2539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326"/>
                </a:lnTo>
                <a:lnTo>
                  <a:pt x="29972" y="83185"/>
                </a:lnTo>
                <a:lnTo>
                  <a:pt x="48259" y="84327"/>
                </a:lnTo>
                <a:lnTo>
                  <a:pt x="63753" y="79882"/>
                </a:lnTo>
                <a:lnTo>
                  <a:pt x="76200" y="69850"/>
                </a:lnTo>
                <a:lnTo>
                  <a:pt x="85851" y="54228"/>
                </a:lnTo>
                <a:lnTo>
                  <a:pt x="88392" y="38735"/>
                </a:lnTo>
                <a:lnTo>
                  <a:pt x="82550" y="2044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8" name="object 208"/>
          <p:cNvSpPr/>
          <p:nvPr/>
        </p:nvSpPr>
        <p:spPr>
          <a:xfrm>
            <a:off x="7227697" y="2162810"/>
            <a:ext cx="88392" cy="84327"/>
          </a:xfrm>
          <a:custGeom>
            <a:avLst/>
            <a:gdLst/>
            <a:ahLst/>
            <a:cxnLst/>
            <a:rect l="l" t="t" r="r" b="b"/>
            <a:pathLst>
              <a:path w="88392" h="84327">
                <a:moveTo>
                  <a:pt x="82550" y="20447"/>
                </a:moveTo>
                <a:lnTo>
                  <a:pt x="72517" y="8000"/>
                </a:lnTo>
                <a:lnTo>
                  <a:pt x="58293" y="1142"/>
                </a:lnTo>
                <a:lnTo>
                  <a:pt x="40004" y="0"/>
                </a:lnTo>
                <a:lnTo>
                  <a:pt x="24637" y="4444"/>
                </a:lnTo>
                <a:lnTo>
                  <a:pt x="12192" y="14477"/>
                </a:lnTo>
                <a:lnTo>
                  <a:pt x="2539" y="30099"/>
                </a:lnTo>
                <a:lnTo>
                  <a:pt x="0" y="45592"/>
                </a:lnTo>
                <a:lnTo>
                  <a:pt x="4445" y="60960"/>
                </a:lnTo>
                <a:lnTo>
                  <a:pt x="15875" y="76326"/>
                </a:lnTo>
                <a:lnTo>
                  <a:pt x="29972" y="83185"/>
                </a:lnTo>
                <a:lnTo>
                  <a:pt x="48259" y="84327"/>
                </a:lnTo>
                <a:lnTo>
                  <a:pt x="63753" y="79882"/>
                </a:lnTo>
                <a:lnTo>
                  <a:pt x="76200" y="69850"/>
                </a:lnTo>
                <a:lnTo>
                  <a:pt x="85851" y="54228"/>
                </a:lnTo>
                <a:lnTo>
                  <a:pt x="88392" y="38735"/>
                </a:lnTo>
                <a:lnTo>
                  <a:pt x="82550" y="2044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5" name="object 205"/>
          <p:cNvSpPr/>
          <p:nvPr/>
        </p:nvSpPr>
        <p:spPr>
          <a:xfrm>
            <a:off x="7030720" y="2250186"/>
            <a:ext cx="77215" cy="77215"/>
          </a:xfrm>
          <a:custGeom>
            <a:avLst/>
            <a:gdLst/>
            <a:ahLst/>
            <a:cxnLst/>
            <a:rect l="l" t="t" r="r" b="b"/>
            <a:pathLst>
              <a:path w="77215" h="77215">
                <a:moveTo>
                  <a:pt x="72771" y="19176"/>
                </a:moveTo>
                <a:lnTo>
                  <a:pt x="64134" y="9398"/>
                </a:lnTo>
                <a:lnTo>
                  <a:pt x="50037" y="2539"/>
                </a:lnTo>
                <a:lnTo>
                  <a:pt x="34416" y="0"/>
                </a:lnTo>
                <a:lnTo>
                  <a:pt x="19050" y="4444"/>
                </a:lnTo>
                <a:lnTo>
                  <a:pt x="9398" y="13080"/>
                </a:lnTo>
                <a:lnTo>
                  <a:pt x="2539" y="27177"/>
                </a:lnTo>
                <a:lnTo>
                  <a:pt x="0" y="42672"/>
                </a:lnTo>
                <a:lnTo>
                  <a:pt x="2921" y="55372"/>
                </a:lnTo>
                <a:lnTo>
                  <a:pt x="12953" y="67817"/>
                </a:lnTo>
                <a:lnTo>
                  <a:pt x="27177" y="74675"/>
                </a:lnTo>
                <a:lnTo>
                  <a:pt x="42672" y="77215"/>
                </a:lnTo>
                <a:lnTo>
                  <a:pt x="55245" y="74167"/>
                </a:lnTo>
                <a:lnTo>
                  <a:pt x="67818" y="64135"/>
                </a:lnTo>
                <a:lnTo>
                  <a:pt x="74549" y="50037"/>
                </a:lnTo>
                <a:lnTo>
                  <a:pt x="77215" y="34543"/>
                </a:lnTo>
                <a:lnTo>
                  <a:pt x="72771" y="191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6" name="object 206"/>
          <p:cNvSpPr/>
          <p:nvPr/>
        </p:nvSpPr>
        <p:spPr>
          <a:xfrm>
            <a:off x="7030720" y="2250186"/>
            <a:ext cx="77215" cy="77215"/>
          </a:xfrm>
          <a:custGeom>
            <a:avLst/>
            <a:gdLst/>
            <a:ahLst/>
            <a:cxnLst/>
            <a:rect l="l" t="t" r="r" b="b"/>
            <a:pathLst>
              <a:path w="77215" h="77215">
                <a:moveTo>
                  <a:pt x="72771" y="19176"/>
                </a:moveTo>
                <a:lnTo>
                  <a:pt x="64134" y="9398"/>
                </a:lnTo>
                <a:lnTo>
                  <a:pt x="50037" y="2539"/>
                </a:lnTo>
                <a:lnTo>
                  <a:pt x="34416" y="0"/>
                </a:lnTo>
                <a:lnTo>
                  <a:pt x="19050" y="4444"/>
                </a:lnTo>
                <a:lnTo>
                  <a:pt x="9398" y="13080"/>
                </a:lnTo>
                <a:lnTo>
                  <a:pt x="2539" y="27177"/>
                </a:lnTo>
                <a:lnTo>
                  <a:pt x="0" y="42672"/>
                </a:lnTo>
                <a:lnTo>
                  <a:pt x="2921" y="55372"/>
                </a:lnTo>
                <a:lnTo>
                  <a:pt x="12953" y="67817"/>
                </a:lnTo>
                <a:lnTo>
                  <a:pt x="27177" y="74675"/>
                </a:lnTo>
                <a:lnTo>
                  <a:pt x="42672" y="77215"/>
                </a:lnTo>
                <a:lnTo>
                  <a:pt x="55245" y="74167"/>
                </a:lnTo>
                <a:lnTo>
                  <a:pt x="67818" y="64135"/>
                </a:lnTo>
                <a:lnTo>
                  <a:pt x="74549" y="50037"/>
                </a:lnTo>
                <a:lnTo>
                  <a:pt x="77215" y="34543"/>
                </a:lnTo>
                <a:lnTo>
                  <a:pt x="72771" y="191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3" name="object 203"/>
          <p:cNvSpPr/>
          <p:nvPr/>
        </p:nvSpPr>
        <p:spPr>
          <a:xfrm>
            <a:off x="6849618" y="2371090"/>
            <a:ext cx="68833" cy="70104"/>
          </a:xfrm>
          <a:custGeom>
            <a:avLst/>
            <a:gdLst/>
            <a:ahLst/>
            <a:cxnLst/>
            <a:rect l="l" t="t" r="r" b="b"/>
            <a:pathLst>
              <a:path w="68833" h="70104">
                <a:moveTo>
                  <a:pt x="64388" y="17780"/>
                </a:moveTo>
                <a:lnTo>
                  <a:pt x="55879" y="8000"/>
                </a:lnTo>
                <a:lnTo>
                  <a:pt x="45847" y="2539"/>
                </a:lnTo>
                <a:lnTo>
                  <a:pt x="30352" y="0"/>
                </a:lnTo>
                <a:lnTo>
                  <a:pt x="17779" y="2921"/>
                </a:lnTo>
                <a:lnTo>
                  <a:pt x="8127" y="11557"/>
                </a:lnTo>
                <a:lnTo>
                  <a:pt x="1270" y="25654"/>
                </a:lnTo>
                <a:lnTo>
                  <a:pt x="0" y="36957"/>
                </a:lnTo>
                <a:lnTo>
                  <a:pt x="3048" y="49530"/>
                </a:lnTo>
                <a:lnTo>
                  <a:pt x="13080" y="62102"/>
                </a:lnTo>
                <a:lnTo>
                  <a:pt x="22986" y="67563"/>
                </a:lnTo>
                <a:lnTo>
                  <a:pt x="38480" y="70104"/>
                </a:lnTo>
                <a:lnTo>
                  <a:pt x="49656" y="64388"/>
                </a:lnTo>
                <a:lnTo>
                  <a:pt x="60832" y="58547"/>
                </a:lnTo>
                <a:lnTo>
                  <a:pt x="67563" y="44323"/>
                </a:lnTo>
                <a:lnTo>
                  <a:pt x="68833" y="33147"/>
                </a:lnTo>
                <a:lnTo>
                  <a:pt x="64388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4" name="object 204"/>
          <p:cNvSpPr/>
          <p:nvPr/>
        </p:nvSpPr>
        <p:spPr>
          <a:xfrm>
            <a:off x="6849618" y="2371090"/>
            <a:ext cx="68833" cy="70104"/>
          </a:xfrm>
          <a:custGeom>
            <a:avLst/>
            <a:gdLst/>
            <a:ahLst/>
            <a:cxnLst/>
            <a:rect l="l" t="t" r="r" b="b"/>
            <a:pathLst>
              <a:path w="68833" h="70104">
                <a:moveTo>
                  <a:pt x="64388" y="17780"/>
                </a:moveTo>
                <a:lnTo>
                  <a:pt x="55879" y="8000"/>
                </a:lnTo>
                <a:lnTo>
                  <a:pt x="45847" y="2539"/>
                </a:lnTo>
                <a:lnTo>
                  <a:pt x="30352" y="0"/>
                </a:lnTo>
                <a:lnTo>
                  <a:pt x="17779" y="2921"/>
                </a:lnTo>
                <a:lnTo>
                  <a:pt x="8127" y="11557"/>
                </a:lnTo>
                <a:lnTo>
                  <a:pt x="1270" y="25654"/>
                </a:lnTo>
                <a:lnTo>
                  <a:pt x="0" y="36957"/>
                </a:lnTo>
                <a:lnTo>
                  <a:pt x="3048" y="49530"/>
                </a:lnTo>
                <a:lnTo>
                  <a:pt x="13080" y="62102"/>
                </a:lnTo>
                <a:lnTo>
                  <a:pt x="22986" y="67563"/>
                </a:lnTo>
                <a:lnTo>
                  <a:pt x="38480" y="70104"/>
                </a:lnTo>
                <a:lnTo>
                  <a:pt x="49656" y="64388"/>
                </a:lnTo>
                <a:lnTo>
                  <a:pt x="60832" y="58547"/>
                </a:lnTo>
                <a:lnTo>
                  <a:pt x="67563" y="44323"/>
                </a:lnTo>
                <a:lnTo>
                  <a:pt x="68833" y="33147"/>
                </a:lnTo>
                <a:lnTo>
                  <a:pt x="64388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1" name="object 201"/>
          <p:cNvSpPr/>
          <p:nvPr/>
        </p:nvSpPr>
        <p:spPr>
          <a:xfrm>
            <a:off x="6689979" y="2522474"/>
            <a:ext cx="63373" cy="63118"/>
          </a:xfrm>
          <a:custGeom>
            <a:avLst/>
            <a:gdLst/>
            <a:ahLst/>
            <a:cxnLst/>
            <a:rect l="l" t="t" r="r" b="b"/>
            <a:pathLst>
              <a:path w="63373" h="63118">
                <a:moveTo>
                  <a:pt x="57530" y="16383"/>
                </a:moveTo>
                <a:lnTo>
                  <a:pt x="53213" y="8000"/>
                </a:lnTo>
                <a:lnTo>
                  <a:pt x="39116" y="1270"/>
                </a:lnTo>
                <a:lnTo>
                  <a:pt x="27813" y="0"/>
                </a:lnTo>
                <a:lnTo>
                  <a:pt x="16637" y="5714"/>
                </a:lnTo>
                <a:lnTo>
                  <a:pt x="8254" y="10160"/>
                </a:lnTo>
                <a:lnTo>
                  <a:pt x="0" y="21462"/>
                </a:lnTo>
                <a:lnTo>
                  <a:pt x="253" y="35560"/>
                </a:lnTo>
                <a:lnTo>
                  <a:pt x="1777" y="45338"/>
                </a:lnTo>
                <a:lnTo>
                  <a:pt x="10414" y="55117"/>
                </a:lnTo>
                <a:lnTo>
                  <a:pt x="20320" y="60578"/>
                </a:lnTo>
                <a:lnTo>
                  <a:pt x="35814" y="63118"/>
                </a:lnTo>
                <a:lnTo>
                  <a:pt x="44196" y="58800"/>
                </a:lnTo>
                <a:lnTo>
                  <a:pt x="55372" y="52959"/>
                </a:lnTo>
                <a:lnTo>
                  <a:pt x="59309" y="40259"/>
                </a:lnTo>
                <a:lnTo>
                  <a:pt x="63373" y="27559"/>
                </a:lnTo>
                <a:lnTo>
                  <a:pt x="57530" y="163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2" name="object 202"/>
          <p:cNvSpPr/>
          <p:nvPr/>
        </p:nvSpPr>
        <p:spPr>
          <a:xfrm>
            <a:off x="6689979" y="2522474"/>
            <a:ext cx="63373" cy="63118"/>
          </a:xfrm>
          <a:custGeom>
            <a:avLst/>
            <a:gdLst/>
            <a:ahLst/>
            <a:cxnLst/>
            <a:rect l="l" t="t" r="r" b="b"/>
            <a:pathLst>
              <a:path w="63373" h="63118">
                <a:moveTo>
                  <a:pt x="57530" y="16383"/>
                </a:moveTo>
                <a:lnTo>
                  <a:pt x="53213" y="8000"/>
                </a:lnTo>
                <a:lnTo>
                  <a:pt x="39116" y="1270"/>
                </a:lnTo>
                <a:lnTo>
                  <a:pt x="27813" y="0"/>
                </a:lnTo>
                <a:lnTo>
                  <a:pt x="16637" y="5714"/>
                </a:lnTo>
                <a:lnTo>
                  <a:pt x="8254" y="10160"/>
                </a:lnTo>
                <a:lnTo>
                  <a:pt x="0" y="21462"/>
                </a:lnTo>
                <a:lnTo>
                  <a:pt x="253" y="35560"/>
                </a:lnTo>
                <a:lnTo>
                  <a:pt x="1777" y="45338"/>
                </a:lnTo>
                <a:lnTo>
                  <a:pt x="10414" y="55117"/>
                </a:lnTo>
                <a:lnTo>
                  <a:pt x="20320" y="60578"/>
                </a:lnTo>
                <a:lnTo>
                  <a:pt x="35814" y="63118"/>
                </a:lnTo>
                <a:lnTo>
                  <a:pt x="44196" y="58800"/>
                </a:lnTo>
                <a:lnTo>
                  <a:pt x="55372" y="52959"/>
                </a:lnTo>
                <a:lnTo>
                  <a:pt x="59309" y="40259"/>
                </a:lnTo>
                <a:lnTo>
                  <a:pt x="63373" y="27559"/>
                </a:lnTo>
                <a:lnTo>
                  <a:pt x="57530" y="163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9" name="object 199"/>
          <p:cNvSpPr/>
          <p:nvPr/>
        </p:nvSpPr>
        <p:spPr>
          <a:xfrm>
            <a:off x="6560693" y="2701544"/>
            <a:ext cx="53339" cy="53339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1688" y="13715"/>
                </a:moveTo>
                <a:lnTo>
                  <a:pt x="44576" y="6730"/>
                </a:lnTo>
                <a:lnTo>
                  <a:pt x="34671" y="1269"/>
                </a:lnTo>
                <a:lnTo>
                  <a:pt x="23367" y="0"/>
                </a:lnTo>
                <a:lnTo>
                  <a:pt x="13588" y="1523"/>
                </a:lnTo>
                <a:lnTo>
                  <a:pt x="6730" y="8635"/>
                </a:lnTo>
                <a:lnTo>
                  <a:pt x="1142" y="18668"/>
                </a:lnTo>
                <a:lnTo>
                  <a:pt x="0" y="29844"/>
                </a:lnTo>
                <a:lnTo>
                  <a:pt x="1524" y="39750"/>
                </a:lnTo>
                <a:lnTo>
                  <a:pt x="8635" y="46608"/>
                </a:lnTo>
                <a:lnTo>
                  <a:pt x="18541" y="52069"/>
                </a:lnTo>
                <a:lnTo>
                  <a:pt x="29845" y="53339"/>
                </a:lnTo>
                <a:lnTo>
                  <a:pt x="39624" y="51815"/>
                </a:lnTo>
                <a:lnTo>
                  <a:pt x="46608" y="44703"/>
                </a:lnTo>
                <a:lnTo>
                  <a:pt x="52070" y="34797"/>
                </a:lnTo>
                <a:lnTo>
                  <a:pt x="53339" y="23494"/>
                </a:lnTo>
                <a:lnTo>
                  <a:pt x="51688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0" name="object 200"/>
          <p:cNvSpPr/>
          <p:nvPr/>
        </p:nvSpPr>
        <p:spPr>
          <a:xfrm>
            <a:off x="6560693" y="2701544"/>
            <a:ext cx="53339" cy="53339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1688" y="13715"/>
                </a:moveTo>
                <a:lnTo>
                  <a:pt x="44576" y="6730"/>
                </a:lnTo>
                <a:lnTo>
                  <a:pt x="34671" y="1269"/>
                </a:lnTo>
                <a:lnTo>
                  <a:pt x="23367" y="0"/>
                </a:lnTo>
                <a:lnTo>
                  <a:pt x="13588" y="1523"/>
                </a:lnTo>
                <a:lnTo>
                  <a:pt x="6730" y="8635"/>
                </a:lnTo>
                <a:lnTo>
                  <a:pt x="1142" y="18668"/>
                </a:lnTo>
                <a:lnTo>
                  <a:pt x="0" y="29844"/>
                </a:lnTo>
                <a:lnTo>
                  <a:pt x="1524" y="39750"/>
                </a:lnTo>
                <a:lnTo>
                  <a:pt x="8635" y="46608"/>
                </a:lnTo>
                <a:lnTo>
                  <a:pt x="18541" y="52069"/>
                </a:lnTo>
                <a:lnTo>
                  <a:pt x="29845" y="53339"/>
                </a:lnTo>
                <a:lnTo>
                  <a:pt x="39624" y="51815"/>
                </a:lnTo>
                <a:lnTo>
                  <a:pt x="46608" y="44703"/>
                </a:lnTo>
                <a:lnTo>
                  <a:pt x="52070" y="34797"/>
                </a:lnTo>
                <a:lnTo>
                  <a:pt x="53339" y="23494"/>
                </a:lnTo>
                <a:lnTo>
                  <a:pt x="51688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7" name="object 197"/>
          <p:cNvSpPr/>
          <p:nvPr/>
        </p:nvSpPr>
        <p:spPr>
          <a:xfrm>
            <a:off x="6459474" y="2896870"/>
            <a:ext cx="52070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1270" y="17399"/>
                </a:moveTo>
                <a:lnTo>
                  <a:pt x="0" y="28701"/>
                </a:lnTo>
                <a:lnTo>
                  <a:pt x="4317" y="36956"/>
                </a:lnTo>
                <a:lnTo>
                  <a:pt x="8762" y="45338"/>
                </a:lnTo>
                <a:lnTo>
                  <a:pt x="18668" y="50800"/>
                </a:lnTo>
                <a:lnTo>
                  <a:pt x="28448" y="49275"/>
                </a:lnTo>
                <a:lnTo>
                  <a:pt x="38226" y="47751"/>
                </a:lnTo>
                <a:lnTo>
                  <a:pt x="45211" y="40639"/>
                </a:lnTo>
                <a:lnTo>
                  <a:pt x="52070" y="33527"/>
                </a:lnTo>
                <a:lnTo>
                  <a:pt x="50546" y="23621"/>
                </a:lnTo>
                <a:lnTo>
                  <a:pt x="49022" y="13842"/>
                </a:lnTo>
                <a:lnTo>
                  <a:pt x="41910" y="6984"/>
                </a:lnTo>
                <a:lnTo>
                  <a:pt x="34798" y="0"/>
                </a:lnTo>
                <a:lnTo>
                  <a:pt x="24891" y="1524"/>
                </a:lnTo>
                <a:lnTo>
                  <a:pt x="15112" y="3175"/>
                </a:lnTo>
                <a:lnTo>
                  <a:pt x="8254" y="10287"/>
                </a:lnTo>
                <a:lnTo>
                  <a:pt x="1270" y="173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8" name="object 198"/>
          <p:cNvSpPr/>
          <p:nvPr/>
        </p:nvSpPr>
        <p:spPr>
          <a:xfrm>
            <a:off x="6459474" y="2896870"/>
            <a:ext cx="52070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1270" y="17399"/>
                </a:moveTo>
                <a:lnTo>
                  <a:pt x="0" y="28701"/>
                </a:lnTo>
                <a:lnTo>
                  <a:pt x="4317" y="36956"/>
                </a:lnTo>
                <a:lnTo>
                  <a:pt x="8762" y="45338"/>
                </a:lnTo>
                <a:lnTo>
                  <a:pt x="18668" y="50800"/>
                </a:lnTo>
                <a:lnTo>
                  <a:pt x="28448" y="49275"/>
                </a:lnTo>
                <a:lnTo>
                  <a:pt x="38226" y="47751"/>
                </a:lnTo>
                <a:lnTo>
                  <a:pt x="45211" y="40639"/>
                </a:lnTo>
                <a:lnTo>
                  <a:pt x="52070" y="33527"/>
                </a:lnTo>
                <a:lnTo>
                  <a:pt x="50546" y="23621"/>
                </a:lnTo>
                <a:lnTo>
                  <a:pt x="49022" y="13842"/>
                </a:lnTo>
                <a:lnTo>
                  <a:pt x="41910" y="6984"/>
                </a:lnTo>
                <a:lnTo>
                  <a:pt x="34798" y="0"/>
                </a:lnTo>
                <a:lnTo>
                  <a:pt x="24891" y="1524"/>
                </a:lnTo>
                <a:lnTo>
                  <a:pt x="15112" y="3175"/>
                </a:lnTo>
                <a:lnTo>
                  <a:pt x="8254" y="10287"/>
                </a:lnTo>
                <a:lnTo>
                  <a:pt x="1270" y="173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5" name="object 195"/>
          <p:cNvSpPr/>
          <p:nvPr/>
        </p:nvSpPr>
        <p:spPr>
          <a:xfrm>
            <a:off x="6396355" y="3108705"/>
            <a:ext cx="46609" cy="46609"/>
          </a:xfrm>
          <a:custGeom>
            <a:avLst/>
            <a:gdLst/>
            <a:ahLst/>
            <a:cxnLst/>
            <a:rect l="l" t="t" r="r" b="b"/>
            <a:pathLst>
              <a:path w="46609" h="46609">
                <a:moveTo>
                  <a:pt x="45085" y="20955"/>
                </a:moveTo>
                <a:lnTo>
                  <a:pt x="43561" y="11049"/>
                </a:lnTo>
                <a:lnTo>
                  <a:pt x="37846" y="6985"/>
                </a:lnTo>
                <a:lnTo>
                  <a:pt x="30734" y="0"/>
                </a:lnTo>
                <a:lnTo>
                  <a:pt x="20955" y="1651"/>
                </a:lnTo>
                <a:lnTo>
                  <a:pt x="11049" y="3175"/>
                </a:lnTo>
                <a:lnTo>
                  <a:pt x="6985" y="8763"/>
                </a:lnTo>
                <a:lnTo>
                  <a:pt x="0" y="16002"/>
                </a:lnTo>
                <a:lnTo>
                  <a:pt x="1650" y="25781"/>
                </a:lnTo>
                <a:lnTo>
                  <a:pt x="1650" y="32766"/>
                </a:lnTo>
                <a:lnTo>
                  <a:pt x="8762" y="39751"/>
                </a:lnTo>
                <a:lnTo>
                  <a:pt x="16002" y="46609"/>
                </a:lnTo>
                <a:lnTo>
                  <a:pt x="25781" y="45085"/>
                </a:lnTo>
                <a:lnTo>
                  <a:pt x="32766" y="44958"/>
                </a:lnTo>
                <a:lnTo>
                  <a:pt x="39750" y="37846"/>
                </a:lnTo>
                <a:lnTo>
                  <a:pt x="46609" y="30734"/>
                </a:lnTo>
                <a:lnTo>
                  <a:pt x="45085" y="209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6" name="object 196"/>
          <p:cNvSpPr/>
          <p:nvPr/>
        </p:nvSpPr>
        <p:spPr>
          <a:xfrm>
            <a:off x="6396355" y="3108705"/>
            <a:ext cx="46609" cy="46609"/>
          </a:xfrm>
          <a:custGeom>
            <a:avLst/>
            <a:gdLst/>
            <a:ahLst/>
            <a:cxnLst/>
            <a:rect l="l" t="t" r="r" b="b"/>
            <a:pathLst>
              <a:path w="46609" h="46609">
                <a:moveTo>
                  <a:pt x="45085" y="20955"/>
                </a:moveTo>
                <a:lnTo>
                  <a:pt x="43561" y="11049"/>
                </a:lnTo>
                <a:lnTo>
                  <a:pt x="37846" y="6985"/>
                </a:lnTo>
                <a:lnTo>
                  <a:pt x="30734" y="0"/>
                </a:lnTo>
                <a:lnTo>
                  <a:pt x="20955" y="1651"/>
                </a:lnTo>
                <a:lnTo>
                  <a:pt x="11049" y="3175"/>
                </a:lnTo>
                <a:lnTo>
                  <a:pt x="6985" y="8763"/>
                </a:lnTo>
                <a:lnTo>
                  <a:pt x="0" y="16002"/>
                </a:lnTo>
                <a:lnTo>
                  <a:pt x="1650" y="25781"/>
                </a:lnTo>
                <a:lnTo>
                  <a:pt x="1650" y="32766"/>
                </a:lnTo>
                <a:lnTo>
                  <a:pt x="8762" y="39751"/>
                </a:lnTo>
                <a:lnTo>
                  <a:pt x="16002" y="46609"/>
                </a:lnTo>
                <a:lnTo>
                  <a:pt x="25781" y="45085"/>
                </a:lnTo>
                <a:lnTo>
                  <a:pt x="32766" y="44958"/>
                </a:lnTo>
                <a:lnTo>
                  <a:pt x="39750" y="37846"/>
                </a:lnTo>
                <a:lnTo>
                  <a:pt x="46609" y="30734"/>
                </a:lnTo>
                <a:lnTo>
                  <a:pt x="45085" y="209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3" name="object 193"/>
          <p:cNvSpPr/>
          <p:nvPr/>
        </p:nvSpPr>
        <p:spPr>
          <a:xfrm>
            <a:off x="7460107" y="2295525"/>
            <a:ext cx="99949" cy="98551"/>
          </a:xfrm>
          <a:custGeom>
            <a:avLst/>
            <a:gdLst/>
            <a:ahLst/>
            <a:cxnLst/>
            <a:rect l="l" t="t" r="r" b="b"/>
            <a:pathLst>
              <a:path w="99949" h="98551">
                <a:moveTo>
                  <a:pt x="95376" y="26162"/>
                </a:moveTo>
                <a:lnTo>
                  <a:pt x="85344" y="13588"/>
                </a:lnTo>
                <a:lnTo>
                  <a:pt x="72517" y="2539"/>
                </a:lnTo>
                <a:lnTo>
                  <a:pt x="57023" y="0"/>
                </a:lnTo>
                <a:lnTo>
                  <a:pt x="40132" y="1650"/>
                </a:lnTo>
                <a:lnTo>
                  <a:pt x="30352" y="3175"/>
                </a:lnTo>
                <a:lnTo>
                  <a:pt x="21971" y="7492"/>
                </a:lnTo>
                <a:lnTo>
                  <a:pt x="8127" y="21844"/>
                </a:lnTo>
                <a:lnTo>
                  <a:pt x="0" y="40132"/>
                </a:lnTo>
                <a:lnTo>
                  <a:pt x="1524" y="50037"/>
                </a:lnTo>
                <a:lnTo>
                  <a:pt x="3048" y="59816"/>
                </a:lnTo>
                <a:lnTo>
                  <a:pt x="6096" y="72389"/>
                </a:lnTo>
                <a:lnTo>
                  <a:pt x="16128" y="84962"/>
                </a:lnTo>
                <a:lnTo>
                  <a:pt x="28956" y="96012"/>
                </a:lnTo>
                <a:lnTo>
                  <a:pt x="44450" y="98551"/>
                </a:lnTo>
                <a:lnTo>
                  <a:pt x="61214" y="96900"/>
                </a:lnTo>
                <a:lnTo>
                  <a:pt x="71120" y="95376"/>
                </a:lnTo>
                <a:lnTo>
                  <a:pt x="79501" y="91059"/>
                </a:lnTo>
                <a:lnTo>
                  <a:pt x="93345" y="76708"/>
                </a:lnTo>
                <a:lnTo>
                  <a:pt x="98678" y="59816"/>
                </a:lnTo>
                <a:lnTo>
                  <a:pt x="99949" y="48513"/>
                </a:lnTo>
                <a:lnTo>
                  <a:pt x="98298" y="38735"/>
                </a:lnTo>
                <a:lnTo>
                  <a:pt x="95376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4" name="object 194"/>
          <p:cNvSpPr/>
          <p:nvPr/>
        </p:nvSpPr>
        <p:spPr>
          <a:xfrm>
            <a:off x="7460107" y="2295525"/>
            <a:ext cx="99949" cy="98551"/>
          </a:xfrm>
          <a:custGeom>
            <a:avLst/>
            <a:gdLst/>
            <a:ahLst/>
            <a:cxnLst/>
            <a:rect l="l" t="t" r="r" b="b"/>
            <a:pathLst>
              <a:path w="99949" h="98551">
                <a:moveTo>
                  <a:pt x="95376" y="26162"/>
                </a:moveTo>
                <a:lnTo>
                  <a:pt x="85344" y="13588"/>
                </a:lnTo>
                <a:lnTo>
                  <a:pt x="72517" y="2539"/>
                </a:lnTo>
                <a:lnTo>
                  <a:pt x="57023" y="0"/>
                </a:lnTo>
                <a:lnTo>
                  <a:pt x="40132" y="1650"/>
                </a:lnTo>
                <a:lnTo>
                  <a:pt x="30352" y="3175"/>
                </a:lnTo>
                <a:lnTo>
                  <a:pt x="21971" y="7492"/>
                </a:lnTo>
                <a:lnTo>
                  <a:pt x="8127" y="21844"/>
                </a:lnTo>
                <a:lnTo>
                  <a:pt x="0" y="40132"/>
                </a:lnTo>
                <a:lnTo>
                  <a:pt x="1524" y="50037"/>
                </a:lnTo>
                <a:lnTo>
                  <a:pt x="3048" y="59816"/>
                </a:lnTo>
                <a:lnTo>
                  <a:pt x="6096" y="72389"/>
                </a:lnTo>
                <a:lnTo>
                  <a:pt x="16128" y="84962"/>
                </a:lnTo>
                <a:lnTo>
                  <a:pt x="28956" y="96012"/>
                </a:lnTo>
                <a:lnTo>
                  <a:pt x="44450" y="98551"/>
                </a:lnTo>
                <a:lnTo>
                  <a:pt x="61214" y="96900"/>
                </a:lnTo>
                <a:lnTo>
                  <a:pt x="71120" y="95376"/>
                </a:lnTo>
                <a:lnTo>
                  <a:pt x="79501" y="91059"/>
                </a:lnTo>
                <a:lnTo>
                  <a:pt x="93345" y="76708"/>
                </a:lnTo>
                <a:lnTo>
                  <a:pt x="98678" y="59816"/>
                </a:lnTo>
                <a:lnTo>
                  <a:pt x="99949" y="48513"/>
                </a:lnTo>
                <a:lnTo>
                  <a:pt x="98298" y="38735"/>
                </a:lnTo>
                <a:lnTo>
                  <a:pt x="95376" y="261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1" name="object 191"/>
          <p:cNvSpPr/>
          <p:nvPr/>
        </p:nvSpPr>
        <p:spPr>
          <a:xfrm>
            <a:off x="7651115" y="2291334"/>
            <a:ext cx="90296" cy="90169"/>
          </a:xfrm>
          <a:custGeom>
            <a:avLst/>
            <a:gdLst/>
            <a:ahLst/>
            <a:cxnLst/>
            <a:rect l="l" t="t" r="r" b="b"/>
            <a:pathLst>
              <a:path w="90296" h="90169">
                <a:moveTo>
                  <a:pt x="85598" y="24764"/>
                </a:moveTo>
                <a:lnTo>
                  <a:pt x="75564" y="12318"/>
                </a:lnTo>
                <a:lnTo>
                  <a:pt x="64261" y="4063"/>
                </a:lnTo>
                <a:lnTo>
                  <a:pt x="51434" y="0"/>
                </a:lnTo>
                <a:lnTo>
                  <a:pt x="34670" y="1650"/>
                </a:lnTo>
                <a:lnTo>
                  <a:pt x="20700" y="8889"/>
                </a:lnTo>
                <a:lnTo>
                  <a:pt x="9651" y="21716"/>
                </a:lnTo>
                <a:lnTo>
                  <a:pt x="0" y="37337"/>
                </a:lnTo>
                <a:lnTo>
                  <a:pt x="1650" y="54228"/>
                </a:lnTo>
                <a:lnTo>
                  <a:pt x="4699" y="66801"/>
                </a:lnTo>
                <a:lnTo>
                  <a:pt x="14731" y="79248"/>
                </a:lnTo>
                <a:lnTo>
                  <a:pt x="26034" y="87502"/>
                </a:lnTo>
                <a:lnTo>
                  <a:pt x="41528" y="90169"/>
                </a:lnTo>
                <a:lnTo>
                  <a:pt x="55625" y="89915"/>
                </a:lnTo>
                <a:lnTo>
                  <a:pt x="72389" y="81279"/>
                </a:lnTo>
                <a:lnTo>
                  <a:pt x="83438" y="68452"/>
                </a:lnTo>
                <a:lnTo>
                  <a:pt x="90296" y="54228"/>
                </a:lnTo>
                <a:lnTo>
                  <a:pt x="88645" y="37464"/>
                </a:lnTo>
                <a:lnTo>
                  <a:pt x="85598" y="247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2" name="object 192"/>
          <p:cNvSpPr/>
          <p:nvPr/>
        </p:nvSpPr>
        <p:spPr>
          <a:xfrm>
            <a:off x="7651115" y="2291334"/>
            <a:ext cx="90296" cy="90169"/>
          </a:xfrm>
          <a:custGeom>
            <a:avLst/>
            <a:gdLst/>
            <a:ahLst/>
            <a:cxnLst/>
            <a:rect l="l" t="t" r="r" b="b"/>
            <a:pathLst>
              <a:path w="90296" h="90169">
                <a:moveTo>
                  <a:pt x="85598" y="24764"/>
                </a:moveTo>
                <a:lnTo>
                  <a:pt x="75564" y="12318"/>
                </a:lnTo>
                <a:lnTo>
                  <a:pt x="64261" y="4063"/>
                </a:lnTo>
                <a:lnTo>
                  <a:pt x="51434" y="0"/>
                </a:lnTo>
                <a:lnTo>
                  <a:pt x="34670" y="1650"/>
                </a:lnTo>
                <a:lnTo>
                  <a:pt x="20700" y="8889"/>
                </a:lnTo>
                <a:lnTo>
                  <a:pt x="9651" y="21716"/>
                </a:lnTo>
                <a:lnTo>
                  <a:pt x="0" y="37337"/>
                </a:lnTo>
                <a:lnTo>
                  <a:pt x="1650" y="54228"/>
                </a:lnTo>
                <a:lnTo>
                  <a:pt x="4699" y="66801"/>
                </a:lnTo>
                <a:lnTo>
                  <a:pt x="14731" y="79248"/>
                </a:lnTo>
                <a:lnTo>
                  <a:pt x="26034" y="87502"/>
                </a:lnTo>
                <a:lnTo>
                  <a:pt x="41528" y="90169"/>
                </a:lnTo>
                <a:lnTo>
                  <a:pt x="55625" y="89915"/>
                </a:lnTo>
                <a:lnTo>
                  <a:pt x="72389" y="81279"/>
                </a:lnTo>
                <a:lnTo>
                  <a:pt x="83438" y="68452"/>
                </a:lnTo>
                <a:lnTo>
                  <a:pt x="90296" y="54228"/>
                </a:lnTo>
                <a:lnTo>
                  <a:pt x="88645" y="37464"/>
                </a:lnTo>
                <a:lnTo>
                  <a:pt x="85598" y="247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9" name="object 189"/>
          <p:cNvSpPr/>
          <p:nvPr/>
        </p:nvSpPr>
        <p:spPr>
          <a:xfrm>
            <a:off x="7841233" y="2322322"/>
            <a:ext cx="80137" cy="80263"/>
          </a:xfrm>
          <a:custGeom>
            <a:avLst/>
            <a:gdLst/>
            <a:ahLst/>
            <a:cxnLst/>
            <a:rect l="l" t="t" r="r" b="b"/>
            <a:pathLst>
              <a:path w="80137" h="80263">
                <a:moveTo>
                  <a:pt x="1777" y="48513"/>
                </a:moveTo>
                <a:lnTo>
                  <a:pt x="6096" y="56895"/>
                </a:lnTo>
                <a:lnTo>
                  <a:pt x="11811" y="68072"/>
                </a:lnTo>
                <a:lnTo>
                  <a:pt x="23241" y="76326"/>
                </a:lnTo>
                <a:lnTo>
                  <a:pt x="35941" y="80263"/>
                </a:lnTo>
                <a:lnTo>
                  <a:pt x="48514" y="77342"/>
                </a:lnTo>
                <a:lnTo>
                  <a:pt x="63881" y="72898"/>
                </a:lnTo>
                <a:lnTo>
                  <a:pt x="74930" y="60070"/>
                </a:lnTo>
                <a:lnTo>
                  <a:pt x="78994" y="47370"/>
                </a:lnTo>
                <a:lnTo>
                  <a:pt x="80137" y="29082"/>
                </a:lnTo>
                <a:lnTo>
                  <a:pt x="75819" y="20700"/>
                </a:lnTo>
                <a:lnTo>
                  <a:pt x="67183" y="10922"/>
                </a:lnTo>
                <a:lnTo>
                  <a:pt x="58674" y="1269"/>
                </a:lnTo>
                <a:lnTo>
                  <a:pt x="47371" y="0"/>
                </a:lnTo>
                <a:lnTo>
                  <a:pt x="33274" y="253"/>
                </a:lnTo>
                <a:lnTo>
                  <a:pt x="17907" y="4699"/>
                </a:lnTo>
                <a:lnTo>
                  <a:pt x="6858" y="17525"/>
                </a:lnTo>
                <a:lnTo>
                  <a:pt x="0" y="31623"/>
                </a:lnTo>
                <a:lnTo>
                  <a:pt x="1777" y="4851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0" name="object 190"/>
          <p:cNvSpPr/>
          <p:nvPr/>
        </p:nvSpPr>
        <p:spPr>
          <a:xfrm>
            <a:off x="7841233" y="2322322"/>
            <a:ext cx="80137" cy="80263"/>
          </a:xfrm>
          <a:custGeom>
            <a:avLst/>
            <a:gdLst/>
            <a:ahLst/>
            <a:cxnLst/>
            <a:rect l="l" t="t" r="r" b="b"/>
            <a:pathLst>
              <a:path w="80137" h="80263">
                <a:moveTo>
                  <a:pt x="1777" y="48513"/>
                </a:moveTo>
                <a:lnTo>
                  <a:pt x="6096" y="56895"/>
                </a:lnTo>
                <a:lnTo>
                  <a:pt x="11811" y="68072"/>
                </a:lnTo>
                <a:lnTo>
                  <a:pt x="23241" y="76326"/>
                </a:lnTo>
                <a:lnTo>
                  <a:pt x="35941" y="80263"/>
                </a:lnTo>
                <a:lnTo>
                  <a:pt x="48514" y="77342"/>
                </a:lnTo>
                <a:lnTo>
                  <a:pt x="63881" y="72898"/>
                </a:lnTo>
                <a:lnTo>
                  <a:pt x="74930" y="60070"/>
                </a:lnTo>
                <a:lnTo>
                  <a:pt x="78994" y="47370"/>
                </a:lnTo>
                <a:lnTo>
                  <a:pt x="80137" y="29082"/>
                </a:lnTo>
                <a:lnTo>
                  <a:pt x="75819" y="20700"/>
                </a:lnTo>
                <a:lnTo>
                  <a:pt x="67183" y="10922"/>
                </a:lnTo>
                <a:lnTo>
                  <a:pt x="58674" y="1269"/>
                </a:lnTo>
                <a:lnTo>
                  <a:pt x="47371" y="0"/>
                </a:lnTo>
                <a:lnTo>
                  <a:pt x="33274" y="253"/>
                </a:lnTo>
                <a:lnTo>
                  <a:pt x="17907" y="4699"/>
                </a:lnTo>
                <a:lnTo>
                  <a:pt x="6858" y="17525"/>
                </a:lnTo>
                <a:lnTo>
                  <a:pt x="0" y="31623"/>
                </a:lnTo>
                <a:lnTo>
                  <a:pt x="1777" y="4851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7" name="object 187"/>
          <p:cNvSpPr/>
          <p:nvPr/>
        </p:nvSpPr>
        <p:spPr>
          <a:xfrm>
            <a:off x="8023479" y="2383028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68706" y="17780"/>
                </a:moveTo>
                <a:lnTo>
                  <a:pt x="60198" y="8127"/>
                </a:lnTo>
                <a:lnTo>
                  <a:pt x="53086" y="1143"/>
                </a:lnTo>
                <a:lnTo>
                  <a:pt x="41782" y="0"/>
                </a:lnTo>
                <a:lnTo>
                  <a:pt x="27686" y="126"/>
                </a:lnTo>
                <a:lnTo>
                  <a:pt x="16510" y="5969"/>
                </a:lnTo>
                <a:lnTo>
                  <a:pt x="6857" y="14477"/>
                </a:lnTo>
                <a:lnTo>
                  <a:pt x="0" y="28701"/>
                </a:lnTo>
                <a:lnTo>
                  <a:pt x="253" y="42672"/>
                </a:lnTo>
                <a:lnTo>
                  <a:pt x="4572" y="51054"/>
                </a:lnTo>
                <a:lnTo>
                  <a:pt x="10414" y="62230"/>
                </a:lnTo>
                <a:lnTo>
                  <a:pt x="20320" y="67691"/>
                </a:lnTo>
                <a:lnTo>
                  <a:pt x="33020" y="71755"/>
                </a:lnTo>
                <a:lnTo>
                  <a:pt x="42799" y="70231"/>
                </a:lnTo>
                <a:lnTo>
                  <a:pt x="56769" y="62992"/>
                </a:lnTo>
                <a:lnTo>
                  <a:pt x="66421" y="54356"/>
                </a:lnTo>
                <a:lnTo>
                  <a:pt x="70485" y="41656"/>
                </a:lnTo>
                <a:lnTo>
                  <a:pt x="70230" y="27686"/>
                </a:lnTo>
                <a:lnTo>
                  <a:pt x="68706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8" name="object 188"/>
          <p:cNvSpPr/>
          <p:nvPr/>
        </p:nvSpPr>
        <p:spPr>
          <a:xfrm>
            <a:off x="8023479" y="2383028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5" h="71755">
                <a:moveTo>
                  <a:pt x="68706" y="17780"/>
                </a:moveTo>
                <a:lnTo>
                  <a:pt x="60198" y="8127"/>
                </a:lnTo>
                <a:lnTo>
                  <a:pt x="53086" y="1143"/>
                </a:lnTo>
                <a:lnTo>
                  <a:pt x="41782" y="0"/>
                </a:lnTo>
                <a:lnTo>
                  <a:pt x="27686" y="126"/>
                </a:lnTo>
                <a:lnTo>
                  <a:pt x="16510" y="5969"/>
                </a:lnTo>
                <a:lnTo>
                  <a:pt x="6857" y="14477"/>
                </a:lnTo>
                <a:lnTo>
                  <a:pt x="0" y="28701"/>
                </a:lnTo>
                <a:lnTo>
                  <a:pt x="253" y="42672"/>
                </a:lnTo>
                <a:lnTo>
                  <a:pt x="4572" y="51054"/>
                </a:lnTo>
                <a:lnTo>
                  <a:pt x="10414" y="62230"/>
                </a:lnTo>
                <a:lnTo>
                  <a:pt x="20320" y="67691"/>
                </a:lnTo>
                <a:lnTo>
                  <a:pt x="33020" y="71755"/>
                </a:lnTo>
                <a:lnTo>
                  <a:pt x="42799" y="70231"/>
                </a:lnTo>
                <a:lnTo>
                  <a:pt x="56769" y="62992"/>
                </a:lnTo>
                <a:lnTo>
                  <a:pt x="66421" y="54356"/>
                </a:lnTo>
                <a:lnTo>
                  <a:pt x="70485" y="41656"/>
                </a:lnTo>
                <a:lnTo>
                  <a:pt x="70230" y="27686"/>
                </a:lnTo>
                <a:lnTo>
                  <a:pt x="68706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5" name="object 185"/>
          <p:cNvSpPr/>
          <p:nvPr/>
        </p:nvSpPr>
        <p:spPr>
          <a:xfrm>
            <a:off x="8192008" y="2471928"/>
            <a:ext cx="66294" cy="64643"/>
          </a:xfrm>
          <a:custGeom>
            <a:avLst/>
            <a:gdLst/>
            <a:ahLst/>
            <a:cxnLst/>
            <a:rect l="l" t="t" r="r" b="b"/>
            <a:pathLst>
              <a:path w="66294" h="64643">
                <a:moveTo>
                  <a:pt x="253" y="39877"/>
                </a:moveTo>
                <a:lnTo>
                  <a:pt x="4572" y="48260"/>
                </a:lnTo>
                <a:lnTo>
                  <a:pt x="11684" y="55118"/>
                </a:lnTo>
                <a:lnTo>
                  <a:pt x="18796" y="62102"/>
                </a:lnTo>
                <a:lnTo>
                  <a:pt x="30099" y="63373"/>
                </a:lnTo>
                <a:lnTo>
                  <a:pt x="41401" y="64643"/>
                </a:lnTo>
                <a:lnTo>
                  <a:pt x="52577" y="58800"/>
                </a:lnTo>
                <a:lnTo>
                  <a:pt x="62230" y="50164"/>
                </a:lnTo>
                <a:lnTo>
                  <a:pt x="66294" y="37464"/>
                </a:lnTo>
                <a:lnTo>
                  <a:pt x="63246" y="24892"/>
                </a:lnTo>
                <a:lnTo>
                  <a:pt x="63246" y="17907"/>
                </a:lnTo>
                <a:lnTo>
                  <a:pt x="54610" y="8127"/>
                </a:lnTo>
                <a:lnTo>
                  <a:pt x="47498" y="1270"/>
                </a:lnTo>
                <a:lnTo>
                  <a:pt x="36195" y="0"/>
                </a:lnTo>
                <a:lnTo>
                  <a:pt x="26416" y="1524"/>
                </a:lnTo>
                <a:lnTo>
                  <a:pt x="13843" y="4572"/>
                </a:lnTo>
                <a:lnTo>
                  <a:pt x="5461" y="15875"/>
                </a:lnTo>
                <a:lnTo>
                  <a:pt x="0" y="25781"/>
                </a:lnTo>
                <a:lnTo>
                  <a:pt x="253" y="398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6" name="object 186"/>
          <p:cNvSpPr/>
          <p:nvPr/>
        </p:nvSpPr>
        <p:spPr>
          <a:xfrm>
            <a:off x="8192008" y="2471928"/>
            <a:ext cx="66294" cy="64643"/>
          </a:xfrm>
          <a:custGeom>
            <a:avLst/>
            <a:gdLst/>
            <a:ahLst/>
            <a:cxnLst/>
            <a:rect l="l" t="t" r="r" b="b"/>
            <a:pathLst>
              <a:path w="66294" h="64643">
                <a:moveTo>
                  <a:pt x="253" y="39877"/>
                </a:moveTo>
                <a:lnTo>
                  <a:pt x="4572" y="48260"/>
                </a:lnTo>
                <a:lnTo>
                  <a:pt x="11684" y="55118"/>
                </a:lnTo>
                <a:lnTo>
                  <a:pt x="18796" y="62102"/>
                </a:lnTo>
                <a:lnTo>
                  <a:pt x="30099" y="63373"/>
                </a:lnTo>
                <a:lnTo>
                  <a:pt x="41401" y="64643"/>
                </a:lnTo>
                <a:lnTo>
                  <a:pt x="52577" y="58800"/>
                </a:lnTo>
                <a:lnTo>
                  <a:pt x="62230" y="50164"/>
                </a:lnTo>
                <a:lnTo>
                  <a:pt x="66294" y="37464"/>
                </a:lnTo>
                <a:lnTo>
                  <a:pt x="63246" y="24892"/>
                </a:lnTo>
                <a:lnTo>
                  <a:pt x="63246" y="17907"/>
                </a:lnTo>
                <a:lnTo>
                  <a:pt x="54610" y="8127"/>
                </a:lnTo>
                <a:lnTo>
                  <a:pt x="47498" y="1270"/>
                </a:lnTo>
                <a:lnTo>
                  <a:pt x="36195" y="0"/>
                </a:lnTo>
                <a:lnTo>
                  <a:pt x="26416" y="1524"/>
                </a:lnTo>
                <a:lnTo>
                  <a:pt x="13843" y="4572"/>
                </a:lnTo>
                <a:lnTo>
                  <a:pt x="5461" y="15875"/>
                </a:lnTo>
                <a:lnTo>
                  <a:pt x="0" y="25781"/>
                </a:lnTo>
                <a:lnTo>
                  <a:pt x="253" y="398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3" name="object 183"/>
          <p:cNvSpPr/>
          <p:nvPr/>
        </p:nvSpPr>
        <p:spPr>
          <a:xfrm>
            <a:off x="8343010" y="2588005"/>
            <a:ext cx="58928" cy="60198"/>
          </a:xfrm>
          <a:custGeom>
            <a:avLst/>
            <a:gdLst/>
            <a:ahLst/>
            <a:cxnLst/>
            <a:rect l="l" t="t" r="r" b="b"/>
            <a:pathLst>
              <a:path w="58928" h="60198">
                <a:moveTo>
                  <a:pt x="4318" y="45212"/>
                </a:moveTo>
                <a:lnTo>
                  <a:pt x="11430" y="52197"/>
                </a:lnTo>
                <a:lnTo>
                  <a:pt x="17145" y="56261"/>
                </a:lnTo>
                <a:lnTo>
                  <a:pt x="25527" y="58928"/>
                </a:lnTo>
                <a:lnTo>
                  <a:pt x="36830" y="60198"/>
                </a:lnTo>
                <a:lnTo>
                  <a:pt x="48006" y="54356"/>
                </a:lnTo>
                <a:lnTo>
                  <a:pt x="54864" y="47244"/>
                </a:lnTo>
                <a:lnTo>
                  <a:pt x="58928" y="34544"/>
                </a:lnTo>
                <a:lnTo>
                  <a:pt x="57404" y="24765"/>
                </a:lnTo>
                <a:lnTo>
                  <a:pt x="57277" y="17780"/>
                </a:lnTo>
                <a:lnTo>
                  <a:pt x="50165" y="10795"/>
                </a:lnTo>
                <a:lnTo>
                  <a:pt x="43053" y="3937"/>
                </a:lnTo>
                <a:lnTo>
                  <a:pt x="34544" y="1143"/>
                </a:lnTo>
                <a:lnTo>
                  <a:pt x="23241" y="0"/>
                </a:lnTo>
                <a:lnTo>
                  <a:pt x="12065" y="5715"/>
                </a:lnTo>
                <a:lnTo>
                  <a:pt x="5207" y="12827"/>
                </a:lnTo>
                <a:lnTo>
                  <a:pt x="1143" y="25527"/>
                </a:lnTo>
                <a:lnTo>
                  <a:pt x="0" y="36830"/>
                </a:lnTo>
                <a:lnTo>
                  <a:pt x="4318" y="452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4" name="object 184"/>
          <p:cNvSpPr/>
          <p:nvPr/>
        </p:nvSpPr>
        <p:spPr>
          <a:xfrm>
            <a:off x="8343010" y="2588005"/>
            <a:ext cx="58928" cy="60198"/>
          </a:xfrm>
          <a:custGeom>
            <a:avLst/>
            <a:gdLst/>
            <a:ahLst/>
            <a:cxnLst/>
            <a:rect l="l" t="t" r="r" b="b"/>
            <a:pathLst>
              <a:path w="58928" h="60198">
                <a:moveTo>
                  <a:pt x="4318" y="45212"/>
                </a:moveTo>
                <a:lnTo>
                  <a:pt x="11430" y="52197"/>
                </a:lnTo>
                <a:lnTo>
                  <a:pt x="17145" y="56261"/>
                </a:lnTo>
                <a:lnTo>
                  <a:pt x="25527" y="58928"/>
                </a:lnTo>
                <a:lnTo>
                  <a:pt x="36830" y="60198"/>
                </a:lnTo>
                <a:lnTo>
                  <a:pt x="48006" y="54356"/>
                </a:lnTo>
                <a:lnTo>
                  <a:pt x="54864" y="47244"/>
                </a:lnTo>
                <a:lnTo>
                  <a:pt x="58928" y="34544"/>
                </a:lnTo>
                <a:lnTo>
                  <a:pt x="57404" y="24765"/>
                </a:lnTo>
                <a:lnTo>
                  <a:pt x="57277" y="17780"/>
                </a:lnTo>
                <a:lnTo>
                  <a:pt x="50165" y="10795"/>
                </a:lnTo>
                <a:lnTo>
                  <a:pt x="43053" y="3937"/>
                </a:lnTo>
                <a:lnTo>
                  <a:pt x="34544" y="1143"/>
                </a:lnTo>
                <a:lnTo>
                  <a:pt x="23241" y="0"/>
                </a:lnTo>
                <a:lnTo>
                  <a:pt x="12065" y="5715"/>
                </a:lnTo>
                <a:lnTo>
                  <a:pt x="5207" y="12827"/>
                </a:lnTo>
                <a:lnTo>
                  <a:pt x="1143" y="25527"/>
                </a:lnTo>
                <a:lnTo>
                  <a:pt x="0" y="36830"/>
                </a:lnTo>
                <a:lnTo>
                  <a:pt x="4318" y="452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1" name="object 181"/>
          <p:cNvSpPr/>
          <p:nvPr/>
        </p:nvSpPr>
        <p:spPr>
          <a:xfrm>
            <a:off x="8472805" y="2729357"/>
            <a:ext cx="51943" cy="53466"/>
          </a:xfrm>
          <a:custGeom>
            <a:avLst/>
            <a:gdLst/>
            <a:ahLst/>
            <a:cxnLst/>
            <a:rect l="l" t="t" r="r" b="b"/>
            <a:pathLst>
              <a:path w="51943" h="53466">
                <a:moveTo>
                  <a:pt x="49022" y="15112"/>
                </a:moveTo>
                <a:lnTo>
                  <a:pt x="44703" y="6730"/>
                </a:lnTo>
                <a:lnTo>
                  <a:pt x="38989" y="2666"/>
                </a:lnTo>
                <a:lnTo>
                  <a:pt x="30479" y="0"/>
                </a:lnTo>
                <a:lnTo>
                  <a:pt x="20700" y="1523"/>
                </a:lnTo>
                <a:lnTo>
                  <a:pt x="12319" y="5841"/>
                </a:lnTo>
                <a:lnTo>
                  <a:pt x="5461" y="12953"/>
                </a:lnTo>
                <a:lnTo>
                  <a:pt x="0" y="22859"/>
                </a:lnTo>
                <a:lnTo>
                  <a:pt x="1524" y="32765"/>
                </a:lnTo>
                <a:lnTo>
                  <a:pt x="1650" y="39750"/>
                </a:lnTo>
                <a:lnTo>
                  <a:pt x="8763" y="46608"/>
                </a:lnTo>
                <a:lnTo>
                  <a:pt x="14477" y="50800"/>
                </a:lnTo>
                <a:lnTo>
                  <a:pt x="22860" y="53466"/>
                </a:lnTo>
                <a:lnTo>
                  <a:pt x="32766" y="51942"/>
                </a:lnTo>
                <a:lnTo>
                  <a:pt x="41148" y="47625"/>
                </a:lnTo>
                <a:lnTo>
                  <a:pt x="48005" y="40512"/>
                </a:lnTo>
                <a:lnTo>
                  <a:pt x="50673" y="32003"/>
                </a:lnTo>
                <a:lnTo>
                  <a:pt x="51943" y="20700"/>
                </a:lnTo>
                <a:lnTo>
                  <a:pt x="49022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2" name="object 182"/>
          <p:cNvSpPr/>
          <p:nvPr/>
        </p:nvSpPr>
        <p:spPr>
          <a:xfrm>
            <a:off x="8472805" y="2729357"/>
            <a:ext cx="51943" cy="53466"/>
          </a:xfrm>
          <a:custGeom>
            <a:avLst/>
            <a:gdLst/>
            <a:ahLst/>
            <a:cxnLst/>
            <a:rect l="l" t="t" r="r" b="b"/>
            <a:pathLst>
              <a:path w="51943" h="53466">
                <a:moveTo>
                  <a:pt x="49022" y="15112"/>
                </a:moveTo>
                <a:lnTo>
                  <a:pt x="44703" y="6730"/>
                </a:lnTo>
                <a:lnTo>
                  <a:pt x="38989" y="2666"/>
                </a:lnTo>
                <a:lnTo>
                  <a:pt x="30479" y="0"/>
                </a:lnTo>
                <a:lnTo>
                  <a:pt x="20700" y="1523"/>
                </a:lnTo>
                <a:lnTo>
                  <a:pt x="12319" y="5841"/>
                </a:lnTo>
                <a:lnTo>
                  <a:pt x="5461" y="12953"/>
                </a:lnTo>
                <a:lnTo>
                  <a:pt x="0" y="22859"/>
                </a:lnTo>
                <a:lnTo>
                  <a:pt x="1524" y="32765"/>
                </a:lnTo>
                <a:lnTo>
                  <a:pt x="1650" y="39750"/>
                </a:lnTo>
                <a:lnTo>
                  <a:pt x="8763" y="46608"/>
                </a:lnTo>
                <a:lnTo>
                  <a:pt x="14477" y="50800"/>
                </a:lnTo>
                <a:lnTo>
                  <a:pt x="22860" y="53466"/>
                </a:lnTo>
                <a:lnTo>
                  <a:pt x="32766" y="51942"/>
                </a:lnTo>
                <a:lnTo>
                  <a:pt x="41148" y="47625"/>
                </a:lnTo>
                <a:lnTo>
                  <a:pt x="48005" y="40512"/>
                </a:lnTo>
                <a:lnTo>
                  <a:pt x="50673" y="32003"/>
                </a:lnTo>
                <a:lnTo>
                  <a:pt x="51943" y="20700"/>
                </a:lnTo>
                <a:lnTo>
                  <a:pt x="49022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" name="object 179"/>
          <p:cNvSpPr/>
          <p:nvPr/>
        </p:nvSpPr>
        <p:spPr>
          <a:xfrm>
            <a:off x="8574913" y="2890774"/>
            <a:ext cx="47878" cy="45338"/>
          </a:xfrm>
          <a:custGeom>
            <a:avLst/>
            <a:gdLst/>
            <a:ahLst/>
            <a:cxnLst/>
            <a:rect l="l" t="t" r="r" b="b"/>
            <a:pathLst>
              <a:path w="47878" h="45338">
                <a:moveTo>
                  <a:pt x="1523" y="27177"/>
                </a:moveTo>
                <a:lnTo>
                  <a:pt x="1650" y="34289"/>
                </a:lnTo>
                <a:lnTo>
                  <a:pt x="7365" y="38353"/>
                </a:lnTo>
                <a:lnTo>
                  <a:pt x="14477" y="45338"/>
                </a:lnTo>
                <a:lnTo>
                  <a:pt x="28447" y="45085"/>
                </a:lnTo>
                <a:lnTo>
                  <a:pt x="36829" y="40766"/>
                </a:lnTo>
                <a:lnTo>
                  <a:pt x="45211" y="36449"/>
                </a:lnTo>
                <a:lnTo>
                  <a:pt x="47878" y="27939"/>
                </a:lnTo>
                <a:lnTo>
                  <a:pt x="46354" y="18161"/>
                </a:lnTo>
                <a:lnTo>
                  <a:pt x="46227" y="11049"/>
                </a:lnTo>
                <a:lnTo>
                  <a:pt x="40639" y="6985"/>
                </a:lnTo>
                <a:lnTo>
                  <a:pt x="33400" y="0"/>
                </a:lnTo>
                <a:lnTo>
                  <a:pt x="19430" y="253"/>
                </a:lnTo>
                <a:lnTo>
                  <a:pt x="9525" y="1777"/>
                </a:lnTo>
                <a:lnTo>
                  <a:pt x="2666" y="8889"/>
                </a:lnTo>
                <a:lnTo>
                  <a:pt x="0" y="17399"/>
                </a:lnTo>
                <a:lnTo>
                  <a:pt x="1523" y="27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0" name="object 180"/>
          <p:cNvSpPr/>
          <p:nvPr/>
        </p:nvSpPr>
        <p:spPr>
          <a:xfrm>
            <a:off x="8574913" y="2890774"/>
            <a:ext cx="47878" cy="45338"/>
          </a:xfrm>
          <a:custGeom>
            <a:avLst/>
            <a:gdLst/>
            <a:ahLst/>
            <a:cxnLst/>
            <a:rect l="l" t="t" r="r" b="b"/>
            <a:pathLst>
              <a:path w="47878" h="45338">
                <a:moveTo>
                  <a:pt x="1523" y="27177"/>
                </a:moveTo>
                <a:lnTo>
                  <a:pt x="1650" y="34289"/>
                </a:lnTo>
                <a:lnTo>
                  <a:pt x="7365" y="38353"/>
                </a:lnTo>
                <a:lnTo>
                  <a:pt x="14477" y="45338"/>
                </a:lnTo>
                <a:lnTo>
                  <a:pt x="28447" y="45085"/>
                </a:lnTo>
                <a:lnTo>
                  <a:pt x="36829" y="40766"/>
                </a:lnTo>
                <a:lnTo>
                  <a:pt x="45211" y="36449"/>
                </a:lnTo>
                <a:lnTo>
                  <a:pt x="47878" y="27939"/>
                </a:lnTo>
                <a:lnTo>
                  <a:pt x="46354" y="18161"/>
                </a:lnTo>
                <a:lnTo>
                  <a:pt x="46227" y="11049"/>
                </a:lnTo>
                <a:lnTo>
                  <a:pt x="40639" y="6985"/>
                </a:lnTo>
                <a:lnTo>
                  <a:pt x="33400" y="0"/>
                </a:lnTo>
                <a:lnTo>
                  <a:pt x="19430" y="253"/>
                </a:lnTo>
                <a:lnTo>
                  <a:pt x="9525" y="1777"/>
                </a:lnTo>
                <a:lnTo>
                  <a:pt x="2666" y="8889"/>
                </a:lnTo>
                <a:lnTo>
                  <a:pt x="0" y="17399"/>
                </a:lnTo>
                <a:lnTo>
                  <a:pt x="1523" y="27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" name="object 177"/>
          <p:cNvSpPr/>
          <p:nvPr/>
        </p:nvSpPr>
        <p:spPr>
          <a:xfrm>
            <a:off x="7276592" y="2335022"/>
            <a:ext cx="102615" cy="99694"/>
          </a:xfrm>
          <a:custGeom>
            <a:avLst/>
            <a:gdLst/>
            <a:ahLst/>
            <a:cxnLst/>
            <a:rect l="l" t="t" r="r" b="b"/>
            <a:pathLst>
              <a:path w="102615" h="99694">
                <a:moveTo>
                  <a:pt x="95376" y="28701"/>
                </a:moveTo>
                <a:lnTo>
                  <a:pt x="88137" y="14731"/>
                </a:lnTo>
                <a:lnTo>
                  <a:pt x="72516" y="5206"/>
                </a:lnTo>
                <a:lnTo>
                  <a:pt x="57023" y="2539"/>
                </a:lnTo>
                <a:lnTo>
                  <a:pt x="41528" y="0"/>
                </a:lnTo>
                <a:lnTo>
                  <a:pt x="30352" y="5841"/>
                </a:lnTo>
                <a:lnTo>
                  <a:pt x="21971" y="10160"/>
                </a:lnTo>
                <a:lnTo>
                  <a:pt x="10922" y="22987"/>
                </a:lnTo>
                <a:lnTo>
                  <a:pt x="2793" y="41275"/>
                </a:lnTo>
                <a:lnTo>
                  <a:pt x="0" y="49783"/>
                </a:lnTo>
                <a:lnTo>
                  <a:pt x="1650" y="59689"/>
                </a:lnTo>
                <a:lnTo>
                  <a:pt x="8889" y="73532"/>
                </a:lnTo>
                <a:lnTo>
                  <a:pt x="18923" y="86105"/>
                </a:lnTo>
                <a:lnTo>
                  <a:pt x="30225" y="94361"/>
                </a:lnTo>
                <a:lnTo>
                  <a:pt x="47243" y="99694"/>
                </a:lnTo>
                <a:lnTo>
                  <a:pt x="61213" y="99567"/>
                </a:lnTo>
                <a:lnTo>
                  <a:pt x="72389" y="93725"/>
                </a:lnTo>
                <a:lnTo>
                  <a:pt x="80772" y="89407"/>
                </a:lnTo>
                <a:lnTo>
                  <a:pt x="91821" y="76580"/>
                </a:lnTo>
                <a:lnTo>
                  <a:pt x="99949" y="58165"/>
                </a:lnTo>
                <a:lnTo>
                  <a:pt x="102615" y="49656"/>
                </a:lnTo>
                <a:lnTo>
                  <a:pt x="101091" y="39877"/>
                </a:lnTo>
                <a:lnTo>
                  <a:pt x="95376" y="287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8" name="object 178"/>
          <p:cNvSpPr/>
          <p:nvPr/>
        </p:nvSpPr>
        <p:spPr>
          <a:xfrm>
            <a:off x="7276592" y="2335022"/>
            <a:ext cx="102615" cy="99694"/>
          </a:xfrm>
          <a:custGeom>
            <a:avLst/>
            <a:gdLst/>
            <a:ahLst/>
            <a:cxnLst/>
            <a:rect l="l" t="t" r="r" b="b"/>
            <a:pathLst>
              <a:path w="102615" h="99694">
                <a:moveTo>
                  <a:pt x="95376" y="28701"/>
                </a:moveTo>
                <a:lnTo>
                  <a:pt x="88137" y="14731"/>
                </a:lnTo>
                <a:lnTo>
                  <a:pt x="72516" y="5206"/>
                </a:lnTo>
                <a:lnTo>
                  <a:pt x="57023" y="2539"/>
                </a:lnTo>
                <a:lnTo>
                  <a:pt x="41528" y="0"/>
                </a:lnTo>
                <a:lnTo>
                  <a:pt x="30352" y="5841"/>
                </a:lnTo>
                <a:lnTo>
                  <a:pt x="21971" y="10160"/>
                </a:lnTo>
                <a:lnTo>
                  <a:pt x="10922" y="22987"/>
                </a:lnTo>
                <a:lnTo>
                  <a:pt x="2793" y="41275"/>
                </a:lnTo>
                <a:lnTo>
                  <a:pt x="0" y="49783"/>
                </a:lnTo>
                <a:lnTo>
                  <a:pt x="1650" y="59689"/>
                </a:lnTo>
                <a:lnTo>
                  <a:pt x="8889" y="73532"/>
                </a:lnTo>
                <a:lnTo>
                  <a:pt x="18923" y="86105"/>
                </a:lnTo>
                <a:lnTo>
                  <a:pt x="30225" y="94361"/>
                </a:lnTo>
                <a:lnTo>
                  <a:pt x="47243" y="99694"/>
                </a:lnTo>
                <a:lnTo>
                  <a:pt x="61213" y="99567"/>
                </a:lnTo>
                <a:lnTo>
                  <a:pt x="72389" y="93725"/>
                </a:lnTo>
                <a:lnTo>
                  <a:pt x="80772" y="89407"/>
                </a:lnTo>
                <a:lnTo>
                  <a:pt x="91821" y="76580"/>
                </a:lnTo>
                <a:lnTo>
                  <a:pt x="99949" y="58165"/>
                </a:lnTo>
                <a:lnTo>
                  <a:pt x="102615" y="49656"/>
                </a:lnTo>
                <a:lnTo>
                  <a:pt x="101091" y="39877"/>
                </a:lnTo>
                <a:lnTo>
                  <a:pt x="95376" y="2870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" name="object 175"/>
          <p:cNvSpPr/>
          <p:nvPr/>
        </p:nvSpPr>
        <p:spPr>
          <a:xfrm>
            <a:off x="7111746" y="2413254"/>
            <a:ext cx="88773" cy="87375"/>
          </a:xfrm>
          <a:custGeom>
            <a:avLst/>
            <a:gdLst/>
            <a:ahLst/>
            <a:cxnLst/>
            <a:rect l="l" t="t" r="r" b="b"/>
            <a:pathLst>
              <a:path w="88773" h="87375">
                <a:moveTo>
                  <a:pt x="84074" y="20574"/>
                </a:moveTo>
                <a:lnTo>
                  <a:pt x="75564" y="10922"/>
                </a:lnTo>
                <a:lnTo>
                  <a:pt x="64134" y="2540"/>
                </a:lnTo>
                <a:lnTo>
                  <a:pt x="48640" y="0"/>
                </a:lnTo>
                <a:lnTo>
                  <a:pt x="34544" y="254"/>
                </a:lnTo>
                <a:lnTo>
                  <a:pt x="16382" y="6096"/>
                </a:lnTo>
                <a:lnTo>
                  <a:pt x="5333" y="18923"/>
                </a:lnTo>
                <a:lnTo>
                  <a:pt x="0" y="35941"/>
                </a:lnTo>
                <a:lnTo>
                  <a:pt x="1650" y="52705"/>
                </a:lnTo>
                <a:lnTo>
                  <a:pt x="3175" y="62484"/>
                </a:lnTo>
                <a:lnTo>
                  <a:pt x="13207" y="75057"/>
                </a:lnTo>
                <a:lnTo>
                  <a:pt x="24637" y="83312"/>
                </a:lnTo>
                <a:lnTo>
                  <a:pt x="37337" y="87375"/>
                </a:lnTo>
                <a:lnTo>
                  <a:pt x="54101" y="85725"/>
                </a:lnTo>
                <a:lnTo>
                  <a:pt x="69596" y="81280"/>
                </a:lnTo>
                <a:lnTo>
                  <a:pt x="83438" y="66929"/>
                </a:lnTo>
                <a:lnTo>
                  <a:pt x="88773" y="50037"/>
                </a:lnTo>
                <a:lnTo>
                  <a:pt x="87122" y="33147"/>
                </a:lnTo>
                <a:lnTo>
                  <a:pt x="84074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" name="object 176"/>
          <p:cNvSpPr/>
          <p:nvPr/>
        </p:nvSpPr>
        <p:spPr>
          <a:xfrm>
            <a:off x="7111746" y="2413254"/>
            <a:ext cx="88773" cy="87375"/>
          </a:xfrm>
          <a:custGeom>
            <a:avLst/>
            <a:gdLst/>
            <a:ahLst/>
            <a:cxnLst/>
            <a:rect l="l" t="t" r="r" b="b"/>
            <a:pathLst>
              <a:path w="88773" h="87375">
                <a:moveTo>
                  <a:pt x="84074" y="20574"/>
                </a:moveTo>
                <a:lnTo>
                  <a:pt x="75564" y="10922"/>
                </a:lnTo>
                <a:lnTo>
                  <a:pt x="64134" y="2540"/>
                </a:lnTo>
                <a:lnTo>
                  <a:pt x="48640" y="0"/>
                </a:lnTo>
                <a:lnTo>
                  <a:pt x="34544" y="254"/>
                </a:lnTo>
                <a:lnTo>
                  <a:pt x="16382" y="6096"/>
                </a:lnTo>
                <a:lnTo>
                  <a:pt x="5333" y="18923"/>
                </a:lnTo>
                <a:lnTo>
                  <a:pt x="0" y="35941"/>
                </a:lnTo>
                <a:lnTo>
                  <a:pt x="1650" y="52705"/>
                </a:lnTo>
                <a:lnTo>
                  <a:pt x="3175" y="62484"/>
                </a:lnTo>
                <a:lnTo>
                  <a:pt x="13207" y="75057"/>
                </a:lnTo>
                <a:lnTo>
                  <a:pt x="24637" y="83312"/>
                </a:lnTo>
                <a:lnTo>
                  <a:pt x="37337" y="87375"/>
                </a:lnTo>
                <a:lnTo>
                  <a:pt x="54101" y="85725"/>
                </a:lnTo>
                <a:lnTo>
                  <a:pt x="69596" y="81280"/>
                </a:lnTo>
                <a:lnTo>
                  <a:pt x="83438" y="66929"/>
                </a:lnTo>
                <a:lnTo>
                  <a:pt x="88773" y="50037"/>
                </a:lnTo>
                <a:lnTo>
                  <a:pt x="87122" y="33147"/>
                </a:lnTo>
                <a:lnTo>
                  <a:pt x="84074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" name="object 173"/>
          <p:cNvSpPr/>
          <p:nvPr/>
        </p:nvSpPr>
        <p:spPr>
          <a:xfrm>
            <a:off x="6958583" y="2515616"/>
            <a:ext cx="80137" cy="80010"/>
          </a:xfrm>
          <a:custGeom>
            <a:avLst/>
            <a:gdLst/>
            <a:ahLst/>
            <a:cxnLst/>
            <a:rect l="l" t="t" r="r" b="b"/>
            <a:pathLst>
              <a:path w="80137" h="80010">
                <a:moveTo>
                  <a:pt x="75692" y="23241"/>
                </a:moveTo>
                <a:lnTo>
                  <a:pt x="65786" y="10668"/>
                </a:lnTo>
                <a:lnTo>
                  <a:pt x="55752" y="5207"/>
                </a:lnTo>
                <a:lnTo>
                  <a:pt x="43052" y="1270"/>
                </a:lnTo>
                <a:lnTo>
                  <a:pt x="31876" y="0"/>
                </a:lnTo>
                <a:lnTo>
                  <a:pt x="17907" y="7238"/>
                </a:lnTo>
                <a:lnTo>
                  <a:pt x="5334" y="17272"/>
                </a:lnTo>
                <a:lnTo>
                  <a:pt x="0" y="34162"/>
                </a:lnTo>
                <a:lnTo>
                  <a:pt x="254" y="48260"/>
                </a:lnTo>
                <a:lnTo>
                  <a:pt x="3175" y="60833"/>
                </a:lnTo>
                <a:lnTo>
                  <a:pt x="11811" y="70612"/>
                </a:lnTo>
                <a:lnTo>
                  <a:pt x="21717" y="76073"/>
                </a:lnTo>
                <a:lnTo>
                  <a:pt x="34417" y="80010"/>
                </a:lnTo>
                <a:lnTo>
                  <a:pt x="48514" y="79883"/>
                </a:lnTo>
                <a:lnTo>
                  <a:pt x="62484" y="72644"/>
                </a:lnTo>
                <a:lnTo>
                  <a:pt x="74930" y="62611"/>
                </a:lnTo>
                <a:lnTo>
                  <a:pt x="77470" y="47117"/>
                </a:lnTo>
                <a:lnTo>
                  <a:pt x="80137" y="31623"/>
                </a:lnTo>
                <a:lnTo>
                  <a:pt x="75692" y="2324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" name="object 174"/>
          <p:cNvSpPr/>
          <p:nvPr/>
        </p:nvSpPr>
        <p:spPr>
          <a:xfrm>
            <a:off x="6958583" y="2515616"/>
            <a:ext cx="80137" cy="80010"/>
          </a:xfrm>
          <a:custGeom>
            <a:avLst/>
            <a:gdLst/>
            <a:ahLst/>
            <a:cxnLst/>
            <a:rect l="l" t="t" r="r" b="b"/>
            <a:pathLst>
              <a:path w="80137" h="80010">
                <a:moveTo>
                  <a:pt x="75692" y="23241"/>
                </a:moveTo>
                <a:lnTo>
                  <a:pt x="65786" y="10668"/>
                </a:lnTo>
                <a:lnTo>
                  <a:pt x="55752" y="5207"/>
                </a:lnTo>
                <a:lnTo>
                  <a:pt x="43052" y="1270"/>
                </a:lnTo>
                <a:lnTo>
                  <a:pt x="31876" y="0"/>
                </a:lnTo>
                <a:lnTo>
                  <a:pt x="17907" y="7238"/>
                </a:lnTo>
                <a:lnTo>
                  <a:pt x="5334" y="17272"/>
                </a:lnTo>
                <a:lnTo>
                  <a:pt x="0" y="34162"/>
                </a:lnTo>
                <a:lnTo>
                  <a:pt x="254" y="48260"/>
                </a:lnTo>
                <a:lnTo>
                  <a:pt x="3175" y="60833"/>
                </a:lnTo>
                <a:lnTo>
                  <a:pt x="11811" y="70612"/>
                </a:lnTo>
                <a:lnTo>
                  <a:pt x="21717" y="76073"/>
                </a:lnTo>
                <a:lnTo>
                  <a:pt x="34417" y="80010"/>
                </a:lnTo>
                <a:lnTo>
                  <a:pt x="48514" y="79883"/>
                </a:lnTo>
                <a:lnTo>
                  <a:pt x="62484" y="72644"/>
                </a:lnTo>
                <a:lnTo>
                  <a:pt x="74930" y="62611"/>
                </a:lnTo>
                <a:lnTo>
                  <a:pt x="77470" y="47117"/>
                </a:lnTo>
                <a:lnTo>
                  <a:pt x="80137" y="31623"/>
                </a:lnTo>
                <a:lnTo>
                  <a:pt x="75692" y="2324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" name="object 171"/>
          <p:cNvSpPr/>
          <p:nvPr/>
        </p:nvSpPr>
        <p:spPr>
          <a:xfrm>
            <a:off x="6825488" y="2645410"/>
            <a:ext cx="70484" cy="71881"/>
          </a:xfrm>
          <a:custGeom>
            <a:avLst/>
            <a:gdLst/>
            <a:ahLst/>
            <a:cxnLst/>
            <a:rect l="l" t="t" r="r" b="b"/>
            <a:pathLst>
              <a:path w="70484" h="71881">
                <a:moveTo>
                  <a:pt x="65912" y="20700"/>
                </a:moveTo>
                <a:lnTo>
                  <a:pt x="60197" y="9525"/>
                </a:lnTo>
                <a:lnTo>
                  <a:pt x="50291" y="4063"/>
                </a:lnTo>
                <a:lnTo>
                  <a:pt x="37464" y="0"/>
                </a:lnTo>
                <a:lnTo>
                  <a:pt x="27685" y="1524"/>
                </a:lnTo>
                <a:lnTo>
                  <a:pt x="13715" y="8762"/>
                </a:lnTo>
                <a:lnTo>
                  <a:pt x="4063" y="17399"/>
                </a:lnTo>
                <a:lnTo>
                  <a:pt x="0" y="30099"/>
                </a:lnTo>
                <a:lnTo>
                  <a:pt x="253" y="44068"/>
                </a:lnTo>
                <a:lnTo>
                  <a:pt x="1777" y="53975"/>
                </a:lnTo>
                <a:lnTo>
                  <a:pt x="10413" y="63626"/>
                </a:lnTo>
                <a:lnTo>
                  <a:pt x="20319" y="69087"/>
                </a:lnTo>
                <a:lnTo>
                  <a:pt x="28701" y="71881"/>
                </a:lnTo>
                <a:lnTo>
                  <a:pt x="42798" y="71627"/>
                </a:lnTo>
                <a:lnTo>
                  <a:pt x="56768" y="64388"/>
                </a:lnTo>
                <a:lnTo>
                  <a:pt x="66420" y="55752"/>
                </a:lnTo>
                <a:lnTo>
                  <a:pt x="70484" y="43052"/>
                </a:lnTo>
                <a:lnTo>
                  <a:pt x="70230" y="29082"/>
                </a:lnTo>
                <a:lnTo>
                  <a:pt x="65912" y="20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" name="object 172"/>
          <p:cNvSpPr/>
          <p:nvPr/>
        </p:nvSpPr>
        <p:spPr>
          <a:xfrm>
            <a:off x="6825488" y="2645410"/>
            <a:ext cx="70484" cy="71881"/>
          </a:xfrm>
          <a:custGeom>
            <a:avLst/>
            <a:gdLst/>
            <a:ahLst/>
            <a:cxnLst/>
            <a:rect l="l" t="t" r="r" b="b"/>
            <a:pathLst>
              <a:path w="70484" h="71881">
                <a:moveTo>
                  <a:pt x="65912" y="20700"/>
                </a:moveTo>
                <a:lnTo>
                  <a:pt x="60197" y="9525"/>
                </a:lnTo>
                <a:lnTo>
                  <a:pt x="50291" y="4063"/>
                </a:lnTo>
                <a:lnTo>
                  <a:pt x="37464" y="0"/>
                </a:lnTo>
                <a:lnTo>
                  <a:pt x="27685" y="1524"/>
                </a:lnTo>
                <a:lnTo>
                  <a:pt x="13715" y="8762"/>
                </a:lnTo>
                <a:lnTo>
                  <a:pt x="4063" y="17399"/>
                </a:lnTo>
                <a:lnTo>
                  <a:pt x="0" y="30099"/>
                </a:lnTo>
                <a:lnTo>
                  <a:pt x="253" y="44068"/>
                </a:lnTo>
                <a:lnTo>
                  <a:pt x="1777" y="53975"/>
                </a:lnTo>
                <a:lnTo>
                  <a:pt x="10413" y="63626"/>
                </a:lnTo>
                <a:lnTo>
                  <a:pt x="20319" y="69087"/>
                </a:lnTo>
                <a:lnTo>
                  <a:pt x="28701" y="71881"/>
                </a:lnTo>
                <a:lnTo>
                  <a:pt x="42798" y="71627"/>
                </a:lnTo>
                <a:lnTo>
                  <a:pt x="56768" y="64388"/>
                </a:lnTo>
                <a:lnTo>
                  <a:pt x="66420" y="55752"/>
                </a:lnTo>
                <a:lnTo>
                  <a:pt x="70484" y="43052"/>
                </a:lnTo>
                <a:lnTo>
                  <a:pt x="70230" y="29082"/>
                </a:lnTo>
                <a:lnTo>
                  <a:pt x="65912" y="207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" name="object 168"/>
          <p:cNvSpPr/>
          <p:nvPr/>
        </p:nvSpPr>
        <p:spPr>
          <a:xfrm>
            <a:off x="6713982" y="2796032"/>
            <a:ext cx="64516" cy="67690"/>
          </a:xfrm>
          <a:custGeom>
            <a:avLst/>
            <a:gdLst/>
            <a:ahLst/>
            <a:cxnLst/>
            <a:rect l="l" t="t" r="r" b="b"/>
            <a:pathLst>
              <a:path w="64516" h="67690">
                <a:moveTo>
                  <a:pt x="60198" y="19430"/>
                </a:moveTo>
                <a:lnTo>
                  <a:pt x="55879" y="11048"/>
                </a:lnTo>
                <a:lnTo>
                  <a:pt x="45974" y="5587"/>
                </a:lnTo>
                <a:lnTo>
                  <a:pt x="35941" y="0"/>
                </a:lnTo>
                <a:lnTo>
                  <a:pt x="26162" y="1650"/>
                </a:lnTo>
                <a:lnTo>
                  <a:pt x="14986" y="7365"/>
                </a:lnTo>
                <a:lnTo>
                  <a:pt x="5334" y="16001"/>
                </a:lnTo>
                <a:lnTo>
                  <a:pt x="1270" y="28701"/>
                </a:lnTo>
                <a:lnTo>
                  <a:pt x="0" y="40004"/>
                </a:lnTo>
                <a:lnTo>
                  <a:pt x="4445" y="48387"/>
                </a:lnTo>
                <a:lnTo>
                  <a:pt x="8763" y="56641"/>
                </a:lnTo>
                <a:lnTo>
                  <a:pt x="18669" y="62229"/>
                </a:lnTo>
                <a:lnTo>
                  <a:pt x="28575" y="67690"/>
                </a:lnTo>
                <a:lnTo>
                  <a:pt x="38353" y="66039"/>
                </a:lnTo>
                <a:lnTo>
                  <a:pt x="52324" y="58800"/>
                </a:lnTo>
                <a:lnTo>
                  <a:pt x="59309" y="51688"/>
                </a:lnTo>
                <a:lnTo>
                  <a:pt x="63246" y="38988"/>
                </a:lnTo>
                <a:lnTo>
                  <a:pt x="64516" y="27812"/>
                </a:lnTo>
                <a:lnTo>
                  <a:pt x="60198" y="1943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" name="object 169"/>
          <p:cNvSpPr/>
          <p:nvPr/>
        </p:nvSpPr>
        <p:spPr>
          <a:xfrm>
            <a:off x="6713982" y="2796032"/>
            <a:ext cx="64516" cy="67690"/>
          </a:xfrm>
          <a:custGeom>
            <a:avLst/>
            <a:gdLst/>
            <a:ahLst/>
            <a:cxnLst/>
            <a:rect l="l" t="t" r="r" b="b"/>
            <a:pathLst>
              <a:path w="64516" h="67690">
                <a:moveTo>
                  <a:pt x="60198" y="19430"/>
                </a:moveTo>
                <a:lnTo>
                  <a:pt x="55879" y="11048"/>
                </a:lnTo>
                <a:lnTo>
                  <a:pt x="45974" y="5587"/>
                </a:lnTo>
                <a:lnTo>
                  <a:pt x="35941" y="0"/>
                </a:lnTo>
                <a:lnTo>
                  <a:pt x="26162" y="1650"/>
                </a:lnTo>
                <a:lnTo>
                  <a:pt x="14986" y="7365"/>
                </a:lnTo>
                <a:lnTo>
                  <a:pt x="5334" y="16001"/>
                </a:lnTo>
                <a:lnTo>
                  <a:pt x="1270" y="28701"/>
                </a:lnTo>
                <a:lnTo>
                  <a:pt x="0" y="40004"/>
                </a:lnTo>
                <a:lnTo>
                  <a:pt x="4445" y="48387"/>
                </a:lnTo>
                <a:lnTo>
                  <a:pt x="8763" y="56641"/>
                </a:lnTo>
                <a:lnTo>
                  <a:pt x="18669" y="62229"/>
                </a:lnTo>
                <a:lnTo>
                  <a:pt x="28575" y="67690"/>
                </a:lnTo>
                <a:lnTo>
                  <a:pt x="38353" y="66039"/>
                </a:lnTo>
                <a:lnTo>
                  <a:pt x="52324" y="58800"/>
                </a:lnTo>
                <a:lnTo>
                  <a:pt x="59309" y="51688"/>
                </a:lnTo>
                <a:lnTo>
                  <a:pt x="63246" y="38988"/>
                </a:lnTo>
                <a:lnTo>
                  <a:pt x="64516" y="27812"/>
                </a:lnTo>
                <a:lnTo>
                  <a:pt x="60198" y="1943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" name="object 170"/>
          <p:cNvSpPr/>
          <p:nvPr/>
        </p:nvSpPr>
        <p:spPr>
          <a:xfrm>
            <a:off x="6665595" y="2684017"/>
            <a:ext cx="84581" cy="87249"/>
          </a:xfrm>
          <a:custGeom>
            <a:avLst/>
            <a:gdLst/>
            <a:ahLst/>
            <a:cxnLst/>
            <a:rect l="l" t="t" r="r" b="b"/>
            <a:pathLst>
              <a:path w="84581" h="87249">
                <a:moveTo>
                  <a:pt x="81406" y="23368"/>
                </a:moveTo>
                <a:lnTo>
                  <a:pt x="72771" y="13589"/>
                </a:lnTo>
                <a:lnTo>
                  <a:pt x="61468" y="5334"/>
                </a:lnTo>
                <a:lnTo>
                  <a:pt x="44450" y="0"/>
                </a:lnTo>
                <a:lnTo>
                  <a:pt x="29082" y="4445"/>
                </a:lnTo>
                <a:lnTo>
                  <a:pt x="15112" y="11684"/>
                </a:lnTo>
                <a:lnTo>
                  <a:pt x="6857" y="22987"/>
                </a:lnTo>
                <a:lnTo>
                  <a:pt x="0" y="37211"/>
                </a:lnTo>
                <a:lnTo>
                  <a:pt x="253" y="51308"/>
                </a:lnTo>
                <a:lnTo>
                  <a:pt x="6096" y="62357"/>
                </a:lnTo>
                <a:lnTo>
                  <a:pt x="10413" y="70739"/>
                </a:lnTo>
                <a:lnTo>
                  <a:pt x="26034" y="80391"/>
                </a:lnTo>
                <a:lnTo>
                  <a:pt x="40131" y="87249"/>
                </a:lnTo>
                <a:lnTo>
                  <a:pt x="55499" y="82804"/>
                </a:lnTo>
                <a:lnTo>
                  <a:pt x="72262" y="74041"/>
                </a:lnTo>
                <a:lnTo>
                  <a:pt x="80518" y="62737"/>
                </a:lnTo>
                <a:lnTo>
                  <a:pt x="84581" y="50037"/>
                </a:lnTo>
                <a:lnTo>
                  <a:pt x="84327" y="35941"/>
                </a:lnTo>
                <a:lnTo>
                  <a:pt x="81406" y="2336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" name="object 166"/>
          <p:cNvSpPr/>
          <p:nvPr/>
        </p:nvSpPr>
        <p:spPr>
          <a:xfrm>
            <a:off x="6630543" y="2964688"/>
            <a:ext cx="60451" cy="60578"/>
          </a:xfrm>
          <a:custGeom>
            <a:avLst/>
            <a:gdLst/>
            <a:ahLst/>
            <a:cxnLst/>
            <a:rect l="l" t="t" r="r" b="b"/>
            <a:pathLst>
              <a:path w="60451" h="60578">
                <a:moveTo>
                  <a:pt x="56133" y="16510"/>
                </a:moveTo>
                <a:lnTo>
                  <a:pt x="49022" y="9525"/>
                </a:lnTo>
                <a:lnTo>
                  <a:pt x="41909" y="2666"/>
                </a:lnTo>
                <a:lnTo>
                  <a:pt x="33400" y="0"/>
                </a:lnTo>
                <a:lnTo>
                  <a:pt x="23622" y="1524"/>
                </a:lnTo>
                <a:lnTo>
                  <a:pt x="12446" y="7365"/>
                </a:lnTo>
                <a:lnTo>
                  <a:pt x="5460" y="14477"/>
                </a:lnTo>
                <a:lnTo>
                  <a:pt x="0" y="24384"/>
                </a:lnTo>
                <a:lnTo>
                  <a:pt x="253" y="38353"/>
                </a:lnTo>
                <a:lnTo>
                  <a:pt x="3048" y="43941"/>
                </a:lnTo>
                <a:lnTo>
                  <a:pt x="10286" y="50926"/>
                </a:lnTo>
                <a:lnTo>
                  <a:pt x="17399" y="57785"/>
                </a:lnTo>
                <a:lnTo>
                  <a:pt x="25780" y="60578"/>
                </a:lnTo>
                <a:lnTo>
                  <a:pt x="35686" y="58927"/>
                </a:lnTo>
                <a:lnTo>
                  <a:pt x="46862" y="53212"/>
                </a:lnTo>
                <a:lnTo>
                  <a:pt x="53721" y="46100"/>
                </a:lnTo>
                <a:lnTo>
                  <a:pt x="59181" y="36195"/>
                </a:lnTo>
                <a:lnTo>
                  <a:pt x="60451" y="24891"/>
                </a:lnTo>
                <a:lnTo>
                  <a:pt x="56133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" name="object 167"/>
          <p:cNvSpPr/>
          <p:nvPr/>
        </p:nvSpPr>
        <p:spPr>
          <a:xfrm>
            <a:off x="6630543" y="2964688"/>
            <a:ext cx="60451" cy="60578"/>
          </a:xfrm>
          <a:custGeom>
            <a:avLst/>
            <a:gdLst/>
            <a:ahLst/>
            <a:cxnLst/>
            <a:rect l="l" t="t" r="r" b="b"/>
            <a:pathLst>
              <a:path w="60451" h="60578">
                <a:moveTo>
                  <a:pt x="56133" y="16510"/>
                </a:moveTo>
                <a:lnTo>
                  <a:pt x="49022" y="9525"/>
                </a:lnTo>
                <a:lnTo>
                  <a:pt x="41909" y="2666"/>
                </a:lnTo>
                <a:lnTo>
                  <a:pt x="33400" y="0"/>
                </a:lnTo>
                <a:lnTo>
                  <a:pt x="23622" y="1524"/>
                </a:lnTo>
                <a:lnTo>
                  <a:pt x="12446" y="7365"/>
                </a:lnTo>
                <a:lnTo>
                  <a:pt x="5460" y="14477"/>
                </a:lnTo>
                <a:lnTo>
                  <a:pt x="0" y="24384"/>
                </a:lnTo>
                <a:lnTo>
                  <a:pt x="253" y="38353"/>
                </a:lnTo>
                <a:lnTo>
                  <a:pt x="3048" y="43941"/>
                </a:lnTo>
                <a:lnTo>
                  <a:pt x="10286" y="50926"/>
                </a:lnTo>
                <a:lnTo>
                  <a:pt x="17399" y="57785"/>
                </a:lnTo>
                <a:lnTo>
                  <a:pt x="25780" y="60578"/>
                </a:lnTo>
                <a:lnTo>
                  <a:pt x="35686" y="58927"/>
                </a:lnTo>
                <a:lnTo>
                  <a:pt x="46862" y="53212"/>
                </a:lnTo>
                <a:lnTo>
                  <a:pt x="53721" y="46100"/>
                </a:lnTo>
                <a:lnTo>
                  <a:pt x="59181" y="36195"/>
                </a:lnTo>
                <a:lnTo>
                  <a:pt x="60451" y="24891"/>
                </a:lnTo>
                <a:lnTo>
                  <a:pt x="56133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" name="object 164"/>
          <p:cNvSpPr/>
          <p:nvPr/>
        </p:nvSpPr>
        <p:spPr>
          <a:xfrm>
            <a:off x="6577203" y="3146805"/>
            <a:ext cx="53213" cy="52070"/>
          </a:xfrm>
          <a:custGeom>
            <a:avLst/>
            <a:gdLst/>
            <a:ahLst/>
            <a:cxnLst/>
            <a:rect l="l" t="t" r="r" b="b"/>
            <a:pathLst>
              <a:path w="53213" h="52070">
                <a:moveTo>
                  <a:pt x="50292" y="13843"/>
                </a:moveTo>
                <a:lnTo>
                  <a:pt x="43179" y="6858"/>
                </a:lnTo>
                <a:lnTo>
                  <a:pt x="37465" y="2667"/>
                </a:lnTo>
                <a:lnTo>
                  <a:pt x="28955" y="0"/>
                </a:lnTo>
                <a:lnTo>
                  <a:pt x="21971" y="127"/>
                </a:lnTo>
                <a:lnTo>
                  <a:pt x="10795" y="5969"/>
                </a:lnTo>
                <a:lnTo>
                  <a:pt x="3810" y="13081"/>
                </a:lnTo>
                <a:lnTo>
                  <a:pt x="1143" y="21590"/>
                </a:lnTo>
                <a:lnTo>
                  <a:pt x="0" y="32766"/>
                </a:lnTo>
                <a:lnTo>
                  <a:pt x="2794" y="38354"/>
                </a:lnTo>
                <a:lnTo>
                  <a:pt x="9905" y="45339"/>
                </a:lnTo>
                <a:lnTo>
                  <a:pt x="15621" y="49403"/>
                </a:lnTo>
                <a:lnTo>
                  <a:pt x="24129" y="52070"/>
                </a:lnTo>
                <a:lnTo>
                  <a:pt x="31115" y="52070"/>
                </a:lnTo>
                <a:lnTo>
                  <a:pt x="42291" y="46228"/>
                </a:lnTo>
                <a:lnTo>
                  <a:pt x="49275" y="39116"/>
                </a:lnTo>
                <a:lnTo>
                  <a:pt x="51943" y="30607"/>
                </a:lnTo>
                <a:lnTo>
                  <a:pt x="53213" y="19304"/>
                </a:lnTo>
                <a:lnTo>
                  <a:pt x="50292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" name="object 165"/>
          <p:cNvSpPr/>
          <p:nvPr/>
        </p:nvSpPr>
        <p:spPr>
          <a:xfrm>
            <a:off x="6577203" y="3146805"/>
            <a:ext cx="53213" cy="52070"/>
          </a:xfrm>
          <a:custGeom>
            <a:avLst/>
            <a:gdLst/>
            <a:ahLst/>
            <a:cxnLst/>
            <a:rect l="l" t="t" r="r" b="b"/>
            <a:pathLst>
              <a:path w="53213" h="52070">
                <a:moveTo>
                  <a:pt x="50292" y="13843"/>
                </a:moveTo>
                <a:lnTo>
                  <a:pt x="43179" y="6858"/>
                </a:lnTo>
                <a:lnTo>
                  <a:pt x="37465" y="2667"/>
                </a:lnTo>
                <a:lnTo>
                  <a:pt x="28955" y="0"/>
                </a:lnTo>
                <a:lnTo>
                  <a:pt x="21971" y="127"/>
                </a:lnTo>
                <a:lnTo>
                  <a:pt x="10795" y="5969"/>
                </a:lnTo>
                <a:lnTo>
                  <a:pt x="3810" y="13081"/>
                </a:lnTo>
                <a:lnTo>
                  <a:pt x="1143" y="21590"/>
                </a:lnTo>
                <a:lnTo>
                  <a:pt x="0" y="32766"/>
                </a:lnTo>
                <a:lnTo>
                  <a:pt x="2794" y="38354"/>
                </a:lnTo>
                <a:lnTo>
                  <a:pt x="9905" y="45339"/>
                </a:lnTo>
                <a:lnTo>
                  <a:pt x="15621" y="49403"/>
                </a:lnTo>
                <a:lnTo>
                  <a:pt x="24129" y="52070"/>
                </a:lnTo>
                <a:lnTo>
                  <a:pt x="31115" y="52070"/>
                </a:lnTo>
                <a:lnTo>
                  <a:pt x="42291" y="46228"/>
                </a:lnTo>
                <a:lnTo>
                  <a:pt x="49275" y="39116"/>
                </a:lnTo>
                <a:lnTo>
                  <a:pt x="51943" y="30607"/>
                </a:lnTo>
                <a:lnTo>
                  <a:pt x="53213" y="19304"/>
                </a:lnTo>
                <a:lnTo>
                  <a:pt x="50292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" name="object 162"/>
          <p:cNvSpPr/>
          <p:nvPr/>
        </p:nvSpPr>
        <p:spPr>
          <a:xfrm>
            <a:off x="6554470" y="3332734"/>
            <a:ext cx="49149" cy="49275"/>
          </a:xfrm>
          <a:custGeom>
            <a:avLst/>
            <a:gdLst/>
            <a:ahLst/>
            <a:cxnLst/>
            <a:rect l="l" t="t" r="r" b="b"/>
            <a:pathLst>
              <a:path w="49149" h="49275">
                <a:moveTo>
                  <a:pt x="46227" y="15239"/>
                </a:moveTo>
                <a:lnTo>
                  <a:pt x="41909" y="6857"/>
                </a:lnTo>
                <a:lnTo>
                  <a:pt x="33400" y="4190"/>
                </a:lnTo>
                <a:lnTo>
                  <a:pt x="27812" y="0"/>
                </a:lnTo>
                <a:lnTo>
                  <a:pt x="17906" y="1524"/>
                </a:lnTo>
                <a:lnTo>
                  <a:pt x="9525" y="5968"/>
                </a:lnTo>
                <a:lnTo>
                  <a:pt x="5460" y="11556"/>
                </a:lnTo>
                <a:lnTo>
                  <a:pt x="0" y="21589"/>
                </a:lnTo>
                <a:lnTo>
                  <a:pt x="1524" y="31368"/>
                </a:lnTo>
                <a:lnTo>
                  <a:pt x="4445" y="36956"/>
                </a:lnTo>
                <a:lnTo>
                  <a:pt x="7238" y="42544"/>
                </a:lnTo>
                <a:lnTo>
                  <a:pt x="12953" y="46608"/>
                </a:lnTo>
                <a:lnTo>
                  <a:pt x="21462" y="49275"/>
                </a:lnTo>
                <a:lnTo>
                  <a:pt x="28448" y="49275"/>
                </a:lnTo>
                <a:lnTo>
                  <a:pt x="39624" y="43433"/>
                </a:lnTo>
                <a:lnTo>
                  <a:pt x="43814" y="37718"/>
                </a:lnTo>
                <a:lnTo>
                  <a:pt x="46481" y="29210"/>
                </a:lnTo>
                <a:lnTo>
                  <a:pt x="49149" y="20827"/>
                </a:lnTo>
                <a:lnTo>
                  <a:pt x="46227" y="152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" name="object 163"/>
          <p:cNvSpPr/>
          <p:nvPr/>
        </p:nvSpPr>
        <p:spPr>
          <a:xfrm>
            <a:off x="6554470" y="3332734"/>
            <a:ext cx="49149" cy="49275"/>
          </a:xfrm>
          <a:custGeom>
            <a:avLst/>
            <a:gdLst/>
            <a:ahLst/>
            <a:cxnLst/>
            <a:rect l="l" t="t" r="r" b="b"/>
            <a:pathLst>
              <a:path w="49149" h="49275">
                <a:moveTo>
                  <a:pt x="46227" y="15239"/>
                </a:moveTo>
                <a:lnTo>
                  <a:pt x="41909" y="6857"/>
                </a:lnTo>
                <a:lnTo>
                  <a:pt x="33400" y="4190"/>
                </a:lnTo>
                <a:lnTo>
                  <a:pt x="27812" y="0"/>
                </a:lnTo>
                <a:lnTo>
                  <a:pt x="17906" y="1524"/>
                </a:lnTo>
                <a:lnTo>
                  <a:pt x="9525" y="5968"/>
                </a:lnTo>
                <a:lnTo>
                  <a:pt x="5460" y="11556"/>
                </a:lnTo>
                <a:lnTo>
                  <a:pt x="0" y="21589"/>
                </a:lnTo>
                <a:lnTo>
                  <a:pt x="1524" y="31368"/>
                </a:lnTo>
                <a:lnTo>
                  <a:pt x="4445" y="36956"/>
                </a:lnTo>
                <a:lnTo>
                  <a:pt x="7238" y="42544"/>
                </a:lnTo>
                <a:lnTo>
                  <a:pt x="12953" y="46608"/>
                </a:lnTo>
                <a:lnTo>
                  <a:pt x="21462" y="49275"/>
                </a:lnTo>
                <a:lnTo>
                  <a:pt x="28448" y="49275"/>
                </a:lnTo>
                <a:lnTo>
                  <a:pt x="39624" y="43433"/>
                </a:lnTo>
                <a:lnTo>
                  <a:pt x="43814" y="37718"/>
                </a:lnTo>
                <a:lnTo>
                  <a:pt x="46481" y="29210"/>
                </a:lnTo>
                <a:lnTo>
                  <a:pt x="49149" y="20827"/>
                </a:lnTo>
                <a:lnTo>
                  <a:pt x="46227" y="1523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6565646" y="3523741"/>
            <a:ext cx="43687" cy="41021"/>
          </a:xfrm>
          <a:custGeom>
            <a:avLst/>
            <a:gdLst/>
            <a:ahLst/>
            <a:cxnLst/>
            <a:rect l="l" t="t" r="r" b="b"/>
            <a:pathLst>
              <a:path w="43687" h="41021">
                <a:moveTo>
                  <a:pt x="40639" y="12446"/>
                </a:moveTo>
                <a:lnTo>
                  <a:pt x="36322" y="4063"/>
                </a:lnTo>
                <a:lnTo>
                  <a:pt x="30606" y="0"/>
                </a:lnTo>
                <a:lnTo>
                  <a:pt x="23622" y="127"/>
                </a:lnTo>
                <a:lnTo>
                  <a:pt x="16636" y="254"/>
                </a:lnTo>
                <a:lnTo>
                  <a:pt x="8254" y="4572"/>
                </a:lnTo>
                <a:lnTo>
                  <a:pt x="4063" y="10287"/>
                </a:lnTo>
                <a:lnTo>
                  <a:pt x="0" y="15875"/>
                </a:lnTo>
                <a:lnTo>
                  <a:pt x="1524" y="25781"/>
                </a:lnTo>
                <a:lnTo>
                  <a:pt x="4445" y="31369"/>
                </a:lnTo>
                <a:lnTo>
                  <a:pt x="7365" y="36830"/>
                </a:lnTo>
                <a:lnTo>
                  <a:pt x="12953" y="41021"/>
                </a:lnTo>
                <a:lnTo>
                  <a:pt x="27050" y="40767"/>
                </a:lnTo>
                <a:lnTo>
                  <a:pt x="32638" y="37973"/>
                </a:lnTo>
                <a:lnTo>
                  <a:pt x="39497" y="30734"/>
                </a:lnTo>
                <a:lnTo>
                  <a:pt x="43687" y="25146"/>
                </a:lnTo>
                <a:lnTo>
                  <a:pt x="42163" y="15240"/>
                </a:lnTo>
                <a:lnTo>
                  <a:pt x="40639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6565646" y="3523741"/>
            <a:ext cx="43687" cy="41021"/>
          </a:xfrm>
          <a:custGeom>
            <a:avLst/>
            <a:gdLst/>
            <a:ahLst/>
            <a:cxnLst/>
            <a:rect l="l" t="t" r="r" b="b"/>
            <a:pathLst>
              <a:path w="43687" h="41021">
                <a:moveTo>
                  <a:pt x="40639" y="12446"/>
                </a:moveTo>
                <a:lnTo>
                  <a:pt x="36322" y="4063"/>
                </a:lnTo>
                <a:lnTo>
                  <a:pt x="30606" y="0"/>
                </a:lnTo>
                <a:lnTo>
                  <a:pt x="23622" y="127"/>
                </a:lnTo>
                <a:lnTo>
                  <a:pt x="16636" y="254"/>
                </a:lnTo>
                <a:lnTo>
                  <a:pt x="8254" y="4572"/>
                </a:lnTo>
                <a:lnTo>
                  <a:pt x="4063" y="10287"/>
                </a:lnTo>
                <a:lnTo>
                  <a:pt x="0" y="15875"/>
                </a:lnTo>
                <a:lnTo>
                  <a:pt x="1524" y="25781"/>
                </a:lnTo>
                <a:lnTo>
                  <a:pt x="4445" y="31369"/>
                </a:lnTo>
                <a:lnTo>
                  <a:pt x="7365" y="36830"/>
                </a:lnTo>
                <a:lnTo>
                  <a:pt x="12953" y="41021"/>
                </a:lnTo>
                <a:lnTo>
                  <a:pt x="27050" y="40767"/>
                </a:lnTo>
                <a:lnTo>
                  <a:pt x="32638" y="37973"/>
                </a:lnTo>
                <a:lnTo>
                  <a:pt x="39497" y="30734"/>
                </a:lnTo>
                <a:lnTo>
                  <a:pt x="43687" y="25146"/>
                </a:lnTo>
                <a:lnTo>
                  <a:pt x="42163" y="15240"/>
                </a:lnTo>
                <a:lnTo>
                  <a:pt x="40639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" name="object 158"/>
          <p:cNvSpPr/>
          <p:nvPr/>
        </p:nvSpPr>
        <p:spPr>
          <a:xfrm>
            <a:off x="6607683" y="3707511"/>
            <a:ext cx="39497" cy="39243"/>
          </a:xfrm>
          <a:custGeom>
            <a:avLst/>
            <a:gdLst/>
            <a:ahLst/>
            <a:cxnLst/>
            <a:rect l="l" t="t" r="r" b="b"/>
            <a:pathLst>
              <a:path w="39497" h="39242">
                <a:moveTo>
                  <a:pt x="36449" y="10921"/>
                </a:moveTo>
                <a:lnTo>
                  <a:pt x="33655" y="5333"/>
                </a:lnTo>
                <a:lnTo>
                  <a:pt x="27940" y="1143"/>
                </a:lnTo>
                <a:lnTo>
                  <a:pt x="20827" y="1269"/>
                </a:lnTo>
                <a:lnTo>
                  <a:pt x="16637" y="0"/>
                </a:lnTo>
                <a:lnTo>
                  <a:pt x="8255" y="4318"/>
                </a:lnTo>
                <a:lnTo>
                  <a:pt x="4191" y="10032"/>
                </a:lnTo>
                <a:lnTo>
                  <a:pt x="0" y="15620"/>
                </a:lnTo>
                <a:lnTo>
                  <a:pt x="126" y="22732"/>
                </a:lnTo>
                <a:lnTo>
                  <a:pt x="3048" y="28320"/>
                </a:lnTo>
                <a:lnTo>
                  <a:pt x="5969" y="33908"/>
                </a:lnTo>
                <a:lnTo>
                  <a:pt x="11557" y="37972"/>
                </a:lnTo>
                <a:lnTo>
                  <a:pt x="18669" y="37845"/>
                </a:lnTo>
                <a:lnTo>
                  <a:pt x="22860" y="39243"/>
                </a:lnTo>
                <a:lnTo>
                  <a:pt x="31242" y="34925"/>
                </a:lnTo>
                <a:lnTo>
                  <a:pt x="35306" y="29209"/>
                </a:lnTo>
                <a:lnTo>
                  <a:pt x="39497" y="23494"/>
                </a:lnTo>
                <a:lnTo>
                  <a:pt x="37973" y="13715"/>
                </a:lnTo>
                <a:lnTo>
                  <a:pt x="36449" y="1092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6607683" y="3707511"/>
            <a:ext cx="39497" cy="39243"/>
          </a:xfrm>
          <a:custGeom>
            <a:avLst/>
            <a:gdLst/>
            <a:ahLst/>
            <a:cxnLst/>
            <a:rect l="l" t="t" r="r" b="b"/>
            <a:pathLst>
              <a:path w="39497" h="39242">
                <a:moveTo>
                  <a:pt x="36449" y="10921"/>
                </a:moveTo>
                <a:lnTo>
                  <a:pt x="33655" y="5333"/>
                </a:lnTo>
                <a:lnTo>
                  <a:pt x="27940" y="1143"/>
                </a:lnTo>
                <a:lnTo>
                  <a:pt x="20827" y="1269"/>
                </a:lnTo>
                <a:lnTo>
                  <a:pt x="16637" y="0"/>
                </a:lnTo>
                <a:lnTo>
                  <a:pt x="8255" y="4318"/>
                </a:lnTo>
                <a:lnTo>
                  <a:pt x="4191" y="10032"/>
                </a:lnTo>
                <a:lnTo>
                  <a:pt x="0" y="15620"/>
                </a:lnTo>
                <a:lnTo>
                  <a:pt x="126" y="22732"/>
                </a:lnTo>
                <a:lnTo>
                  <a:pt x="3048" y="28320"/>
                </a:lnTo>
                <a:lnTo>
                  <a:pt x="5969" y="33908"/>
                </a:lnTo>
                <a:lnTo>
                  <a:pt x="11557" y="37972"/>
                </a:lnTo>
                <a:lnTo>
                  <a:pt x="18669" y="37845"/>
                </a:lnTo>
                <a:lnTo>
                  <a:pt x="22860" y="39243"/>
                </a:lnTo>
                <a:lnTo>
                  <a:pt x="31242" y="34925"/>
                </a:lnTo>
                <a:lnTo>
                  <a:pt x="35306" y="29209"/>
                </a:lnTo>
                <a:lnTo>
                  <a:pt x="39497" y="23494"/>
                </a:lnTo>
                <a:lnTo>
                  <a:pt x="37973" y="13715"/>
                </a:lnTo>
                <a:lnTo>
                  <a:pt x="36449" y="1092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" name="object 157"/>
          <p:cNvSpPr/>
          <p:nvPr/>
        </p:nvSpPr>
        <p:spPr>
          <a:xfrm>
            <a:off x="7053326" y="2640457"/>
            <a:ext cx="84454" cy="87248"/>
          </a:xfrm>
          <a:custGeom>
            <a:avLst/>
            <a:gdLst/>
            <a:ahLst/>
            <a:cxnLst/>
            <a:rect l="l" t="t" r="r" b="b"/>
            <a:pathLst>
              <a:path w="84454" h="87248">
                <a:moveTo>
                  <a:pt x="81279" y="23367"/>
                </a:moveTo>
                <a:lnTo>
                  <a:pt x="72644" y="13715"/>
                </a:lnTo>
                <a:lnTo>
                  <a:pt x="61341" y="5460"/>
                </a:lnTo>
                <a:lnTo>
                  <a:pt x="44323" y="0"/>
                </a:lnTo>
                <a:lnTo>
                  <a:pt x="28955" y="4571"/>
                </a:lnTo>
                <a:lnTo>
                  <a:pt x="14985" y="11683"/>
                </a:lnTo>
                <a:lnTo>
                  <a:pt x="6730" y="23113"/>
                </a:lnTo>
                <a:lnTo>
                  <a:pt x="0" y="37210"/>
                </a:lnTo>
                <a:lnTo>
                  <a:pt x="126" y="51307"/>
                </a:lnTo>
                <a:lnTo>
                  <a:pt x="5969" y="62483"/>
                </a:lnTo>
                <a:lnTo>
                  <a:pt x="10287" y="70865"/>
                </a:lnTo>
                <a:lnTo>
                  <a:pt x="25907" y="80517"/>
                </a:lnTo>
                <a:lnTo>
                  <a:pt x="40004" y="87248"/>
                </a:lnTo>
                <a:lnTo>
                  <a:pt x="55499" y="82803"/>
                </a:lnTo>
                <a:lnTo>
                  <a:pt x="72135" y="74167"/>
                </a:lnTo>
                <a:lnTo>
                  <a:pt x="80391" y="62737"/>
                </a:lnTo>
                <a:lnTo>
                  <a:pt x="84454" y="50037"/>
                </a:lnTo>
                <a:lnTo>
                  <a:pt x="84327" y="36067"/>
                </a:lnTo>
                <a:lnTo>
                  <a:pt x="81279" y="233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5" name="object 155"/>
          <p:cNvSpPr/>
          <p:nvPr/>
        </p:nvSpPr>
        <p:spPr>
          <a:xfrm>
            <a:off x="7192518" y="2561209"/>
            <a:ext cx="74802" cy="75945"/>
          </a:xfrm>
          <a:custGeom>
            <a:avLst/>
            <a:gdLst/>
            <a:ahLst/>
            <a:cxnLst/>
            <a:rect l="l" t="t" r="r" b="b"/>
            <a:pathLst>
              <a:path w="74802" h="75945">
                <a:moveTo>
                  <a:pt x="73025" y="20574"/>
                </a:moveTo>
                <a:lnTo>
                  <a:pt x="64388" y="10921"/>
                </a:lnTo>
                <a:lnTo>
                  <a:pt x="53085" y="2666"/>
                </a:lnTo>
                <a:lnTo>
                  <a:pt x="37591" y="0"/>
                </a:lnTo>
                <a:lnTo>
                  <a:pt x="24891" y="3048"/>
                </a:lnTo>
                <a:lnTo>
                  <a:pt x="11049" y="10287"/>
                </a:lnTo>
                <a:lnTo>
                  <a:pt x="4063" y="17399"/>
                </a:lnTo>
                <a:lnTo>
                  <a:pt x="0" y="30099"/>
                </a:lnTo>
                <a:lnTo>
                  <a:pt x="253" y="44195"/>
                </a:lnTo>
                <a:lnTo>
                  <a:pt x="1777" y="53975"/>
                </a:lnTo>
                <a:lnTo>
                  <a:pt x="10413" y="63753"/>
                </a:lnTo>
                <a:lnTo>
                  <a:pt x="21716" y="72008"/>
                </a:lnTo>
                <a:lnTo>
                  <a:pt x="34416" y="75945"/>
                </a:lnTo>
                <a:lnTo>
                  <a:pt x="49910" y="71500"/>
                </a:lnTo>
                <a:lnTo>
                  <a:pt x="63753" y="64262"/>
                </a:lnTo>
                <a:lnTo>
                  <a:pt x="70738" y="57150"/>
                </a:lnTo>
                <a:lnTo>
                  <a:pt x="74802" y="44450"/>
                </a:lnTo>
                <a:lnTo>
                  <a:pt x="74549" y="30352"/>
                </a:lnTo>
                <a:lnTo>
                  <a:pt x="73025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7192518" y="2561209"/>
            <a:ext cx="74802" cy="75945"/>
          </a:xfrm>
          <a:custGeom>
            <a:avLst/>
            <a:gdLst/>
            <a:ahLst/>
            <a:cxnLst/>
            <a:rect l="l" t="t" r="r" b="b"/>
            <a:pathLst>
              <a:path w="74802" h="75945">
                <a:moveTo>
                  <a:pt x="73025" y="20574"/>
                </a:moveTo>
                <a:lnTo>
                  <a:pt x="64388" y="10921"/>
                </a:lnTo>
                <a:lnTo>
                  <a:pt x="53085" y="2666"/>
                </a:lnTo>
                <a:lnTo>
                  <a:pt x="37591" y="0"/>
                </a:lnTo>
                <a:lnTo>
                  <a:pt x="24891" y="3048"/>
                </a:lnTo>
                <a:lnTo>
                  <a:pt x="11049" y="10287"/>
                </a:lnTo>
                <a:lnTo>
                  <a:pt x="4063" y="17399"/>
                </a:lnTo>
                <a:lnTo>
                  <a:pt x="0" y="30099"/>
                </a:lnTo>
                <a:lnTo>
                  <a:pt x="253" y="44195"/>
                </a:lnTo>
                <a:lnTo>
                  <a:pt x="1777" y="53975"/>
                </a:lnTo>
                <a:lnTo>
                  <a:pt x="10413" y="63753"/>
                </a:lnTo>
                <a:lnTo>
                  <a:pt x="21716" y="72008"/>
                </a:lnTo>
                <a:lnTo>
                  <a:pt x="34416" y="75945"/>
                </a:lnTo>
                <a:lnTo>
                  <a:pt x="49910" y="71500"/>
                </a:lnTo>
                <a:lnTo>
                  <a:pt x="63753" y="64262"/>
                </a:lnTo>
                <a:lnTo>
                  <a:pt x="70738" y="57150"/>
                </a:lnTo>
                <a:lnTo>
                  <a:pt x="74802" y="44450"/>
                </a:lnTo>
                <a:lnTo>
                  <a:pt x="74549" y="30352"/>
                </a:lnTo>
                <a:lnTo>
                  <a:pt x="73025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7340854" y="2502789"/>
            <a:ext cx="68706" cy="68961"/>
          </a:xfrm>
          <a:custGeom>
            <a:avLst/>
            <a:gdLst/>
            <a:ahLst/>
            <a:cxnLst/>
            <a:rect l="l" t="t" r="r" b="b"/>
            <a:pathLst>
              <a:path w="68706" h="68961">
                <a:moveTo>
                  <a:pt x="67182" y="19303"/>
                </a:moveTo>
                <a:lnTo>
                  <a:pt x="60071" y="12319"/>
                </a:lnTo>
                <a:lnTo>
                  <a:pt x="48641" y="4063"/>
                </a:lnTo>
                <a:lnTo>
                  <a:pt x="35941" y="0"/>
                </a:lnTo>
                <a:lnTo>
                  <a:pt x="23368" y="3048"/>
                </a:lnTo>
                <a:lnTo>
                  <a:pt x="12192" y="8889"/>
                </a:lnTo>
                <a:lnTo>
                  <a:pt x="6730" y="18796"/>
                </a:lnTo>
                <a:lnTo>
                  <a:pt x="1270" y="28701"/>
                </a:lnTo>
                <a:lnTo>
                  <a:pt x="0" y="39877"/>
                </a:lnTo>
                <a:lnTo>
                  <a:pt x="5842" y="51053"/>
                </a:lnTo>
                <a:lnTo>
                  <a:pt x="10160" y="59436"/>
                </a:lnTo>
                <a:lnTo>
                  <a:pt x="21463" y="67690"/>
                </a:lnTo>
                <a:lnTo>
                  <a:pt x="32766" y="68961"/>
                </a:lnTo>
                <a:lnTo>
                  <a:pt x="46863" y="68707"/>
                </a:lnTo>
                <a:lnTo>
                  <a:pt x="56515" y="60198"/>
                </a:lnTo>
                <a:lnTo>
                  <a:pt x="66294" y="51562"/>
                </a:lnTo>
                <a:lnTo>
                  <a:pt x="67437" y="40386"/>
                </a:lnTo>
                <a:lnTo>
                  <a:pt x="68706" y="29083"/>
                </a:lnTo>
                <a:lnTo>
                  <a:pt x="67182" y="193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7340854" y="2502789"/>
            <a:ext cx="68706" cy="68961"/>
          </a:xfrm>
          <a:custGeom>
            <a:avLst/>
            <a:gdLst/>
            <a:ahLst/>
            <a:cxnLst/>
            <a:rect l="l" t="t" r="r" b="b"/>
            <a:pathLst>
              <a:path w="68706" h="68961">
                <a:moveTo>
                  <a:pt x="67182" y="19303"/>
                </a:moveTo>
                <a:lnTo>
                  <a:pt x="60071" y="12319"/>
                </a:lnTo>
                <a:lnTo>
                  <a:pt x="48641" y="4063"/>
                </a:lnTo>
                <a:lnTo>
                  <a:pt x="35941" y="0"/>
                </a:lnTo>
                <a:lnTo>
                  <a:pt x="23368" y="3048"/>
                </a:lnTo>
                <a:lnTo>
                  <a:pt x="12192" y="8889"/>
                </a:lnTo>
                <a:lnTo>
                  <a:pt x="6730" y="18796"/>
                </a:lnTo>
                <a:lnTo>
                  <a:pt x="1270" y="28701"/>
                </a:lnTo>
                <a:lnTo>
                  <a:pt x="0" y="39877"/>
                </a:lnTo>
                <a:lnTo>
                  <a:pt x="5842" y="51053"/>
                </a:lnTo>
                <a:lnTo>
                  <a:pt x="10160" y="59436"/>
                </a:lnTo>
                <a:lnTo>
                  <a:pt x="21463" y="67690"/>
                </a:lnTo>
                <a:lnTo>
                  <a:pt x="32766" y="68961"/>
                </a:lnTo>
                <a:lnTo>
                  <a:pt x="46863" y="68707"/>
                </a:lnTo>
                <a:lnTo>
                  <a:pt x="56515" y="60198"/>
                </a:lnTo>
                <a:lnTo>
                  <a:pt x="66294" y="51562"/>
                </a:lnTo>
                <a:lnTo>
                  <a:pt x="67437" y="40386"/>
                </a:lnTo>
                <a:lnTo>
                  <a:pt x="68706" y="29083"/>
                </a:lnTo>
                <a:lnTo>
                  <a:pt x="67182" y="193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1" name="object 151"/>
          <p:cNvSpPr/>
          <p:nvPr/>
        </p:nvSpPr>
        <p:spPr>
          <a:xfrm>
            <a:off x="7500620" y="2472436"/>
            <a:ext cx="61722" cy="61722"/>
          </a:xfrm>
          <a:custGeom>
            <a:avLst/>
            <a:gdLst/>
            <a:ahLst/>
            <a:cxnLst/>
            <a:rect l="l" t="t" r="r" b="b"/>
            <a:pathLst>
              <a:path w="61722" h="61722">
                <a:moveTo>
                  <a:pt x="57276" y="17906"/>
                </a:moveTo>
                <a:lnTo>
                  <a:pt x="52958" y="9525"/>
                </a:lnTo>
                <a:lnTo>
                  <a:pt x="43052" y="4063"/>
                </a:lnTo>
                <a:lnTo>
                  <a:pt x="30352" y="0"/>
                </a:lnTo>
                <a:lnTo>
                  <a:pt x="20574" y="1524"/>
                </a:lnTo>
                <a:lnTo>
                  <a:pt x="9398" y="7365"/>
                </a:lnTo>
                <a:lnTo>
                  <a:pt x="3936" y="17272"/>
                </a:lnTo>
                <a:lnTo>
                  <a:pt x="1270" y="25780"/>
                </a:lnTo>
                <a:lnTo>
                  <a:pt x="0" y="36956"/>
                </a:lnTo>
                <a:lnTo>
                  <a:pt x="4318" y="45338"/>
                </a:lnTo>
                <a:lnTo>
                  <a:pt x="8635" y="53721"/>
                </a:lnTo>
                <a:lnTo>
                  <a:pt x="18541" y="59181"/>
                </a:lnTo>
                <a:lnTo>
                  <a:pt x="29845" y="60451"/>
                </a:lnTo>
                <a:lnTo>
                  <a:pt x="41148" y="61722"/>
                </a:lnTo>
                <a:lnTo>
                  <a:pt x="50800" y="53086"/>
                </a:lnTo>
                <a:lnTo>
                  <a:pt x="57784" y="45974"/>
                </a:lnTo>
                <a:lnTo>
                  <a:pt x="60451" y="37464"/>
                </a:lnTo>
                <a:lnTo>
                  <a:pt x="61722" y="26288"/>
                </a:lnTo>
                <a:lnTo>
                  <a:pt x="57276" y="1790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" name="object 152"/>
          <p:cNvSpPr/>
          <p:nvPr/>
        </p:nvSpPr>
        <p:spPr>
          <a:xfrm>
            <a:off x="7500620" y="2472436"/>
            <a:ext cx="61722" cy="61722"/>
          </a:xfrm>
          <a:custGeom>
            <a:avLst/>
            <a:gdLst/>
            <a:ahLst/>
            <a:cxnLst/>
            <a:rect l="l" t="t" r="r" b="b"/>
            <a:pathLst>
              <a:path w="61722" h="61722">
                <a:moveTo>
                  <a:pt x="57276" y="17906"/>
                </a:moveTo>
                <a:lnTo>
                  <a:pt x="52958" y="9525"/>
                </a:lnTo>
                <a:lnTo>
                  <a:pt x="43052" y="4063"/>
                </a:lnTo>
                <a:lnTo>
                  <a:pt x="30352" y="0"/>
                </a:lnTo>
                <a:lnTo>
                  <a:pt x="20574" y="1524"/>
                </a:lnTo>
                <a:lnTo>
                  <a:pt x="9398" y="7365"/>
                </a:lnTo>
                <a:lnTo>
                  <a:pt x="3936" y="17272"/>
                </a:lnTo>
                <a:lnTo>
                  <a:pt x="1270" y="25780"/>
                </a:lnTo>
                <a:lnTo>
                  <a:pt x="0" y="36956"/>
                </a:lnTo>
                <a:lnTo>
                  <a:pt x="4318" y="45338"/>
                </a:lnTo>
                <a:lnTo>
                  <a:pt x="8635" y="53721"/>
                </a:lnTo>
                <a:lnTo>
                  <a:pt x="18541" y="59181"/>
                </a:lnTo>
                <a:lnTo>
                  <a:pt x="29845" y="60451"/>
                </a:lnTo>
                <a:lnTo>
                  <a:pt x="41148" y="61722"/>
                </a:lnTo>
                <a:lnTo>
                  <a:pt x="50800" y="53086"/>
                </a:lnTo>
                <a:lnTo>
                  <a:pt x="57784" y="45974"/>
                </a:lnTo>
                <a:lnTo>
                  <a:pt x="60451" y="37464"/>
                </a:lnTo>
                <a:lnTo>
                  <a:pt x="61722" y="26288"/>
                </a:lnTo>
                <a:lnTo>
                  <a:pt x="57276" y="1790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7662036" y="2470023"/>
            <a:ext cx="56261" cy="54863"/>
          </a:xfrm>
          <a:custGeom>
            <a:avLst/>
            <a:gdLst/>
            <a:ahLst/>
            <a:cxnLst/>
            <a:rect l="l" t="t" r="r" b="b"/>
            <a:pathLst>
              <a:path w="56261" h="54863">
                <a:moveTo>
                  <a:pt x="51816" y="13715"/>
                </a:moveTo>
                <a:lnTo>
                  <a:pt x="49022" y="8127"/>
                </a:lnTo>
                <a:lnTo>
                  <a:pt x="38989" y="2666"/>
                </a:lnTo>
                <a:lnTo>
                  <a:pt x="30607" y="0"/>
                </a:lnTo>
                <a:lnTo>
                  <a:pt x="17907" y="3048"/>
                </a:lnTo>
                <a:lnTo>
                  <a:pt x="9652" y="7365"/>
                </a:lnTo>
                <a:lnTo>
                  <a:pt x="2667" y="14477"/>
                </a:lnTo>
                <a:lnTo>
                  <a:pt x="0" y="22987"/>
                </a:lnTo>
                <a:lnTo>
                  <a:pt x="127" y="29972"/>
                </a:lnTo>
                <a:lnTo>
                  <a:pt x="1651" y="39750"/>
                </a:lnTo>
                <a:lnTo>
                  <a:pt x="8763" y="46736"/>
                </a:lnTo>
                <a:lnTo>
                  <a:pt x="15875" y="53593"/>
                </a:lnTo>
                <a:lnTo>
                  <a:pt x="27178" y="54863"/>
                </a:lnTo>
                <a:lnTo>
                  <a:pt x="36957" y="53339"/>
                </a:lnTo>
                <a:lnTo>
                  <a:pt x="45339" y="49022"/>
                </a:lnTo>
                <a:lnTo>
                  <a:pt x="52324" y="41910"/>
                </a:lnTo>
                <a:lnTo>
                  <a:pt x="54991" y="33400"/>
                </a:lnTo>
                <a:lnTo>
                  <a:pt x="56261" y="22098"/>
                </a:lnTo>
                <a:lnTo>
                  <a:pt x="51816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7662036" y="2470023"/>
            <a:ext cx="56261" cy="54863"/>
          </a:xfrm>
          <a:custGeom>
            <a:avLst/>
            <a:gdLst/>
            <a:ahLst/>
            <a:cxnLst/>
            <a:rect l="l" t="t" r="r" b="b"/>
            <a:pathLst>
              <a:path w="56261" h="54863">
                <a:moveTo>
                  <a:pt x="51816" y="13715"/>
                </a:moveTo>
                <a:lnTo>
                  <a:pt x="49022" y="8127"/>
                </a:lnTo>
                <a:lnTo>
                  <a:pt x="38989" y="2666"/>
                </a:lnTo>
                <a:lnTo>
                  <a:pt x="30607" y="0"/>
                </a:lnTo>
                <a:lnTo>
                  <a:pt x="17907" y="3048"/>
                </a:lnTo>
                <a:lnTo>
                  <a:pt x="9652" y="7365"/>
                </a:lnTo>
                <a:lnTo>
                  <a:pt x="2667" y="14477"/>
                </a:lnTo>
                <a:lnTo>
                  <a:pt x="0" y="22987"/>
                </a:lnTo>
                <a:lnTo>
                  <a:pt x="127" y="29972"/>
                </a:lnTo>
                <a:lnTo>
                  <a:pt x="1651" y="39750"/>
                </a:lnTo>
                <a:lnTo>
                  <a:pt x="8763" y="46736"/>
                </a:lnTo>
                <a:lnTo>
                  <a:pt x="15875" y="53593"/>
                </a:lnTo>
                <a:lnTo>
                  <a:pt x="27178" y="54863"/>
                </a:lnTo>
                <a:lnTo>
                  <a:pt x="36957" y="53339"/>
                </a:lnTo>
                <a:lnTo>
                  <a:pt x="45339" y="49022"/>
                </a:lnTo>
                <a:lnTo>
                  <a:pt x="52324" y="41910"/>
                </a:lnTo>
                <a:lnTo>
                  <a:pt x="54991" y="33400"/>
                </a:lnTo>
                <a:lnTo>
                  <a:pt x="56261" y="22098"/>
                </a:lnTo>
                <a:lnTo>
                  <a:pt x="51816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7821168" y="2493010"/>
            <a:ext cx="50800" cy="49275"/>
          </a:xfrm>
          <a:custGeom>
            <a:avLst/>
            <a:gdLst/>
            <a:ahLst/>
            <a:cxnLst/>
            <a:rect l="l" t="t" r="r" b="b"/>
            <a:pathLst>
              <a:path w="50800" h="49275">
                <a:moveTo>
                  <a:pt x="46354" y="13842"/>
                </a:moveTo>
                <a:lnTo>
                  <a:pt x="43433" y="8254"/>
                </a:lnTo>
                <a:lnTo>
                  <a:pt x="36322" y="1269"/>
                </a:lnTo>
                <a:lnTo>
                  <a:pt x="25018" y="0"/>
                </a:lnTo>
                <a:lnTo>
                  <a:pt x="18033" y="126"/>
                </a:lnTo>
                <a:lnTo>
                  <a:pt x="8254" y="8762"/>
                </a:lnTo>
                <a:lnTo>
                  <a:pt x="4190" y="14350"/>
                </a:lnTo>
                <a:lnTo>
                  <a:pt x="0" y="20065"/>
                </a:lnTo>
                <a:lnTo>
                  <a:pt x="1524" y="29972"/>
                </a:lnTo>
                <a:lnTo>
                  <a:pt x="4445" y="35432"/>
                </a:lnTo>
                <a:lnTo>
                  <a:pt x="7365" y="41020"/>
                </a:lnTo>
                <a:lnTo>
                  <a:pt x="14477" y="48005"/>
                </a:lnTo>
                <a:lnTo>
                  <a:pt x="25780" y="49275"/>
                </a:lnTo>
                <a:lnTo>
                  <a:pt x="32765" y="49149"/>
                </a:lnTo>
                <a:lnTo>
                  <a:pt x="43941" y="43306"/>
                </a:lnTo>
                <a:lnTo>
                  <a:pt x="48005" y="37718"/>
                </a:lnTo>
                <a:lnTo>
                  <a:pt x="50800" y="29210"/>
                </a:lnTo>
                <a:lnTo>
                  <a:pt x="50673" y="22098"/>
                </a:lnTo>
                <a:lnTo>
                  <a:pt x="46354" y="13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7821168" y="2493010"/>
            <a:ext cx="50800" cy="49275"/>
          </a:xfrm>
          <a:custGeom>
            <a:avLst/>
            <a:gdLst/>
            <a:ahLst/>
            <a:cxnLst/>
            <a:rect l="l" t="t" r="r" b="b"/>
            <a:pathLst>
              <a:path w="50800" h="49275">
                <a:moveTo>
                  <a:pt x="46354" y="13842"/>
                </a:moveTo>
                <a:lnTo>
                  <a:pt x="43433" y="8254"/>
                </a:lnTo>
                <a:lnTo>
                  <a:pt x="36322" y="1269"/>
                </a:lnTo>
                <a:lnTo>
                  <a:pt x="25018" y="0"/>
                </a:lnTo>
                <a:lnTo>
                  <a:pt x="18033" y="126"/>
                </a:lnTo>
                <a:lnTo>
                  <a:pt x="8254" y="8762"/>
                </a:lnTo>
                <a:lnTo>
                  <a:pt x="4190" y="14350"/>
                </a:lnTo>
                <a:lnTo>
                  <a:pt x="0" y="20065"/>
                </a:lnTo>
                <a:lnTo>
                  <a:pt x="1524" y="29972"/>
                </a:lnTo>
                <a:lnTo>
                  <a:pt x="4445" y="35432"/>
                </a:lnTo>
                <a:lnTo>
                  <a:pt x="7365" y="41020"/>
                </a:lnTo>
                <a:lnTo>
                  <a:pt x="14477" y="48005"/>
                </a:lnTo>
                <a:lnTo>
                  <a:pt x="25780" y="49275"/>
                </a:lnTo>
                <a:lnTo>
                  <a:pt x="32765" y="49149"/>
                </a:lnTo>
                <a:lnTo>
                  <a:pt x="43941" y="43306"/>
                </a:lnTo>
                <a:lnTo>
                  <a:pt x="48005" y="37718"/>
                </a:lnTo>
                <a:lnTo>
                  <a:pt x="50800" y="29210"/>
                </a:lnTo>
                <a:lnTo>
                  <a:pt x="50673" y="22098"/>
                </a:lnTo>
                <a:lnTo>
                  <a:pt x="46354" y="13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7975092" y="2544191"/>
            <a:ext cx="45084" cy="43561"/>
          </a:xfrm>
          <a:custGeom>
            <a:avLst/>
            <a:gdLst/>
            <a:ahLst/>
            <a:cxnLst/>
            <a:rect l="l" t="t" r="r" b="b"/>
            <a:pathLst>
              <a:path w="45084" h="43561">
                <a:moveTo>
                  <a:pt x="42163" y="12446"/>
                </a:moveTo>
                <a:lnTo>
                  <a:pt x="39242" y="6858"/>
                </a:lnTo>
                <a:lnTo>
                  <a:pt x="33527" y="2667"/>
                </a:lnTo>
                <a:lnTo>
                  <a:pt x="25018" y="0"/>
                </a:lnTo>
                <a:lnTo>
                  <a:pt x="15239" y="1524"/>
                </a:lnTo>
                <a:lnTo>
                  <a:pt x="6857" y="5842"/>
                </a:lnTo>
                <a:lnTo>
                  <a:pt x="2793" y="11557"/>
                </a:lnTo>
                <a:lnTo>
                  <a:pt x="0" y="20066"/>
                </a:lnTo>
                <a:lnTo>
                  <a:pt x="126" y="27050"/>
                </a:lnTo>
                <a:lnTo>
                  <a:pt x="3048" y="32638"/>
                </a:lnTo>
                <a:lnTo>
                  <a:pt x="5968" y="38226"/>
                </a:lnTo>
                <a:lnTo>
                  <a:pt x="14477" y="40894"/>
                </a:lnTo>
                <a:lnTo>
                  <a:pt x="22859" y="43561"/>
                </a:lnTo>
                <a:lnTo>
                  <a:pt x="29972" y="43561"/>
                </a:lnTo>
                <a:lnTo>
                  <a:pt x="38353" y="39116"/>
                </a:lnTo>
                <a:lnTo>
                  <a:pt x="42417" y="33528"/>
                </a:lnTo>
                <a:lnTo>
                  <a:pt x="45084" y="25019"/>
                </a:lnTo>
                <a:lnTo>
                  <a:pt x="44957" y="18034"/>
                </a:lnTo>
                <a:lnTo>
                  <a:pt x="42163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7975092" y="2544191"/>
            <a:ext cx="45084" cy="43561"/>
          </a:xfrm>
          <a:custGeom>
            <a:avLst/>
            <a:gdLst/>
            <a:ahLst/>
            <a:cxnLst/>
            <a:rect l="l" t="t" r="r" b="b"/>
            <a:pathLst>
              <a:path w="45084" h="43561">
                <a:moveTo>
                  <a:pt x="42163" y="12446"/>
                </a:moveTo>
                <a:lnTo>
                  <a:pt x="39242" y="6858"/>
                </a:lnTo>
                <a:lnTo>
                  <a:pt x="33527" y="2667"/>
                </a:lnTo>
                <a:lnTo>
                  <a:pt x="25018" y="0"/>
                </a:lnTo>
                <a:lnTo>
                  <a:pt x="15239" y="1524"/>
                </a:lnTo>
                <a:lnTo>
                  <a:pt x="6857" y="5842"/>
                </a:lnTo>
                <a:lnTo>
                  <a:pt x="2793" y="11557"/>
                </a:lnTo>
                <a:lnTo>
                  <a:pt x="0" y="20066"/>
                </a:lnTo>
                <a:lnTo>
                  <a:pt x="126" y="27050"/>
                </a:lnTo>
                <a:lnTo>
                  <a:pt x="3048" y="32638"/>
                </a:lnTo>
                <a:lnTo>
                  <a:pt x="5968" y="38226"/>
                </a:lnTo>
                <a:lnTo>
                  <a:pt x="14477" y="40894"/>
                </a:lnTo>
                <a:lnTo>
                  <a:pt x="22859" y="43561"/>
                </a:lnTo>
                <a:lnTo>
                  <a:pt x="29972" y="43561"/>
                </a:lnTo>
                <a:lnTo>
                  <a:pt x="38353" y="39116"/>
                </a:lnTo>
                <a:lnTo>
                  <a:pt x="42417" y="33528"/>
                </a:lnTo>
                <a:lnTo>
                  <a:pt x="45084" y="25019"/>
                </a:lnTo>
                <a:lnTo>
                  <a:pt x="44957" y="18034"/>
                </a:lnTo>
                <a:lnTo>
                  <a:pt x="42163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8118221" y="2620772"/>
            <a:ext cx="39497" cy="39497"/>
          </a:xfrm>
          <a:custGeom>
            <a:avLst/>
            <a:gdLst/>
            <a:ahLst/>
            <a:cxnLst/>
            <a:rect l="l" t="t" r="r" b="b"/>
            <a:pathLst>
              <a:path w="39497" h="39497">
                <a:moveTo>
                  <a:pt x="126" y="21462"/>
                </a:moveTo>
                <a:lnTo>
                  <a:pt x="2921" y="27050"/>
                </a:lnTo>
                <a:lnTo>
                  <a:pt x="5842" y="32638"/>
                </a:lnTo>
                <a:lnTo>
                  <a:pt x="11556" y="36702"/>
                </a:lnTo>
                <a:lnTo>
                  <a:pt x="20065" y="39497"/>
                </a:lnTo>
                <a:lnTo>
                  <a:pt x="27050" y="39369"/>
                </a:lnTo>
                <a:lnTo>
                  <a:pt x="33908" y="32257"/>
                </a:lnTo>
                <a:lnTo>
                  <a:pt x="39497" y="29337"/>
                </a:lnTo>
                <a:lnTo>
                  <a:pt x="39243" y="8254"/>
                </a:lnTo>
                <a:lnTo>
                  <a:pt x="35051" y="6857"/>
                </a:lnTo>
                <a:lnTo>
                  <a:pt x="27812" y="0"/>
                </a:lnTo>
                <a:lnTo>
                  <a:pt x="13843" y="126"/>
                </a:lnTo>
                <a:lnTo>
                  <a:pt x="5460" y="4572"/>
                </a:lnTo>
                <a:lnTo>
                  <a:pt x="4063" y="8762"/>
                </a:lnTo>
                <a:lnTo>
                  <a:pt x="0" y="14477"/>
                </a:lnTo>
                <a:lnTo>
                  <a:pt x="126" y="214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8118221" y="2620772"/>
            <a:ext cx="39497" cy="39497"/>
          </a:xfrm>
          <a:custGeom>
            <a:avLst/>
            <a:gdLst/>
            <a:ahLst/>
            <a:cxnLst/>
            <a:rect l="l" t="t" r="r" b="b"/>
            <a:pathLst>
              <a:path w="39497" h="39497">
                <a:moveTo>
                  <a:pt x="126" y="21462"/>
                </a:moveTo>
                <a:lnTo>
                  <a:pt x="2921" y="27050"/>
                </a:lnTo>
                <a:lnTo>
                  <a:pt x="5842" y="32638"/>
                </a:lnTo>
                <a:lnTo>
                  <a:pt x="11556" y="36702"/>
                </a:lnTo>
                <a:lnTo>
                  <a:pt x="20065" y="39497"/>
                </a:lnTo>
                <a:lnTo>
                  <a:pt x="27050" y="39369"/>
                </a:lnTo>
                <a:lnTo>
                  <a:pt x="33908" y="32257"/>
                </a:lnTo>
                <a:lnTo>
                  <a:pt x="39497" y="29337"/>
                </a:lnTo>
                <a:lnTo>
                  <a:pt x="39243" y="8254"/>
                </a:lnTo>
                <a:lnTo>
                  <a:pt x="35051" y="6857"/>
                </a:lnTo>
                <a:lnTo>
                  <a:pt x="27812" y="0"/>
                </a:lnTo>
                <a:lnTo>
                  <a:pt x="13843" y="126"/>
                </a:lnTo>
                <a:lnTo>
                  <a:pt x="5460" y="4572"/>
                </a:lnTo>
                <a:lnTo>
                  <a:pt x="4063" y="8762"/>
                </a:lnTo>
                <a:lnTo>
                  <a:pt x="0" y="14477"/>
                </a:lnTo>
                <a:lnTo>
                  <a:pt x="126" y="214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8246109" y="2718689"/>
            <a:ext cx="36575" cy="35306"/>
          </a:xfrm>
          <a:custGeom>
            <a:avLst/>
            <a:gdLst/>
            <a:ahLst/>
            <a:cxnLst/>
            <a:rect l="l" t="t" r="r" b="b"/>
            <a:pathLst>
              <a:path w="36575" h="35306">
                <a:moveTo>
                  <a:pt x="33655" y="9778"/>
                </a:moveTo>
                <a:lnTo>
                  <a:pt x="30861" y="4190"/>
                </a:lnTo>
                <a:lnTo>
                  <a:pt x="25146" y="0"/>
                </a:lnTo>
                <a:lnTo>
                  <a:pt x="11049" y="253"/>
                </a:lnTo>
                <a:lnTo>
                  <a:pt x="5461" y="3048"/>
                </a:lnTo>
                <a:lnTo>
                  <a:pt x="1397" y="8762"/>
                </a:lnTo>
                <a:lnTo>
                  <a:pt x="0" y="13081"/>
                </a:lnTo>
                <a:lnTo>
                  <a:pt x="126" y="20065"/>
                </a:lnTo>
                <a:lnTo>
                  <a:pt x="3048" y="25653"/>
                </a:lnTo>
                <a:lnTo>
                  <a:pt x="4445" y="28448"/>
                </a:lnTo>
                <a:lnTo>
                  <a:pt x="11557" y="35306"/>
                </a:lnTo>
                <a:lnTo>
                  <a:pt x="18669" y="35306"/>
                </a:lnTo>
                <a:lnTo>
                  <a:pt x="25654" y="35178"/>
                </a:lnTo>
                <a:lnTo>
                  <a:pt x="31242" y="32258"/>
                </a:lnTo>
                <a:lnTo>
                  <a:pt x="35306" y="26543"/>
                </a:lnTo>
                <a:lnTo>
                  <a:pt x="35306" y="19558"/>
                </a:lnTo>
                <a:lnTo>
                  <a:pt x="36575" y="15239"/>
                </a:lnTo>
                <a:lnTo>
                  <a:pt x="33655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8246109" y="2718689"/>
            <a:ext cx="36575" cy="35306"/>
          </a:xfrm>
          <a:custGeom>
            <a:avLst/>
            <a:gdLst/>
            <a:ahLst/>
            <a:cxnLst/>
            <a:rect l="l" t="t" r="r" b="b"/>
            <a:pathLst>
              <a:path w="36575" h="35306">
                <a:moveTo>
                  <a:pt x="33655" y="9778"/>
                </a:moveTo>
                <a:lnTo>
                  <a:pt x="30861" y="4190"/>
                </a:lnTo>
                <a:lnTo>
                  <a:pt x="25146" y="0"/>
                </a:lnTo>
                <a:lnTo>
                  <a:pt x="11049" y="253"/>
                </a:lnTo>
                <a:lnTo>
                  <a:pt x="5461" y="3048"/>
                </a:lnTo>
                <a:lnTo>
                  <a:pt x="1397" y="8762"/>
                </a:lnTo>
                <a:lnTo>
                  <a:pt x="0" y="13081"/>
                </a:lnTo>
                <a:lnTo>
                  <a:pt x="126" y="20065"/>
                </a:lnTo>
                <a:lnTo>
                  <a:pt x="3048" y="25653"/>
                </a:lnTo>
                <a:lnTo>
                  <a:pt x="4445" y="28448"/>
                </a:lnTo>
                <a:lnTo>
                  <a:pt x="11557" y="35306"/>
                </a:lnTo>
                <a:lnTo>
                  <a:pt x="18669" y="35306"/>
                </a:lnTo>
                <a:lnTo>
                  <a:pt x="25654" y="35178"/>
                </a:lnTo>
                <a:lnTo>
                  <a:pt x="31242" y="32258"/>
                </a:lnTo>
                <a:lnTo>
                  <a:pt x="35306" y="26543"/>
                </a:lnTo>
                <a:lnTo>
                  <a:pt x="35306" y="19558"/>
                </a:lnTo>
                <a:lnTo>
                  <a:pt x="36575" y="15239"/>
                </a:lnTo>
                <a:lnTo>
                  <a:pt x="33655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8354822" y="2836672"/>
            <a:ext cx="33781" cy="32512"/>
          </a:xfrm>
          <a:custGeom>
            <a:avLst/>
            <a:gdLst/>
            <a:ahLst/>
            <a:cxnLst/>
            <a:rect l="l" t="t" r="r" b="b"/>
            <a:pathLst>
              <a:path w="33781" h="32512">
                <a:moveTo>
                  <a:pt x="32130" y="9651"/>
                </a:moveTo>
                <a:lnTo>
                  <a:pt x="29336" y="4063"/>
                </a:lnTo>
                <a:lnTo>
                  <a:pt x="25019" y="2666"/>
                </a:lnTo>
                <a:lnTo>
                  <a:pt x="16509" y="0"/>
                </a:lnTo>
                <a:lnTo>
                  <a:pt x="11049" y="2920"/>
                </a:lnTo>
                <a:lnTo>
                  <a:pt x="5460" y="5841"/>
                </a:lnTo>
                <a:lnTo>
                  <a:pt x="0" y="15748"/>
                </a:lnTo>
                <a:lnTo>
                  <a:pt x="1524" y="25526"/>
                </a:lnTo>
                <a:lnTo>
                  <a:pt x="2921" y="28320"/>
                </a:lnTo>
                <a:lnTo>
                  <a:pt x="8635" y="32512"/>
                </a:lnTo>
                <a:lnTo>
                  <a:pt x="15621" y="32385"/>
                </a:lnTo>
                <a:lnTo>
                  <a:pt x="22732" y="32257"/>
                </a:lnTo>
                <a:lnTo>
                  <a:pt x="28194" y="29337"/>
                </a:lnTo>
                <a:lnTo>
                  <a:pt x="33781" y="19430"/>
                </a:lnTo>
                <a:lnTo>
                  <a:pt x="32130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8354822" y="2836672"/>
            <a:ext cx="33781" cy="32512"/>
          </a:xfrm>
          <a:custGeom>
            <a:avLst/>
            <a:gdLst/>
            <a:ahLst/>
            <a:cxnLst/>
            <a:rect l="l" t="t" r="r" b="b"/>
            <a:pathLst>
              <a:path w="33781" h="32512">
                <a:moveTo>
                  <a:pt x="32130" y="9651"/>
                </a:moveTo>
                <a:lnTo>
                  <a:pt x="29336" y="4063"/>
                </a:lnTo>
                <a:lnTo>
                  <a:pt x="25019" y="2666"/>
                </a:lnTo>
                <a:lnTo>
                  <a:pt x="16509" y="0"/>
                </a:lnTo>
                <a:lnTo>
                  <a:pt x="11049" y="2920"/>
                </a:lnTo>
                <a:lnTo>
                  <a:pt x="5460" y="5841"/>
                </a:lnTo>
                <a:lnTo>
                  <a:pt x="0" y="15748"/>
                </a:lnTo>
                <a:lnTo>
                  <a:pt x="1524" y="25526"/>
                </a:lnTo>
                <a:lnTo>
                  <a:pt x="2921" y="28320"/>
                </a:lnTo>
                <a:lnTo>
                  <a:pt x="8635" y="32512"/>
                </a:lnTo>
                <a:lnTo>
                  <a:pt x="15621" y="32385"/>
                </a:lnTo>
                <a:lnTo>
                  <a:pt x="22732" y="32257"/>
                </a:lnTo>
                <a:lnTo>
                  <a:pt x="28194" y="29337"/>
                </a:lnTo>
                <a:lnTo>
                  <a:pt x="33781" y="19430"/>
                </a:lnTo>
                <a:lnTo>
                  <a:pt x="32130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6938136" y="2747645"/>
            <a:ext cx="81788" cy="85851"/>
          </a:xfrm>
          <a:custGeom>
            <a:avLst/>
            <a:gdLst/>
            <a:ahLst/>
            <a:cxnLst/>
            <a:rect l="l" t="t" r="r" b="b"/>
            <a:pathLst>
              <a:path w="81788" h="85851">
                <a:moveTo>
                  <a:pt x="78613" y="23367"/>
                </a:moveTo>
                <a:lnTo>
                  <a:pt x="69977" y="13715"/>
                </a:lnTo>
                <a:lnTo>
                  <a:pt x="58674" y="5460"/>
                </a:lnTo>
                <a:lnTo>
                  <a:pt x="41656" y="0"/>
                </a:lnTo>
                <a:lnTo>
                  <a:pt x="26289" y="4444"/>
                </a:lnTo>
                <a:lnTo>
                  <a:pt x="12319" y="11683"/>
                </a:lnTo>
                <a:lnTo>
                  <a:pt x="4064" y="23113"/>
                </a:lnTo>
                <a:lnTo>
                  <a:pt x="0" y="35813"/>
                </a:lnTo>
                <a:lnTo>
                  <a:pt x="254" y="49910"/>
                </a:lnTo>
                <a:lnTo>
                  <a:pt x="3175" y="62483"/>
                </a:lnTo>
                <a:lnTo>
                  <a:pt x="7620" y="70865"/>
                </a:lnTo>
                <a:lnTo>
                  <a:pt x="23114" y="80517"/>
                </a:lnTo>
                <a:lnTo>
                  <a:pt x="40132" y="85851"/>
                </a:lnTo>
                <a:lnTo>
                  <a:pt x="55499" y="81406"/>
                </a:lnTo>
                <a:lnTo>
                  <a:pt x="69469" y="74167"/>
                </a:lnTo>
                <a:lnTo>
                  <a:pt x="77724" y="62737"/>
                </a:lnTo>
                <a:lnTo>
                  <a:pt x="81788" y="50037"/>
                </a:lnTo>
                <a:lnTo>
                  <a:pt x="81534" y="36067"/>
                </a:lnTo>
                <a:lnTo>
                  <a:pt x="78613" y="233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6938136" y="2747645"/>
            <a:ext cx="81788" cy="85851"/>
          </a:xfrm>
          <a:custGeom>
            <a:avLst/>
            <a:gdLst/>
            <a:ahLst/>
            <a:cxnLst/>
            <a:rect l="l" t="t" r="r" b="b"/>
            <a:pathLst>
              <a:path w="81788" h="85851">
                <a:moveTo>
                  <a:pt x="78613" y="23367"/>
                </a:moveTo>
                <a:lnTo>
                  <a:pt x="69977" y="13715"/>
                </a:lnTo>
                <a:lnTo>
                  <a:pt x="58674" y="5460"/>
                </a:lnTo>
                <a:lnTo>
                  <a:pt x="41656" y="0"/>
                </a:lnTo>
                <a:lnTo>
                  <a:pt x="26289" y="4444"/>
                </a:lnTo>
                <a:lnTo>
                  <a:pt x="12319" y="11683"/>
                </a:lnTo>
                <a:lnTo>
                  <a:pt x="4064" y="23113"/>
                </a:lnTo>
                <a:lnTo>
                  <a:pt x="0" y="35813"/>
                </a:lnTo>
                <a:lnTo>
                  <a:pt x="254" y="49910"/>
                </a:lnTo>
                <a:lnTo>
                  <a:pt x="3175" y="62483"/>
                </a:lnTo>
                <a:lnTo>
                  <a:pt x="7620" y="70865"/>
                </a:lnTo>
                <a:lnTo>
                  <a:pt x="23114" y="80517"/>
                </a:lnTo>
                <a:lnTo>
                  <a:pt x="40132" y="85851"/>
                </a:lnTo>
                <a:lnTo>
                  <a:pt x="55499" y="81406"/>
                </a:lnTo>
                <a:lnTo>
                  <a:pt x="69469" y="74167"/>
                </a:lnTo>
                <a:lnTo>
                  <a:pt x="77724" y="62737"/>
                </a:lnTo>
                <a:lnTo>
                  <a:pt x="81788" y="50037"/>
                </a:lnTo>
                <a:lnTo>
                  <a:pt x="81534" y="36067"/>
                </a:lnTo>
                <a:lnTo>
                  <a:pt x="78613" y="233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6843268" y="2878454"/>
            <a:ext cx="75946" cy="75946"/>
          </a:xfrm>
          <a:custGeom>
            <a:avLst/>
            <a:gdLst/>
            <a:ahLst/>
            <a:cxnLst/>
            <a:rect l="l" t="t" r="r" b="b"/>
            <a:pathLst>
              <a:path w="75946" h="75946">
                <a:moveTo>
                  <a:pt x="72643" y="19177"/>
                </a:moveTo>
                <a:lnTo>
                  <a:pt x="65531" y="12319"/>
                </a:lnTo>
                <a:lnTo>
                  <a:pt x="54228" y="4064"/>
                </a:lnTo>
                <a:lnTo>
                  <a:pt x="41528" y="0"/>
                </a:lnTo>
                <a:lnTo>
                  <a:pt x="24637" y="1650"/>
                </a:lnTo>
                <a:lnTo>
                  <a:pt x="14858" y="10160"/>
                </a:lnTo>
                <a:lnTo>
                  <a:pt x="5206" y="18796"/>
                </a:lnTo>
                <a:lnTo>
                  <a:pt x="1142" y="31496"/>
                </a:lnTo>
                <a:lnTo>
                  <a:pt x="0" y="42799"/>
                </a:lnTo>
                <a:lnTo>
                  <a:pt x="5714" y="53975"/>
                </a:lnTo>
                <a:lnTo>
                  <a:pt x="10032" y="62357"/>
                </a:lnTo>
                <a:lnTo>
                  <a:pt x="22859" y="73406"/>
                </a:lnTo>
                <a:lnTo>
                  <a:pt x="38353" y="75946"/>
                </a:lnTo>
                <a:lnTo>
                  <a:pt x="51053" y="72898"/>
                </a:lnTo>
                <a:lnTo>
                  <a:pt x="64897" y="65659"/>
                </a:lnTo>
                <a:lnTo>
                  <a:pt x="70357" y="55753"/>
                </a:lnTo>
                <a:lnTo>
                  <a:pt x="75946" y="45847"/>
                </a:lnTo>
                <a:lnTo>
                  <a:pt x="75691" y="31750"/>
                </a:lnTo>
                <a:lnTo>
                  <a:pt x="72643" y="19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6843268" y="2878454"/>
            <a:ext cx="75946" cy="75946"/>
          </a:xfrm>
          <a:custGeom>
            <a:avLst/>
            <a:gdLst/>
            <a:ahLst/>
            <a:cxnLst/>
            <a:rect l="l" t="t" r="r" b="b"/>
            <a:pathLst>
              <a:path w="75946" h="75946">
                <a:moveTo>
                  <a:pt x="72643" y="19177"/>
                </a:moveTo>
                <a:lnTo>
                  <a:pt x="65531" y="12319"/>
                </a:lnTo>
                <a:lnTo>
                  <a:pt x="54228" y="4064"/>
                </a:lnTo>
                <a:lnTo>
                  <a:pt x="41528" y="0"/>
                </a:lnTo>
                <a:lnTo>
                  <a:pt x="24637" y="1650"/>
                </a:lnTo>
                <a:lnTo>
                  <a:pt x="14858" y="10160"/>
                </a:lnTo>
                <a:lnTo>
                  <a:pt x="5206" y="18796"/>
                </a:lnTo>
                <a:lnTo>
                  <a:pt x="1142" y="31496"/>
                </a:lnTo>
                <a:lnTo>
                  <a:pt x="0" y="42799"/>
                </a:lnTo>
                <a:lnTo>
                  <a:pt x="5714" y="53975"/>
                </a:lnTo>
                <a:lnTo>
                  <a:pt x="10032" y="62357"/>
                </a:lnTo>
                <a:lnTo>
                  <a:pt x="22859" y="73406"/>
                </a:lnTo>
                <a:lnTo>
                  <a:pt x="38353" y="75946"/>
                </a:lnTo>
                <a:lnTo>
                  <a:pt x="51053" y="72898"/>
                </a:lnTo>
                <a:lnTo>
                  <a:pt x="64897" y="65659"/>
                </a:lnTo>
                <a:lnTo>
                  <a:pt x="70357" y="55753"/>
                </a:lnTo>
                <a:lnTo>
                  <a:pt x="75946" y="45847"/>
                </a:lnTo>
                <a:lnTo>
                  <a:pt x="75691" y="31750"/>
                </a:lnTo>
                <a:lnTo>
                  <a:pt x="72643" y="191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6775069" y="3022854"/>
            <a:ext cx="68706" cy="68961"/>
          </a:xfrm>
          <a:custGeom>
            <a:avLst/>
            <a:gdLst/>
            <a:ahLst/>
            <a:cxnLst/>
            <a:rect l="l" t="t" r="r" b="b"/>
            <a:pathLst>
              <a:path w="68706" h="68961">
                <a:moveTo>
                  <a:pt x="62864" y="17907"/>
                </a:moveTo>
                <a:lnTo>
                  <a:pt x="58547" y="9525"/>
                </a:lnTo>
                <a:lnTo>
                  <a:pt x="48640" y="4063"/>
                </a:lnTo>
                <a:lnTo>
                  <a:pt x="35940" y="0"/>
                </a:lnTo>
                <a:lnTo>
                  <a:pt x="21844" y="254"/>
                </a:lnTo>
                <a:lnTo>
                  <a:pt x="12191" y="8890"/>
                </a:lnTo>
                <a:lnTo>
                  <a:pt x="2412" y="17399"/>
                </a:lnTo>
                <a:lnTo>
                  <a:pt x="1142" y="28701"/>
                </a:lnTo>
                <a:lnTo>
                  <a:pt x="0" y="40005"/>
                </a:lnTo>
                <a:lnTo>
                  <a:pt x="1524" y="49784"/>
                </a:lnTo>
                <a:lnTo>
                  <a:pt x="8635" y="56642"/>
                </a:lnTo>
                <a:lnTo>
                  <a:pt x="20065" y="65024"/>
                </a:lnTo>
                <a:lnTo>
                  <a:pt x="32765" y="68961"/>
                </a:lnTo>
                <a:lnTo>
                  <a:pt x="45338" y="66040"/>
                </a:lnTo>
                <a:lnTo>
                  <a:pt x="56514" y="60198"/>
                </a:lnTo>
                <a:lnTo>
                  <a:pt x="61975" y="50292"/>
                </a:lnTo>
                <a:lnTo>
                  <a:pt x="67436" y="40386"/>
                </a:lnTo>
                <a:lnTo>
                  <a:pt x="68706" y="29083"/>
                </a:lnTo>
                <a:lnTo>
                  <a:pt x="62864" y="17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6775069" y="3022854"/>
            <a:ext cx="68706" cy="68961"/>
          </a:xfrm>
          <a:custGeom>
            <a:avLst/>
            <a:gdLst/>
            <a:ahLst/>
            <a:cxnLst/>
            <a:rect l="l" t="t" r="r" b="b"/>
            <a:pathLst>
              <a:path w="68706" h="68961">
                <a:moveTo>
                  <a:pt x="62864" y="17907"/>
                </a:moveTo>
                <a:lnTo>
                  <a:pt x="58547" y="9525"/>
                </a:lnTo>
                <a:lnTo>
                  <a:pt x="48640" y="4063"/>
                </a:lnTo>
                <a:lnTo>
                  <a:pt x="35940" y="0"/>
                </a:lnTo>
                <a:lnTo>
                  <a:pt x="21844" y="254"/>
                </a:lnTo>
                <a:lnTo>
                  <a:pt x="12191" y="8890"/>
                </a:lnTo>
                <a:lnTo>
                  <a:pt x="2412" y="17399"/>
                </a:lnTo>
                <a:lnTo>
                  <a:pt x="1142" y="28701"/>
                </a:lnTo>
                <a:lnTo>
                  <a:pt x="0" y="40005"/>
                </a:lnTo>
                <a:lnTo>
                  <a:pt x="1524" y="49784"/>
                </a:lnTo>
                <a:lnTo>
                  <a:pt x="8635" y="56642"/>
                </a:lnTo>
                <a:lnTo>
                  <a:pt x="20065" y="65024"/>
                </a:lnTo>
                <a:lnTo>
                  <a:pt x="32765" y="68961"/>
                </a:lnTo>
                <a:lnTo>
                  <a:pt x="45338" y="66040"/>
                </a:lnTo>
                <a:lnTo>
                  <a:pt x="56514" y="60198"/>
                </a:lnTo>
                <a:lnTo>
                  <a:pt x="61975" y="50292"/>
                </a:lnTo>
                <a:lnTo>
                  <a:pt x="67436" y="40386"/>
                </a:lnTo>
                <a:lnTo>
                  <a:pt x="68706" y="29083"/>
                </a:lnTo>
                <a:lnTo>
                  <a:pt x="62864" y="1790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6729476" y="3175508"/>
            <a:ext cx="61722" cy="63118"/>
          </a:xfrm>
          <a:custGeom>
            <a:avLst/>
            <a:gdLst/>
            <a:ahLst/>
            <a:cxnLst/>
            <a:rect l="l" t="t" r="r" b="b"/>
            <a:pathLst>
              <a:path w="61722" h="63118">
                <a:moveTo>
                  <a:pt x="57403" y="19303"/>
                </a:moveTo>
                <a:lnTo>
                  <a:pt x="52958" y="10921"/>
                </a:lnTo>
                <a:lnTo>
                  <a:pt x="43052" y="5461"/>
                </a:lnTo>
                <a:lnTo>
                  <a:pt x="33147" y="0"/>
                </a:lnTo>
                <a:lnTo>
                  <a:pt x="20574" y="2920"/>
                </a:lnTo>
                <a:lnTo>
                  <a:pt x="9398" y="8762"/>
                </a:lnTo>
                <a:lnTo>
                  <a:pt x="3937" y="18668"/>
                </a:lnTo>
                <a:lnTo>
                  <a:pt x="1270" y="27177"/>
                </a:lnTo>
                <a:lnTo>
                  <a:pt x="0" y="38353"/>
                </a:lnTo>
                <a:lnTo>
                  <a:pt x="4318" y="46736"/>
                </a:lnTo>
                <a:lnTo>
                  <a:pt x="7239" y="52324"/>
                </a:lnTo>
                <a:lnTo>
                  <a:pt x="18542" y="60578"/>
                </a:lnTo>
                <a:lnTo>
                  <a:pt x="29845" y="61849"/>
                </a:lnTo>
                <a:lnTo>
                  <a:pt x="41148" y="63118"/>
                </a:lnTo>
                <a:lnTo>
                  <a:pt x="50800" y="54482"/>
                </a:lnTo>
                <a:lnTo>
                  <a:pt x="57784" y="47370"/>
                </a:lnTo>
                <a:lnTo>
                  <a:pt x="60451" y="38862"/>
                </a:lnTo>
                <a:lnTo>
                  <a:pt x="61722" y="27686"/>
                </a:lnTo>
                <a:lnTo>
                  <a:pt x="57403" y="193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6729476" y="3175508"/>
            <a:ext cx="61722" cy="63118"/>
          </a:xfrm>
          <a:custGeom>
            <a:avLst/>
            <a:gdLst/>
            <a:ahLst/>
            <a:cxnLst/>
            <a:rect l="l" t="t" r="r" b="b"/>
            <a:pathLst>
              <a:path w="61722" h="63118">
                <a:moveTo>
                  <a:pt x="57403" y="19303"/>
                </a:moveTo>
                <a:lnTo>
                  <a:pt x="52958" y="10921"/>
                </a:lnTo>
                <a:lnTo>
                  <a:pt x="43052" y="5461"/>
                </a:lnTo>
                <a:lnTo>
                  <a:pt x="33147" y="0"/>
                </a:lnTo>
                <a:lnTo>
                  <a:pt x="20574" y="2920"/>
                </a:lnTo>
                <a:lnTo>
                  <a:pt x="9398" y="8762"/>
                </a:lnTo>
                <a:lnTo>
                  <a:pt x="3937" y="18668"/>
                </a:lnTo>
                <a:lnTo>
                  <a:pt x="1270" y="27177"/>
                </a:lnTo>
                <a:lnTo>
                  <a:pt x="0" y="38353"/>
                </a:lnTo>
                <a:lnTo>
                  <a:pt x="4318" y="46736"/>
                </a:lnTo>
                <a:lnTo>
                  <a:pt x="7239" y="52324"/>
                </a:lnTo>
                <a:lnTo>
                  <a:pt x="18542" y="60578"/>
                </a:lnTo>
                <a:lnTo>
                  <a:pt x="29845" y="61849"/>
                </a:lnTo>
                <a:lnTo>
                  <a:pt x="41148" y="63118"/>
                </a:lnTo>
                <a:lnTo>
                  <a:pt x="50800" y="54482"/>
                </a:lnTo>
                <a:lnTo>
                  <a:pt x="57784" y="47370"/>
                </a:lnTo>
                <a:lnTo>
                  <a:pt x="60451" y="38862"/>
                </a:lnTo>
                <a:lnTo>
                  <a:pt x="61722" y="27686"/>
                </a:lnTo>
                <a:lnTo>
                  <a:pt x="57403" y="193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6710680" y="3338829"/>
            <a:ext cx="57658" cy="54864"/>
          </a:xfrm>
          <a:custGeom>
            <a:avLst/>
            <a:gdLst/>
            <a:ahLst/>
            <a:cxnLst/>
            <a:rect l="l" t="t" r="r" b="b"/>
            <a:pathLst>
              <a:path w="57658" h="54864">
                <a:moveTo>
                  <a:pt x="4318" y="38354"/>
                </a:moveTo>
                <a:lnTo>
                  <a:pt x="8636" y="46736"/>
                </a:lnTo>
                <a:lnTo>
                  <a:pt x="18669" y="52197"/>
                </a:lnTo>
                <a:lnTo>
                  <a:pt x="27050" y="54864"/>
                </a:lnTo>
                <a:lnTo>
                  <a:pt x="36956" y="53340"/>
                </a:lnTo>
                <a:lnTo>
                  <a:pt x="48005" y="47498"/>
                </a:lnTo>
                <a:lnTo>
                  <a:pt x="54991" y="40386"/>
                </a:lnTo>
                <a:lnTo>
                  <a:pt x="57658" y="31877"/>
                </a:lnTo>
                <a:lnTo>
                  <a:pt x="56134" y="22098"/>
                </a:lnTo>
                <a:lnTo>
                  <a:pt x="54610" y="12319"/>
                </a:lnTo>
                <a:lnTo>
                  <a:pt x="48895" y="8128"/>
                </a:lnTo>
                <a:lnTo>
                  <a:pt x="41783" y="1270"/>
                </a:lnTo>
                <a:lnTo>
                  <a:pt x="30479" y="0"/>
                </a:lnTo>
                <a:lnTo>
                  <a:pt x="20700" y="1524"/>
                </a:lnTo>
                <a:lnTo>
                  <a:pt x="9525" y="7366"/>
                </a:lnTo>
                <a:lnTo>
                  <a:pt x="5334" y="13081"/>
                </a:lnTo>
                <a:lnTo>
                  <a:pt x="2667" y="21462"/>
                </a:lnTo>
                <a:lnTo>
                  <a:pt x="0" y="29972"/>
                </a:lnTo>
                <a:lnTo>
                  <a:pt x="4318" y="383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6710680" y="3338829"/>
            <a:ext cx="57658" cy="54864"/>
          </a:xfrm>
          <a:custGeom>
            <a:avLst/>
            <a:gdLst/>
            <a:ahLst/>
            <a:cxnLst/>
            <a:rect l="l" t="t" r="r" b="b"/>
            <a:pathLst>
              <a:path w="57658" h="54864">
                <a:moveTo>
                  <a:pt x="4318" y="38354"/>
                </a:moveTo>
                <a:lnTo>
                  <a:pt x="8636" y="46736"/>
                </a:lnTo>
                <a:lnTo>
                  <a:pt x="18669" y="52197"/>
                </a:lnTo>
                <a:lnTo>
                  <a:pt x="27050" y="54864"/>
                </a:lnTo>
                <a:lnTo>
                  <a:pt x="36956" y="53340"/>
                </a:lnTo>
                <a:lnTo>
                  <a:pt x="48005" y="47498"/>
                </a:lnTo>
                <a:lnTo>
                  <a:pt x="54991" y="40386"/>
                </a:lnTo>
                <a:lnTo>
                  <a:pt x="57658" y="31877"/>
                </a:lnTo>
                <a:lnTo>
                  <a:pt x="56134" y="22098"/>
                </a:lnTo>
                <a:lnTo>
                  <a:pt x="54610" y="12319"/>
                </a:lnTo>
                <a:lnTo>
                  <a:pt x="48895" y="8128"/>
                </a:lnTo>
                <a:lnTo>
                  <a:pt x="41783" y="1270"/>
                </a:lnTo>
                <a:lnTo>
                  <a:pt x="30479" y="0"/>
                </a:lnTo>
                <a:lnTo>
                  <a:pt x="20700" y="1524"/>
                </a:lnTo>
                <a:lnTo>
                  <a:pt x="9525" y="7366"/>
                </a:lnTo>
                <a:lnTo>
                  <a:pt x="5334" y="13081"/>
                </a:lnTo>
                <a:lnTo>
                  <a:pt x="2667" y="21462"/>
                </a:lnTo>
                <a:lnTo>
                  <a:pt x="0" y="29972"/>
                </a:lnTo>
                <a:lnTo>
                  <a:pt x="4318" y="383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6721348" y="3498977"/>
            <a:ext cx="50800" cy="50673"/>
          </a:xfrm>
          <a:custGeom>
            <a:avLst/>
            <a:gdLst/>
            <a:ahLst/>
            <a:cxnLst/>
            <a:rect l="l" t="t" r="r" b="b"/>
            <a:pathLst>
              <a:path w="50800" h="50673">
                <a:moveTo>
                  <a:pt x="46354" y="13843"/>
                </a:moveTo>
                <a:lnTo>
                  <a:pt x="43433" y="8255"/>
                </a:lnTo>
                <a:lnTo>
                  <a:pt x="36322" y="1270"/>
                </a:lnTo>
                <a:lnTo>
                  <a:pt x="25019" y="0"/>
                </a:lnTo>
                <a:lnTo>
                  <a:pt x="15240" y="1650"/>
                </a:lnTo>
                <a:lnTo>
                  <a:pt x="6857" y="5969"/>
                </a:lnTo>
                <a:lnTo>
                  <a:pt x="2667" y="11557"/>
                </a:lnTo>
                <a:lnTo>
                  <a:pt x="0" y="20065"/>
                </a:lnTo>
                <a:lnTo>
                  <a:pt x="126" y="27177"/>
                </a:lnTo>
                <a:lnTo>
                  <a:pt x="1650" y="36957"/>
                </a:lnTo>
                <a:lnTo>
                  <a:pt x="7366" y="41021"/>
                </a:lnTo>
                <a:lnTo>
                  <a:pt x="14477" y="48006"/>
                </a:lnTo>
                <a:lnTo>
                  <a:pt x="22986" y="50673"/>
                </a:lnTo>
                <a:lnTo>
                  <a:pt x="32766" y="49149"/>
                </a:lnTo>
                <a:lnTo>
                  <a:pt x="41148" y="44831"/>
                </a:lnTo>
                <a:lnTo>
                  <a:pt x="48005" y="37592"/>
                </a:lnTo>
                <a:lnTo>
                  <a:pt x="50800" y="29210"/>
                </a:lnTo>
                <a:lnTo>
                  <a:pt x="50673" y="22098"/>
                </a:lnTo>
                <a:lnTo>
                  <a:pt x="46354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6721348" y="3498977"/>
            <a:ext cx="50800" cy="50673"/>
          </a:xfrm>
          <a:custGeom>
            <a:avLst/>
            <a:gdLst/>
            <a:ahLst/>
            <a:cxnLst/>
            <a:rect l="l" t="t" r="r" b="b"/>
            <a:pathLst>
              <a:path w="50800" h="50673">
                <a:moveTo>
                  <a:pt x="46354" y="13843"/>
                </a:moveTo>
                <a:lnTo>
                  <a:pt x="43433" y="8255"/>
                </a:lnTo>
                <a:lnTo>
                  <a:pt x="36322" y="1270"/>
                </a:lnTo>
                <a:lnTo>
                  <a:pt x="25019" y="0"/>
                </a:lnTo>
                <a:lnTo>
                  <a:pt x="15240" y="1650"/>
                </a:lnTo>
                <a:lnTo>
                  <a:pt x="6857" y="5969"/>
                </a:lnTo>
                <a:lnTo>
                  <a:pt x="2667" y="11557"/>
                </a:lnTo>
                <a:lnTo>
                  <a:pt x="0" y="20065"/>
                </a:lnTo>
                <a:lnTo>
                  <a:pt x="126" y="27177"/>
                </a:lnTo>
                <a:lnTo>
                  <a:pt x="1650" y="36957"/>
                </a:lnTo>
                <a:lnTo>
                  <a:pt x="7366" y="41021"/>
                </a:lnTo>
                <a:lnTo>
                  <a:pt x="14477" y="48006"/>
                </a:lnTo>
                <a:lnTo>
                  <a:pt x="22986" y="50673"/>
                </a:lnTo>
                <a:lnTo>
                  <a:pt x="32766" y="49149"/>
                </a:lnTo>
                <a:lnTo>
                  <a:pt x="41148" y="44831"/>
                </a:lnTo>
                <a:lnTo>
                  <a:pt x="48005" y="37592"/>
                </a:lnTo>
                <a:lnTo>
                  <a:pt x="50800" y="29210"/>
                </a:lnTo>
                <a:lnTo>
                  <a:pt x="50673" y="22098"/>
                </a:lnTo>
                <a:lnTo>
                  <a:pt x="46354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6758813" y="3657219"/>
            <a:ext cx="43687" cy="43687"/>
          </a:xfrm>
          <a:custGeom>
            <a:avLst/>
            <a:gdLst/>
            <a:ahLst/>
            <a:cxnLst/>
            <a:rect l="l" t="t" r="r" b="b"/>
            <a:pathLst>
              <a:path w="43687" h="43687">
                <a:moveTo>
                  <a:pt x="40639" y="12445"/>
                </a:moveTo>
                <a:lnTo>
                  <a:pt x="37845" y="6984"/>
                </a:lnTo>
                <a:lnTo>
                  <a:pt x="30606" y="0"/>
                </a:lnTo>
                <a:lnTo>
                  <a:pt x="23621" y="126"/>
                </a:lnTo>
                <a:lnTo>
                  <a:pt x="13842" y="1650"/>
                </a:lnTo>
                <a:lnTo>
                  <a:pt x="5460" y="5968"/>
                </a:lnTo>
                <a:lnTo>
                  <a:pt x="1269" y="11683"/>
                </a:lnTo>
                <a:lnTo>
                  <a:pt x="0" y="15874"/>
                </a:lnTo>
                <a:lnTo>
                  <a:pt x="126" y="22986"/>
                </a:lnTo>
                <a:lnTo>
                  <a:pt x="1650" y="32765"/>
                </a:lnTo>
                <a:lnTo>
                  <a:pt x="4571" y="38353"/>
                </a:lnTo>
                <a:lnTo>
                  <a:pt x="12953" y="41020"/>
                </a:lnTo>
                <a:lnTo>
                  <a:pt x="21462" y="43687"/>
                </a:lnTo>
                <a:lnTo>
                  <a:pt x="28447" y="43560"/>
                </a:lnTo>
                <a:lnTo>
                  <a:pt x="36829" y="39242"/>
                </a:lnTo>
                <a:lnTo>
                  <a:pt x="41020" y="33527"/>
                </a:lnTo>
                <a:lnTo>
                  <a:pt x="43687" y="25145"/>
                </a:lnTo>
                <a:lnTo>
                  <a:pt x="43560" y="18033"/>
                </a:lnTo>
                <a:lnTo>
                  <a:pt x="40639" y="1244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6758813" y="3657219"/>
            <a:ext cx="43687" cy="43687"/>
          </a:xfrm>
          <a:custGeom>
            <a:avLst/>
            <a:gdLst/>
            <a:ahLst/>
            <a:cxnLst/>
            <a:rect l="l" t="t" r="r" b="b"/>
            <a:pathLst>
              <a:path w="43687" h="43687">
                <a:moveTo>
                  <a:pt x="40639" y="12445"/>
                </a:moveTo>
                <a:lnTo>
                  <a:pt x="37845" y="6984"/>
                </a:lnTo>
                <a:lnTo>
                  <a:pt x="30606" y="0"/>
                </a:lnTo>
                <a:lnTo>
                  <a:pt x="23621" y="126"/>
                </a:lnTo>
                <a:lnTo>
                  <a:pt x="13842" y="1650"/>
                </a:lnTo>
                <a:lnTo>
                  <a:pt x="5460" y="5968"/>
                </a:lnTo>
                <a:lnTo>
                  <a:pt x="1269" y="11683"/>
                </a:lnTo>
                <a:lnTo>
                  <a:pt x="0" y="15874"/>
                </a:lnTo>
                <a:lnTo>
                  <a:pt x="126" y="22986"/>
                </a:lnTo>
                <a:lnTo>
                  <a:pt x="1650" y="32765"/>
                </a:lnTo>
                <a:lnTo>
                  <a:pt x="4571" y="38353"/>
                </a:lnTo>
                <a:lnTo>
                  <a:pt x="12953" y="41020"/>
                </a:lnTo>
                <a:lnTo>
                  <a:pt x="21462" y="43687"/>
                </a:lnTo>
                <a:lnTo>
                  <a:pt x="28447" y="43560"/>
                </a:lnTo>
                <a:lnTo>
                  <a:pt x="36829" y="39242"/>
                </a:lnTo>
                <a:lnTo>
                  <a:pt x="41020" y="33527"/>
                </a:lnTo>
                <a:lnTo>
                  <a:pt x="43687" y="25145"/>
                </a:lnTo>
                <a:lnTo>
                  <a:pt x="43560" y="18033"/>
                </a:lnTo>
                <a:lnTo>
                  <a:pt x="40639" y="1244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6821424" y="3804030"/>
            <a:ext cx="39497" cy="42163"/>
          </a:xfrm>
          <a:custGeom>
            <a:avLst/>
            <a:gdLst/>
            <a:ahLst/>
            <a:cxnLst/>
            <a:rect l="l" t="t" r="r" b="b"/>
            <a:pathLst>
              <a:path w="39497" h="42163">
                <a:moveTo>
                  <a:pt x="36449" y="12446"/>
                </a:moveTo>
                <a:lnTo>
                  <a:pt x="33527" y="6858"/>
                </a:lnTo>
                <a:lnTo>
                  <a:pt x="27940" y="2667"/>
                </a:lnTo>
                <a:lnTo>
                  <a:pt x="19430" y="0"/>
                </a:lnTo>
                <a:lnTo>
                  <a:pt x="13843" y="2921"/>
                </a:lnTo>
                <a:lnTo>
                  <a:pt x="5460" y="7239"/>
                </a:lnTo>
                <a:lnTo>
                  <a:pt x="1397" y="12954"/>
                </a:lnTo>
                <a:lnTo>
                  <a:pt x="0" y="17145"/>
                </a:lnTo>
                <a:lnTo>
                  <a:pt x="253" y="31242"/>
                </a:lnTo>
                <a:lnTo>
                  <a:pt x="5842" y="35433"/>
                </a:lnTo>
                <a:lnTo>
                  <a:pt x="11556" y="39497"/>
                </a:lnTo>
                <a:lnTo>
                  <a:pt x="20066" y="42164"/>
                </a:lnTo>
                <a:lnTo>
                  <a:pt x="25653" y="39243"/>
                </a:lnTo>
                <a:lnTo>
                  <a:pt x="34035" y="34925"/>
                </a:lnTo>
                <a:lnTo>
                  <a:pt x="38100" y="29337"/>
                </a:lnTo>
                <a:lnTo>
                  <a:pt x="39497" y="25019"/>
                </a:lnTo>
                <a:lnTo>
                  <a:pt x="39370" y="18034"/>
                </a:lnTo>
                <a:lnTo>
                  <a:pt x="36449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6821424" y="3804030"/>
            <a:ext cx="39497" cy="42163"/>
          </a:xfrm>
          <a:custGeom>
            <a:avLst/>
            <a:gdLst/>
            <a:ahLst/>
            <a:cxnLst/>
            <a:rect l="l" t="t" r="r" b="b"/>
            <a:pathLst>
              <a:path w="39497" h="42163">
                <a:moveTo>
                  <a:pt x="36449" y="12446"/>
                </a:moveTo>
                <a:lnTo>
                  <a:pt x="33527" y="6858"/>
                </a:lnTo>
                <a:lnTo>
                  <a:pt x="27940" y="2667"/>
                </a:lnTo>
                <a:lnTo>
                  <a:pt x="19430" y="0"/>
                </a:lnTo>
                <a:lnTo>
                  <a:pt x="13843" y="2921"/>
                </a:lnTo>
                <a:lnTo>
                  <a:pt x="5460" y="7239"/>
                </a:lnTo>
                <a:lnTo>
                  <a:pt x="1397" y="12954"/>
                </a:lnTo>
                <a:lnTo>
                  <a:pt x="0" y="17145"/>
                </a:lnTo>
                <a:lnTo>
                  <a:pt x="253" y="31242"/>
                </a:lnTo>
                <a:lnTo>
                  <a:pt x="5842" y="35433"/>
                </a:lnTo>
                <a:lnTo>
                  <a:pt x="11556" y="39497"/>
                </a:lnTo>
                <a:lnTo>
                  <a:pt x="20066" y="42164"/>
                </a:lnTo>
                <a:lnTo>
                  <a:pt x="25653" y="39243"/>
                </a:lnTo>
                <a:lnTo>
                  <a:pt x="34035" y="34925"/>
                </a:lnTo>
                <a:lnTo>
                  <a:pt x="38100" y="29337"/>
                </a:lnTo>
                <a:lnTo>
                  <a:pt x="39497" y="25019"/>
                </a:lnTo>
                <a:lnTo>
                  <a:pt x="39370" y="18034"/>
                </a:lnTo>
                <a:lnTo>
                  <a:pt x="36449" y="124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6907783" y="3940555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3655" y="9652"/>
                </a:moveTo>
                <a:lnTo>
                  <a:pt x="32131" y="6858"/>
                </a:lnTo>
                <a:lnTo>
                  <a:pt x="26543" y="2667"/>
                </a:lnTo>
                <a:lnTo>
                  <a:pt x="18034" y="0"/>
                </a:lnTo>
                <a:lnTo>
                  <a:pt x="12446" y="2921"/>
                </a:lnTo>
                <a:lnTo>
                  <a:pt x="6858" y="5842"/>
                </a:lnTo>
                <a:lnTo>
                  <a:pt x="1270" y="8636"/>
                </a:lnTo>
                <a:lnTo>
                  <a:pt x="1397" y="15748"/>
                </a:lnTo>
                <a:lnTo>
                  <a:pt x="0" y="19939"/>
                </a:lnTo>
                <a:lnTo>
                  <a:pt x="2921" y="25527"/>
                </a:lnTo>
                <a:lnTo>
                  <a:pt x="5842" y="31115"/>
                </a:lnTo>
                <a:lnTo>
                  <a:pt x="11557" y="35306"/>
                </a:lnTo>
                <a:lnTo>
                  <a:pt x="15748" y="36576"/>
                </a:lnTo>
                <a:lnTo>
                  <a:pt x="25526" y="35052"/>
                </a:lnTo>
                <a:lnTo>
                  <a:pt x="31115" y="32131"/>
                </a:lnTo>
                <a:lnTo>
                  <a:pt x="35306" y="26416"/>
                </a:lnTo>
                <a:lnTo>
                  <a:pt x="36575" y="22225"/>
                </a:lnTo>
                <a:lnTo>
                  <a:pt x="36575" y="15240"/>
                </a:lnTo>
                <a:lnTo>
                  <a:pt x="33655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6907783" y="3940555"/>
            <a:ext cx="36575" cy="36575"/>
          </a:xfrm>
          <a:custGeom>
            <a:avLst/>
            <a:gdLst/>
            <a:ahLst/>
            <a:cxnLst/>
            <a:rect l="l" t="t" r="r" b="b"/>
            <a:pathLst>
              <a:path w="36575" h="36575">
                <a:moveTo>
                  <a:pt x="33655" y="9652"/>
                </a:moveTo>
                <a:lnTo>
                  <a:pt x="32131" y="6858"/>
                </a:lnTo>
                <a:lnTo>
                  <a:pt x="26543" y="2667"/>
                </a:lnTo>
                <a:lnTo>
                  <a:pt x="18034" y="0"/>
                </a:lnTo>
                <a:lnTo>
                  <a:pt x="12446" y="2921"/>
                </a:lnTo>
                <a:lnTo>
                  <a:pt x="6858" y="5842"/>
                </a:lnTo>
                <a:lnTo>
                  <a:pt x="1270" y="8636"/>
                </a:lnTo>
                <a:lnTo>
                  <a:pt x="1397" y="15748"/>
                </a:lnTo>
                <a:lnTo>
                  <a:pt x="0" y="19939"/>
                </a:lnTo>
                <a:lnTo>
                  <a:pt x="2921" y="25527"/>
                </a:lnTo>
                <a:lnTo>
                  <a:pt x="5842" y="31115"/>
                </a:lnTo>
                <a:lnTo>
                  <a:pt x="11557" y="35306"/>
                </a:lnTo>
                <a:lnTo>
                  <a:pt x="15748" y="36576"/>
                </a:lnTo>
                <a:lnTo>
                  <a:pt x="25526" y="35052"/>
                </a:lnTo>
                <a:lnTo>
                  <a:pt x="31115" y="32131"/>
                </a:lnTo>
                <a:lnTo>
                  <a:pt x="35306" y="26416"/>
                </a:lnTo>
                <a:lnTo>
                  <a:pt x="36575" y="22225"/>
                </a:lnTo>
                <a:lnTo>
                  <a:pt x="36575" y="15240"/>
                </a:lnTo>
                <a:lnTo>
                  <a:pt x="33655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7016369" y="4058412"/>
            <a:ext cx="33781" cy="35179"/>
          </a:xfrm>
          <a:custGeom>
            <a:avLst/>
            <a:gdLst/>
            <a:ahLst/>
            <a:cxnLst/>
            <a:rect l="l" t="t" r="r" b="b"/>
            <a:pathLst>
              <a:path w="33781" h="35179">
                <a:moveTo>
                  <a:pt x="1524" y="25526"/>
                </a:moveTo>
                <a:lnTo>
                  <a:pt x="3048" y="28320"/>
                </a:lnTo>
                <a:lnTo>
                  <a:pt x="8635" y="32512"/>
                </a:lnTo>
                <a:lnTo>
                  <a:pt x="17145" y="35179"/>
                </a:lnTo>
                <a:lnTo>
                  <a:pt x="22732" y="32257"/>
                </a:lnTo>
                <a:lnTo>
                  <a:pt x="28321" y="29337"/>
                </a:lnTo>
                <a:lnTo>
                  <a:pt x="33781" y="19431"/>
                </a:lnTo>
                <a:lnTo>
                  <a:pt x="32257" y="9651"/>
                </a:lnTo>
                <a:lnTo>
                  <a:pt x="27939" y="8255"/>
                </a:lnTo>
                <a:lnTo>
                  <a:pt x="22351" y="4190"/>
                </a:lnTo>
                <a:lnTo>
                  <a:pt x="16636" y="0"/>
                </a:lnTo>
                <a:lnTo>
                  <a:pt x="11049" y="2920"/>
                </a:lnTo>
                <a:lnTo>
                  <a:pt x="5460" y="5842"/>
                </a:lnTo>
                <a:lnTo>
                  <a:pt x="0" y="15748"/>
                </a:lnTo>
                <a:lnTo>
                  <a:pt x="1524" y="255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7016369" y="4058412"/>
            <a:ext cx="33781" cy="35179"/>
          </a:xfrm>
          <a:custGeom>
            <a:avLst/>
            <a:gdLst/>
            <a:ahLst/>
            <a:cxnLst/>
            <a:rect l="l" t="t" r="r" b="b"/>
            <a:pathLst>
              <a:path w="33781" h="35179">
                <a:moveTo>
                  <a:pt x="1524" y="25526"/>
                </a:moveTo>
                <a:lnTo>
                  <a:pt x="3048" y="28320"/>
                </a:lnTo>
                <a:lnTo>
                  <a:pt x="8635" y="32512"/>
                </a:lnTo>
                <a:lnTo>
                  <a:pt x="17145" y="35179"/>
                </a:lnTo>
                <a:lnTo>
                  <a:pt x="22732" y="32257"/>
                </a:lnTo>
                <a:lnTo>
                  <a:pt x="28321" y="29337"/>
                </a:lnTo>
                <a:lnTo>
                  <a:pt x="33781" y="19431"/>
                </a:lnTo>
                <a:lnTo>
                  <a:pt x="32257" y="9651"/>
                </a:lnTo>
                <a:lnTo>
                  <a:pt x="27939" y="8255"/>
                </a:lnTo>
                <a:lnTo>
                  <a:pt x="22351" y="4190"/>
                </a:lnTo>
                <a:lnTo>
                  <a:pt x="16636" y="0"/>
                </a:lnTo>
                <a:lnTo>
                  <a:pt x="11049" y="2920"/>
                </a:lnTo>
                <a:lnTo>
                  <a:pt x="5460" y="5842"/>
                </a:lnTo>
                <a:lnTo>
                  <a:pt x="0" y="15748"/>
                </a:lnTo>
                <a:lnTo>
                  <a:pt x="1524" y="255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6899275" y="3073146"/>
            <a:ext cx="71754" cy="71754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67309" y="17779"/>
                </a:moveTo>
                <a:lnTo>
                  <a:pt x="58800" y="8000"/>
                </a:lnTo>
                <a:lnTo>
                  <a:pt x="44576" y="1269"/>
                </a:lnTo>
                <a:lnTo>
                  <a:pt x="33400" y="0"/>
                </a:lnTo>
                <a:lnTo>
                  <a:pt x="17906" y="4444"/>
                </a:lnTo>
                <a:lnTo>
                  <a:pt x="8254" y="12953"/>
                </a:lnTo>
                <a:lnTo>
                  <a:pt x="0" y="24383"/>
                </a:lnTo>
                <a:lnTo>
                  <a:pt x="126" y="38480"/>
                </a:lnTo>
                <a:lnTo>
                  <a:pt x="3175" y="51053"/>
                </a:lnTo>
                <a:lnTo>
                  <a:pt x="13207" y="63500"/>
                </a:lnTo>
                <a:lnTo>
                  <a:pt x="24510" y="71754"/>
                </a:lnTo>
                <a:lnTo>
                  <a:pt x="38607" y="71627"/>
                </a:lnTo>
                <a:lnTo>
                  <a:pt x="51180" y="68579"/>
                </a:lnTo>
                <a:lnTo>
                  <a:pt x="63753" y="58546"/>
                </a:lnTo>
                <a:lnTo>
                  <a:pt x="69215" y="48640"/>
                </a:lnTo>
                <a:lnTo>
                  <a:pt x="71754" y="33146"/>
                </a:lnTo>
                <a:lnTo>
                  <a:pt x="67309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6899275" y="3073146"/>
            <a:ext cx="71754" cy="71754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67309" y="17779"/>
                </a:moveTo>
                <a:lnTo>
                  <a:pt x="58800" y="8000"/>
                </a:lnTo>
                <a:lnTo>
                  <a:pt x="44576" y="1269"/>
                </a:lnTo>
                <a:lnTo>
                  <a:pt x="33400" y="0"/>
                </a:lnTo>
                <a:lnTo>
                  <a:pt x="17906" y="4444"/>
                </a:lnTo>
                <a:lnTo>
                  <a:pt x="8254" y="12953"/>
                </a:lnTo>
                <a:lnTo>
                  <a:pt x="0" y="24383"/>
                </a:lnTo>
                <a:lnTo>
                  <a:pt x="126" y="38480"/>
                </a:lnTo>
                <a:lnTo>
                  <a:pt x="3175" y="51053"/>
                </a:lnTo>
                <a:lnTo>
                  <a:pt x="13207" y="63500"/>
                </a:lnTo>
                <a:lnTo>
                  <a:pt x="24510" y="71754"/>
                </a:lnTo>
                <a:lnTo>
                  <a:pt x="38607" y="71627"/>
                </a:lnTo>
                <a:lnTo>
                  <a:pt x="51180" y="68579"/>
                </a:lnTo>
                <a:lnTo>
                  <a:pt x="63753" y="58546"/>
                </a:lnTo>
                <a:lnTo>
                  <a:pt x="69215" y="48640"/>
                </a:lnTo>
                <a:lnTo>
                  <a:pt x="71754" y="33146"/>
                </a:lnTo>
                <a:lnTo>
                  <a:pt x="67309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6965188" y="2956941"/>
            <a:ext cx="64515" cy="63373"/>
          </a:xfrm>
          <a:custGeom>
            <a:avLst/>
            <a:gdLst/>
            <a:ahLst/>
            <a:cxnLst/>
            <a:rect l="l" t="t" r="r" b="b"/>
            <a:pathLst>
              <a:path w="64515" h="63373">
                <a:moveTo>
                  <a:pt x="61594" y="17780"/>
                </a:moveTo>
                <a:lnTo>
                  <a:pt x="52958" y="8128"/>
                </a:lnTo>
                <a:lnTo>
                  <a:pt x="43052" y="2539"/>
                </a:lnTo>
                <a:lnTo>
                  <a:pt x="27558" y="0"/>
                </a:lnTo>
                <a:lnTo>
                  <a:pt x="16382" y="5842"/>
                </a:lnTo>
                <a:lnTo>
                  <a:pt x="8000" y="10160"/>
                </a:lnTo>
                <a:lnTo>
                  <a:pt x="1269" y="24257"/>
                </a:lnTo>
                <a:lnTo>
                  <a:pt x="0" y="35560"/>
                </a:lnTo>
                <a:lnTo>
                  <a:pt x="2920" y="48133"/>
                </a:lnTo>
                <a:lnTo>
                  <a:pt x="11556" y="57912"/>
                </a:lnTo>
                <a:lnTo>
                  <a:pt x="21462" y="63373"/>
                </a:lnTo>
                <a:lnTo>
                  <a:pt x="35559" y="63119"/>
                </a:lnTo>
                <a:lnTo>
                  <a:pt x="45338" y="61595"/>
                </a:lnTo>
                <a:lnTo>
                  <a:pt x="54990" y="53086"/>
                </a:lnTo>
                <a:lnTo>
                  <a:pt x="63372" y="41656"/>
                </a:lnTo>
                <a:lnTo>
                  <a:pt x="64515" y="30353"/>
                </a:lnTo>
                <a:lnTo>
                  <a:pt x="61594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6965188" y="2956941"/>
            <a:ext cx="64515" cy="63373"/>
          </a:xfrm>
          <a:custGeom>
            <a:avLst/>
            <a:gdLst/>
            <a:ahLst/>
            <a:cxnLst/>
            <a:rect l="l" t="t" r="r" b="b"/>
            <a:pathLst>
              <a:path w="64515" h="63373">
                <a:moveTo>
                  <a:pt x="61594" y="17780"/>
                </a:moveTo>
                <a:lnTo>
                  <a:pt x="52958" y="8128"/>
                </a:lnTo>
                <a:lnTo>
                  <a:pt x="43052" y="2539"/>
                </a:lnTo>
                <a:lnTo>
                  <a:pt x="27558" y="0"/>
                </a:lnTo>
                <a:lnTo>
                  <a:pt x="16382" y="5842"/>
                </a:lnTo>
                <a:lnTo>
                  <a:pt x="8000" y="10160"/>
                </a:lnTo>
                <a:lnTo>
                  <a:pt x="1269" y="24257"/>
                </a:lnTo>
                <a:lnTo>
                  <a:pt x="0" y="35560"/>
                </a:lnTo>
                <a:lnTo>
                  <a:pt x="2920" y="48133"/>
                </a:lnTo>
                <a:lnTo>
                  <a:pt x="11556" y="57912"/>
                </a:lnTo>
                <a:lnTo>
                  <a:pt x="21462" y="63373"/>
                </a:lnTo>
                <a:lnTo>
                  <a:pt x="35559" y="63119"/>
                </a:lnTo>
                <a:lnTo>
                  <a:pt x="45338" y="61595"/>
                </a:lnTo>
                <a:lnTo>
                  <a:pt x="54990" y="53086"/>
                </a:lnTo>
                <a:lnTo>
                  <a:pt x="63372" y="41656"/>
                </a:lnTo>
                <a:lnTo>
                  <a:pt x="64515" y="30353"/>
                </a:lnTo>
                <a:lnTo>
                  <a:pt x="61594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7050658" y="2853054"/>
            <a:ext cx="57658" cy="57658"/>
          </a:xfrm>
          <a:custGeom>
            <a:avLst/>
            <a:gdLst/>
            <a:ahLst/>
            <a:cxnLst/>
            <a:rect l="l" t="t" r="r" b="b"/>
            <a:pathLst>
              <a:path w="57658" h="57658">
                <a:moveTo>
                  <a:pt x="56007" y="16510"/>
                </a:moveTo>
                <a:lnTo>
                  <a:pt x="47498" y="6731"/>
                </a:lnTo>
                <a:lnTo>
                  <a:pt x="37592" y="1270"/>
                </a:lnTo>
                <a:lnTo>
                  <a:pt x="26289" y="0"/>
                </a:lnTo>
                <a:lnTo>
                  <a:pt x="15113" y="5842"/>
                </a:lnTo>
                <a:lnTo>
                  <a:pt x="6731" y="10160"/>
                </a:lnTo>
                <a:lnTo>
                  <a:pt x="1270" y="20066"/>
                </a:lnTo>
                <a:lnTo>
                  <a:pt x="0" y="31369"/>
                </a:lnTo>
                <a:lnTo>
                  <a:pt x="3048" y="43942"/>
                </a:lnTo>
                <a:lnTo>
                  <a:pt x="10160" y="50927"/>
                </a:lnTo>
                <a:lnTo>
                  <a:pt x="20066" y="56387"/>
                </a:lnTo>
                <a:lnTo>
                  <a:pt x="31369" y="57658"/>
                </a:lnTo>
                <a:lnTo>
                  <a:pt x="41148" y="56007"/>
                </a:lnTo>
                <a:lnTo>
                  <a:pt x="50926" y="47498"/>
                </a:lnTo>
                <a:lnTo>
                  <a:pt x="56388" y="37592"/>
                </a:lnTo>
                <a:lnTo>
                  <a:pt x="57658" y="26289"/>
                </a:lnTo>
                <a:lnTo>
                  <a:pt x="56007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7050658" y="2853054"/>
            <a:ext cx="57658" cy="57658"/>
          </a:xfrm>
          <a:custGeom>
            <a:avLst/>
            <a:gdLst/>
            <a:ahLst/>
            <a:cxnLst/>
            <a:rect l="l" t="t" r="r" b="b"/>
            <a:pathLst>
              <a:path w="57658" h="57658">
                <a:moveTo>
                  <a:pt x="56007" y="16510"/>
                </a:moveTo>
                <a:lnTo>
                  <a:pt x="47498" y="6731"/>
                </a:lnTo>
                <a:lnTo>
                  <a:pt x="37592" y="1270"/>
                </a:lnTo>
                <a:lnTo>
                  <a:pt x="26289" y="0"/>
                </a:lnTo>
                <a:lnTo>
                  <a:pt x="15113" y="5842"/>
                </a:lnTo>
                <a:lnTo>
                  <a:pt x="6731" y="10160"/>
                </a:lnTo>
                <a:lnTo>
                  <a:pt x="1270" y="20066"/>
                </a:lnTo>
                <a:lnTo>
                  <a:pt x="0" y="31369"/>
                </a:lnTo>
                <a:lnTo>
                  <a:pt x="3048" y="43942"/>
                </a:lnTo>
                <a:lnTo>
                  <a:pt x="10160" y="50927"/>
                </a:lnTo>
                <a:lnTo>
                  <a:pt x="20066" y="56387"/>
                </a:lnTo>
                <a:lnTo>
                  <a:pt x="31369" y="57658"/>
                </a:lnTo>
                <a:lnTo>
                  <a:pt x="41148" y="56007"/>
                </a:lnTo>
                <a:lnTo>
                  <a:pt x="50926" y="47498"/>
                </a:lnTo>
                <a:lnTo>
                  <a:pt x="56388" y="37592"/>
                </a:lnTo>
                <a:lnTo>
                  <a:pt x="57658" y="26289"/>
                </a:lnTo>
                <a:lnTo>
                  <a:pt x="56007" y="165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7153402" y="2765805"/>
            <a:ext cx="52070" cy="52197"/>
          </a:xfrm>
          <a:custGeom>
            <a:avLst/>
            <a:gdLst/>
            <a:ahLst/>
            <a:cxnLst/>
            <a:rect l="l" t="t" r="r" b="b"/>
            <a:pathLst>
              <a:path w="52070" h="52197">
                <a:moveTo>
                  <a:pt x="1524" y="39751"/>
                </a:moveTo>
                <a:lnTo>
                  <a:pt x="8763" y="46609"/>
                </a:lnTo>
                <a:lnTo>
                  <a:pt x="18669" y="52197"/>
                </a:lnTo>
                <a:lnTo>
                  <a:pt x="28448" y="50546"/>
                </a:lnTo>
                <a:lnTo>
                  <a:pt x="38226" y="49022"/>
                </a:lnTo>
                <a:lnTo>
                  <a:pt x="45212" y="41910"/>
                </a:lnTo>
                <a:lnTo>
                  <a:pt x="52070" y="34798"/>
                </a:lnTo>
                <a:lnTo>
                  <a:pt x="50546" y="25019"/>
                </a:lnTo>
                <a:lnTo>
                  <a:pt x="49022" y="15113"/>
                </a:lnTo>
                <a:lnTo>
                  <a:pt x="41909" y="8255"/>
                </a:lnTo>
                <a:lnTo>
                  <a:pt x="34798" y="1270"/>
                </a:lnTo>
                <a:lnTo>
                  <a:pt x="23495" y="0"/>
                </a:lnTo>
                <a:lnTo>
                  <a:pt x="13716" y="1651"/>
                </a:lnTo>
                <a:lnTo>
                  <a:pt x="6730" y="8763"/>
                </a:lnTo>
                <a:lnTo>
                  <a:pt x="1270" y="18669"/>
                </a:lnTo>
                <a:lnTo>
                  <a:pt x="0" y="29972"/>
                </a:lnTo>
                <a:lnTo>
                  <a:pt x="1524" y="397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7153402" y="2765805"/>
            <a:ext cx="52070" cy="52197"/>
          </a:xfrm>
          <a:custGeom>
            <a:avLst/>
            <a:gdLst/>
            <a:ahLst/>
            <a:cxnLst/>
            <a:rect l="l" t="t" r="r" b="b"/>
            <a:pathLst>
              <a:path w="52070" h="52197">
                <a:moveTo>
                  <a:pt x="1524" y="39751"/>
                </a:moveTo>
                <a:lnTo>
                  <a:pt x="8763" y="46609"/>
                </a:lnTo>
                <a:lnTo>
                  <a:pt x="18669" y="52197"/>
                </a:lnTo>
                <a:lnTo>
                  <a:pt x="28448" y="50546"/>
                </a:lnTo>
                <a:lnTo>
                  <a:pt x="38226" y="49022"/>
                </a:lnTo>
                <a:lnTo>
                  <a:pt x="45212" y="41910"/>
                </a:lnTo>
                <a:lnTo>
                  <a:pt x="52070" y="34798"/>
                </a:lnTo>
                <a:lnTo>
                  <a:pt x="50546" y="25019"/>
                </a:lnTo>
                <a:lnTo>
                  <a:pt x="49022" y="15113"/>
                </a:lnTo>
                <a:lnTo>
                  <a:pt x="41909" y="8255"/>
                </a:lnTo>
                <a:lnTo>
                  <a:pt x="34798" y="1270"/>
                </a:lnTo>
                <a:lnTo>
                  <a:pt x="23495" y="0"/>
                </a:lnTo>
                <a:lnTo>
                  <a:pt x="13716" y="1651"/>
                </a:lnTo>
                <a:lnTo>
                  <a:pt x="6730" y="8763"/>
                </a:lnTo>
                <a:lnTo>
                  <a:pt x="1270" y="18669"/>
                </a:lnTo>
                <a:lnTo>
                  <a:pt x="0" y="29972"/>
                </a:lnTo>
                <a:lnTo>
                  <a:pt x="1524" y="397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7267575" y="2696717"/>
            <a:ext cx="47878" cy="46228"/>
          </a:xfrm>
          <a:custGeom>
            <a:avLst/>
            <a:gdLst/>
            <a:ahLst/>
            <a:cxnLst/>
            <a:rect l="l" t="t" r="r" b="b"/>
            <a:pathLst>
              <a:path w="47878" h="46228">
                <a:moveTo>
                  <a:pt x="46227" y="12319"/>
                </a:moveTo>
                <a:lnTo>
                  <a:pt x="39116" y="5334"/>
                </a:lnTo>
                <a:lnTo>
                  <a:pt x="33400" y="1270"/>
                </a:lnTo>
                <a:lnTo>
                  <a:pt x="22098" y="0"/>
                </a:lnTo>
                <a:lnTo>
                  <a:pt x="12319" y="1524"/>
                </a:lnTo>
                <a:lnTo>
                  <a:pt x="8127" y="7239"/>
                </a:lnTo>
                <a:lnTo>
                  <a:pt x="2667" y="17145"/>
                </a:lnTo>
                <a:lnTo>
                  <a:pt x="0" y="25654"/>
                </a:lnTo>
                <a:lnTo>
                  <a:pt x="4318" y="34036"/>
                </a:lnTo>
                <a:lnTo>
                  <a:pt x="8763" y="42418"/>
                </a:lnTo>
                <a:lnTo>
                  <a:pt x="17145" y="45085"/>
                </a:lnTo>
                <a:lnTo>
                  <a:pt x="28448" y="46228"/>
                </a:lnTo>
                <a:lnTo>
                  <a:pt x="34035" y="43434"/>
                </a:lnTo>
                <a:lnTo>
                  <a:pt x="42418" y="39116"/>
                </a:lnTo>
                <a:lnTo>
                  <a:pt x="47878" y="29083"/>
                </a:lnTo>
                <a:lnTo>
                  <a:pt x="47751" y="22098"/>
                </a:lnTo>
                <a:lnTo>
                  <a:pt x="46227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7267575" y="2696717"/>
            <a:ext cx="47878" cy="46228"/>
          </a:xfrm>
          <a:custGeom>
            <a:avLst/>
            <a:gdLst/>
            <a:ahLst/>
            <a:cxnLst/>
            <a:rect l="l" t="t" r="r" b="b"/>
            <a:pathLst>
              <a:path w="47878" h="46228">
                <a:moveTo>
                  <a:pt x="46227" y="12319"/>
                </a:moveTo>
                <a:lnTo>
                  <a:pt x="39116" y="5334"/>
                </a:lnTo>
                <a:lnTo>
                  <a:pt x="33400" y="1270"/>
                </a:lnTo>
                <a:lnTo>
                  <a:pt x="22098" y="0"/>
                </a:lnTo>
                <a:lnTo>
                  <a:pt x="12319" y="1524"/>
                </a:lnTo>
                <a:lnTo>
                  <a:pt x="8127" y="7239"/>
                </a:lnTo>
                <a:lnTo>
                  <a:pt x="2667" y="17145"/>
                </a:lnTo>
                <a:lnTo>
                  <a:pt x="0" y="25654"/>
                </a:lnTo>
                <a:lnTo>
                  <a:pt x="4318" y="34036"/>
                </a:lnTo>
                <a:lnTo>
                  <a:pt x="8763" y="42418"/>
                </a:lnTo>
                <a:lnTo>
                  <a:pt x="17145" y="45085"/>
                </a:lnTo>
                <a:lnTo>
                  <a:pt x="28448" y="46228"/>
                </a:lnTo>
                <a:lnTo>
                  <a:pt x="34035" y="43434"/>
                </a:lnTo>
                <a:lnTo>
                  <a:pt x="42418" y="39116"/>
                </a:lnTo>
                <a:lnTo>
                  <a:pt x="47878" y="29083"/>
                </a:lnTo>
                <a:lnTo>
                  <a:pt x="47751" y="22098"/>
                </a:lnTo>
                <a:lnTo>
                  <a:pt x="46227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7396099" y="2645664"/>
            <a:ext cx="40894" cy="43434"/>
          </a:xfrm>
          <a:custGeom>
            <a:avLst/>
            <a:gdLst/>
            <a:ahLst/>
            <a:cxnLst/>
            <a:rect l="l" t="t" r="r" b="b"/>
            <a:pathLst>
              <a:path w="40894" h="43434">
                <a:moveTo>
                  <a:pt x="40640" y="13715"/>
                </a:moveTo>
                <a:lnTo>
                  <a:pt x="33527" y="6858"/>
                </a:lnTo>
                <a:lnTo>
                  <a:pt x="27812" y="2666"/>
                </a:lnTo>
                <a:lnTo>
                  <a:pt x="19430" y="0"/>
                </a:lnTo>
                <a:lnTo>
                  <a:pt x="11049" y="4318"/>
                </a:lnTo>
                <a:lnTo>
                  <a:pt x="5460" y="7238"/>
                </a:lnTo>
                <a:lnTo>
                  <a:pt x="0" y="17145"/>
                </a:lnTo>
                <a:lnTo>
                  <a:pt x="0" y="24130"/>
                </a:lnTo>
                <a:lnTo>
                  <a:pt x="1650" y="34036"/>
                </a:lnTo>
                <a:lnTo>
                  <a:pt x="7239" y="38100"/>
                </a:lnTo>
                <a:lnTo>
                  <a:pt x="12953" y="42290"/>
                </a:lnTo>
                <a:lnTo>
                  <a:pt x="24256" y="43434"/>
                </a:lnTo>
                <a:lnTo>
                  <a:pt x="29845" y="40639"/>
                </a:lnTo>
                <a:lnTo>
                  <a:pt x="38226" y="36195"/>
                </a:lnTo>
                <a:lnTo>
                  <a:pt x="40894" y="27812"/>
                </a:lnTo>
                <a:lnTo>
                  <a:pt x="40640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7396099" y="2645664"/>
            <a:ext cx="40894" cy="43434"/>
          </a:xfrm>
          <a:custGeom>
            <a:avLst/>
            <a:gdLst/>
            <a:ahLst/>
            <a:cxnLst/>
            <a:rect l="l" t="t" r="r" b="b"/>
            <a:pathLst>
              <a:path w="40894" h="43434">
                <a:moveTo>
                  <a:pt x="40640" y="13715"/>
                </a:moveTo>
                <a:lnTo>
                  <a:pt x="33527" y="6858"/>
                </a:lnTo>
                <a:lnTo>
                  <a:pt x="27812" y="2666"/>
                </a:lnTo>
                <a:lnTo>
                  <a:pt x="19430" y="0"/>
                </a:lnTo>
                <a:lnTo>
                  <a:pt x="11049" y="4318"/>
                </a:lnTo>
                <a:lnTo>
                  <a:pt x="5460" y="7238"/>
                </a:lnTo>
                <a:lnTo>
                  <a:pt x="0" y="17145"/>
                </a:lnTo>
                <a:lnTo>
                  <a:pt x="0" y="24130"/>
                </a:lnTo>
                <a:lnTo>
                  <a:pt x="1650" y="34036"/>
                </a:lnTo>
                <a:lnTo>
                  <a:pt x="7239" y="38100"/>
                </a:lnTo>
                <a:lnTo>
                  <a:pt x="12953" y="42290"/>
                </a:lnTo>
                <a:lnTo>
                  <a:pt x="24256" y="43434"/>
                </a:lnTo>
                <a:lnTo>
                  <a:pt x="29845" y="40639"/>
                </a:lnTo>
                <a:lnTo>
                  <a:pt x="38226" y="36195"/>
                </a:lnTo>
                <a:lnTo>
                  <a:pt x="40894" y="27812"/>
                </a:lnTo>
                <a:lnTo>
                  <a:pt x="40640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7529195" y="2619629"/>
            <a:ext cx="38100" cy="38226"/>
          </a:xfrm>
          <a:custGeom>
            <a:avLst/>
            <a:gdLst/>
            <a:ahLst/>
            <a:cxnLst/>
            <a:rect l="l" t="t" r="r" b="b"/>
            <a:pathLst>
              <a:path w="38100" h="38226">
                <a:moveTo>
                  <a:pt x="37846" y="11175"/>
                </a:moveTo>
                <a:lnTo>
                  <a:pt x="30733" y="4191"/>
                </a:lnTo>
                <a:lnTo>
                  <a:pt x="25019" y="0"/>
                </a:lnTo>
                <a:lnTo>
                  <a:pt x="18033" y="126"/>
                </a:lnTo>
                <a:lnTo>
                  <a:pt x="12446" y="3048"/>
                </a:lnTo>
                <a:lnTo>
                  <a:pt x="4063" y="7366"/>
                </a:lnTo>
                <a:lnTo>
                  <a:pt x="0" y="13081"/>
                </a:lnTo>
                <a:lnTo>
                  <a:pt x="0" y="20066"/>
                </a:lnTo>
                <a:lnTo>
                  <a:pt x="1650" y="29972"/>
                </a:lnTo>
                <a:lnTo>
                  <a:pt x="7238" y="34036"/>
                </a:lnTo>
                <a:lnTo>
                  <a:pt x="12953" y="38226"/>
                </a:lnTo>
                <a:lnTo>
                  <a:pt x="19938" y="38100"/>
                </a:lnTo>
                <a:lnTo>
                  <a:pt x="29845" y="36575"/>
                </a:lnTo>
                <a:lnTo>
                  <a:pt x="33908" y="30861"/>
                </a:lnTo>
                <a:lnTo>
                  <a:pt x="38100" y="25146"/>
                </a:lnTo>
                <a:lnTo>
                  <a:pt x="37846" y="111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7529195" y="2619629"/>
            <a:ext cx="38100" cy="38226"/>
          </a:xfrm>
          <a:custGeom>
            <a:avLst/>
            <a:gdLst/>
            <a:ahLst/>
            <a:cxnLst/>
            <a:rect l="l" t="t" r="r" b="b"/>
            <a:pathLst>
              <a:path w="38100" h="38226">
                <a:moveTo>
                  <a:pt x="37846" y="11175"/>
                </a:moveTo>
                <a:lnTo>
                  <a:pt x="30733" y="4191"/>
                </a:lnTo>
                <a:lnTo>
                  <a:pt x="25019" y="0"/>
                </a:lnTo>
                <a:lnTo>
                  <a:pt x="18033" y="126"/>
                </a:lnTo>
                <a:lnTo>
                  <a:pt x="12446" y="3048"/>
                </a:lnTo>
                <a:lnTo>
                  <a:pt x="4063" y="7366"/>
                </a:lnTo>
                <a:lnTo>
                  <a:pt x="0" y="13081"/>
                </a:lnTo>
                <a:lnTo>
                  <a:pt x="0" y="20066"/>
                </a:lnTo>
                <a:lnTo>
                  <a:pt x="1650" y="29972"/>
                </a:lnTo>
                <a:lnTo>
                  <a:pt x="7238" y="34036"/>
                </a:lnTo>
                <a:lnTo>
                  <a:pt x="12953" y="38226"/>
                </a:lnTo>
                <a:lnTo>
                  <a:pt x="19938" y="38100"/>
                </a:lnTo>
                <a:lnTo>
                  <a:pt x="29845" y="36575"/>
                </a:lnTo>
                <a:lnTo>
                  <a:pt x="33908" y="30861"/>
                </a:lnTo>
                <a:lnTo>
                  <a:pt x="38100" y="25146"/>
                </a:lnTo>
                <a:lnTo>
                  <a:pt x="37846" y="111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7665593" y="2616327"/>
            <a:ext cx="36449" cy="35178"/>
          </a:xfrm>
          <a:custGeom>
            <a:avLst/>
            <a:gdLst/>
            <a:ahLst/>
            <a:cxnLst/>
            <a:rect l="l" t="t" r="r" b="b"/>
            <a:pathLst>
              <a:path w="36449" h="35178">
                <a:moveTo>
                  <a:pt x="33527" y="9651"/>
                </a:moveTo>
                <a:lnTo>
                  <a:pt x="30606" y="4063"/>
                </a:lnTo>
                <a:lnTo>
                  <a:pt x="22225" y="1397"/>
                </a:lnTo>
                <a:lnTo>
                  <a:pt x="17906" y="0"/>
                </a:lnTo>
                <a:lnTo>
                  <a:pt x="8127" y="1524"/>
                </a:lnTo>
                <a:lnTo>
                  <a:pt x="3936" y="7238"/>
                </a:lnTo>
                <a:lnTo>
                  <a:pt x="2666" y="11557"/>
                </a:lnTo>
                <a:lnTo>
                  <a:pt x="0" y="19938"/>
                </a:lnTo>
                <a:lnTo>
                  <a:pt x="2793" y="25526"/>
                </a:lnTo>
                <a:lnTo>
                  <a:pt x="5714" y="31114"/>
                </a:lnTo>
                <a:lnTo>
                  <a:pt x="14224" y="33782"/>
                </a:lnTo>
                <a:lnTo>
                  <a:pt x="18414" y="35178"/>
                </a:lnTo>
                <a:lnTo>
                  <a:pt x="24002" y="32258"/>
                </a:lnTo>
                <a:lnTo>
                  <a:pt x="32384" y="27939"/>
                </a:lnTo>
                <a:lnTo>
                  <a:pt x="33781" y="23749"/>
                </a:lnTo>
                <a:lnTo>
                  <a:pt x="36449" y="15239"/>
                </a:lnTo>
                <a:lnTo>
                  <a:pt x="33527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7665593" y="2616327"/>
            <a:ext cx="36449" cy="35178"/>
          </a:xfrm>
          <a:custGeom>
            <a:avLst/>
            <a:gdLst/>
            <a:ahLst/>
            <a:cxnLst/>
            <a:rect l="l" t="t" r="r" b="b"/>
            <a:pathLst>
              <a:path w="36449" h="35178">
                <a:moveTo>
                  <a:pt x="33527" y="9651"/>
                </a:moveTo>
                <a:lnTo>
                  <a:pt x="30606" y="4063"/>
                </a:lnTo>
                <a:lnTo>
                  <a:pt x="22225" y="1397"/>
                </a:lnTo>
                <a:lnTo>
                  <a:pt x="17906" y="0"/>
                </a:lnTo>
                <a:lnTo>
                  <a:pt x="8127" y="1524"/>
                </a:lnTo>
                <a:lnTo>
                  <a:pt x="3936" y="7238"/>
                </a:lnTo>
                <a:lnTo>
                  <a:pt x="2666" y="11557"/>
                </a:lnTo>
                <a:lnTo>
                  <a:pt x="0" y="19938"/>
                </a:lnTo>
                <a:lnTo>
                  <a:pt x="2793" y="25526"/>
                </a:lnTo>
                <a:lnTo>
                  <a:pt x="5714" y="31114"/>
                </a:lnTo>
                <a:lnTo>
                  <a:pt x="14224" y="33782"/>
                </a:lnTo>
                <a:lnTo>
                  <a:pt x="18414" y="35178"/>
                </a:lnTo>
                <a:lnTo>
                  <a:pt x="24002" y="32258"/>
                </a:lnTo>
                <a:lnTo>
                  <a:pt x="32384" y="27939"/>
                </a:lnTo>
                <a:lnTo>
                  <a:pt x="33781" y="23749"/>
                </a:lnTo>
                <a:lnTo>
                  <a:pt x="36449" y="15239"/>
                </a:lnTo>
                <a:lnTo>
                  <a:pt x="33527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7802118" y="2636774"/>
            <a:ext cx="30860" cy="29717"/>
          </a:xfrm>
          <a:custGeom>
            <a:avLst/>
            <a:gdLst/>
            <a:ahLst/>
            <a:cxnLst/>
            <a:rect l="l" t="t" r="r" b="b"/>
            <a:pathLst>
              <a:path w="30860" h="29717">
                <a:moveTo>
                  <a:pt x="25146" y="4190"/>
                </a:moveTo>
                <a:lnTo>
                  <a:pt x="19430" y="0"/>
                </a:lnTo>
                <a:lnTo>
                  <a:pt x="12446" y="126"/>
                </a:lnTo>
                <a:lnTo>
                  <a:pt x="9651" y="1524"/>
                </a:lnTo>
                <a:lnTo>
                  <a:pt x="4063" y="4445"/>
                </a:lnTo>
                <a:lnTo>
                  <a:pt x="0" y="10160"/>
                </a:lnTo>
                <a:lnTo>
                  <a:pt x="0" y="17145"/>
                </a:lnTo>
                <a:lnTo>
                  <a:pt x="1524" y="19938"/>
                </a:lnTo>
                <a:lnTo>
                  <a:pt x="4445" y="25526"/>
                </a:lnTo>
                <a:lnTo>
                  <a:pt x="10032" y="29717"/>
                </a:lnTo>
                <a:lnTo>
                  <a:pt x="17145" y="29590"/>
                </a:lnTo>
                <a:lnTo>
                  <a:pt x="22732" y="26670"/>
                </a:lnTo>
                <a:lnTo>
                  <a:pt x="25526" y="25273"/>
                </a:lnTo>
                <a:lnTo>
                  <a:pt x="29590" y="19558"/>
                </a:lnTo>
                <a:lnTo>
                  <a:pt x="29463" y="12573"/>
                </a:lnTo>
                <a:lnTo>
                  <a:pt x="30860" y="8254"/>
                </a:lnTo>
                <a:lnTo>
                  <a:pt x="25146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7802118" y="2636774"/>
            <a:ext cx="30860" cy="29717"/>
          </a:xfrm>
          <a:custGeom>
            <a:avLst/>
            <a:gdLst/>
            <a:ahLst/>
            <a:cxnLst/>
            <a:rect l="l" t="t" r="r" b="b"/>
            <a:pathLst>
              <a:path w="30860" h="29717">
                <a:moveTo>
                  <a:pt x="25146" y="4190"/>
                </a:moveTo>
                <a:lnTo>
                  <a:pt x="19430" y="0"/>
                </a:lnTo>
                <a:lnTo>
                  <a:pt x="12446" y="126"/>
                </a:lnTo>
                <a:lnTo>
                  <a:pt x="9651" y="1524"/>
                </a:lnTo>
                <a:lnTo>
                  <a:pt x="4063" y="4445"/>
                </a:lnTo>
                <a:lnTo>
                  <a:pt x="0" y="10160"/>
                </a:lnTo>
                <a:lnTo>
                  <a:pt x="0" y="17145"/>
                </a:lnTo>
                <a:lnTo>
                  <a:pt x="1524" y="19938"/>
                </a:lnTo>
                <a:lnTo>
                  <a:pt x="4445" y="25526"/>
                </a:lnTo>
                <a:lnTo>
                  <a:pt x="10032" y="29717"/>
                </a:lnTo>
                <a:lnTo>
                  <a:pt x="17145" y="29590"/>
                </a:lnTo>
                <a:lnTo>
                  <a:pt x="22732" y="26670"/>
                </a:lnTo>
                <a:lnTo>
                  <a:pt x="25526" y="25273"/>
                </a:lnTo>
                <a:lnTo>
                  <a:pt x="29590" y="19558"/>
                </a:lnTo>
                <a:lnTo>
                  <a:pt x="29463" y="12573"/>
                </a:lnTo>
                <a:lnTo>
                  <a:pt x="30860" y="8254"/>
                </a:lnTo>
                <a:lnTo>
                  <a:pt x="25146" y="419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7932039" y="2678557"/>
            <a:ext cx="26796" cy="28066"/>
          </a:xfrm>
          <a:custGeom>
            <a:avLst/>
            <a:gdLst/>
            <a:ahLst/>
            <a:cxnLst/>
            <a:rect l="l" t="t" r="r" b="b"/>
            <a:pathLst>
              <a:path w="26796" h="28066">
                <a:moveTo>
                  <a:pt x="25272" y="8254"/>
                </a:moveTo>
                <a:lnTo>
                  <a:pt x="22351" y="2666"/>
                </a:lnTo>
                <a:lnTo>
                  <a:pt x="18160" y="1269"/>
                </a:lnTo>
                <a:lnTo>
                  <a:pt x="13842" y="0"/>
                </a:lnTo>
                <a:lnTo>
                  <a:pt x="6857" y="126"/>
                </a:lnTo>
                <a:lnTo>
                  <a:pt x="2666" y="5714"/>
                </a:lnTo>
                <a:lnTo>
                  <a:pt x="1396" y="10032"/>
                </a:lnTo>
                <a:lnTo>
                  <a:pt x="0" y="14223"/>
                </a:lnTo>
                <a:lnTo>
                  <a:pt x="126" y="21208"/>
                </a:lnTo>
                <a:lnTo>
                  <a:pt x="4317" y="22605"/>
                </a:lnTo>
                <a:lnTo>
                  <a:pt x="10032" y="26796"/>
                </a:lnTo>
                <a:lnTo>
                  <a:pt x="14350" y="28066"/>
                </a:lnTo>
                <a:lnTo>
                  <a:pt x="19938" y="25145"/>
                </a:lnTo>
                <a:lnTo>
                  <a:pt x="25400" y="22351"/>
                </a:lnTo>
                <a:lnTo>
                  <a:pt x="26796" y="18033"/>
                </a:lnTo>
                <a:lnTo>
                  <a:pt x="26669" y="11048"/>
                </a:lnTo>
                <a:lnTo>
                  <a:pt x="25272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7932039" y="2678557"/>
            <a:ext cx="26796" cy="28066"/>
          </a:xfrm>
          <a:custGeom>
            <a:avLst/>
            <a:gdLst/>
            <a:ahLst/>
            <a:cxnLst/>
            <a:rect l="l" t="t" r="r" b="b"/>
            <a:pathLst>
              <a:path w="26796" h="28066">
                <a:moveTo>
                  <a:pt x="25272" y="8254"/>
                </a:moveTo>
                <a:lnTo>
                  <a:pt x="22351" y="2666"/>
                </a:lnTo>
                <a:lnTo>
                  <a:pt x="18160" y="1269"/>
                </a:lnTo>
                <a:lnTo>
                  <a:pt x="13842" y="0"/>
                </a:lnTo>
                <a:lnTo>
                  <a:pt x="6857" y="126"/>
                </a:lnTo>
                <a:lnTo>
                  <a:pt x="2666" y="5714"/>
                </a:lnTo>
                <a:lnTo>
                  <a:pt x="1396" y="10032"/>
                </a:lnTo>
                <a:lnTo>
                  <a:pt x="0" y="14223"/>
                </a:lnTo>
                <a:lnTo>
                  <a:pt x="126" y="21208"/>
                </a:lnTo>
                <a:lnTo>
                  <a:pt x="4317" y="22605"/>
                </a:lnTo>
                <a:lnTo>
                  <a:pt x="10032" y="26796"/>
                </a:lnTo>
                <a:lnTo>
                  <a:pt x="14350" y="28066"/>
                </a:lnTo>
                <a:lnTo>
                  <a:pt x="19938" y="25145"/>
                </a:lnTo>
                <a:lnTo>
                  <a:pt x="25400" y="22351"/>
                </a:lnTo>
                <a:lnTo>
                  <a:pt x="26796" y="18033"/>
                </a:lnTo>
                <a:lnTo>
                  <a:pt x="26669" y="11048"/>
                </a:lnTo>
                <a:lnTo>
                  <a:pt x="25272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6857873" y="3201670"/>
            <a:ext cx="72898" cy="70357"/>
          </a:xfrm>
          <a:custGeom>
            <a:avLst/>
            <a:gdLst/>
            <a:ahLst/>
            <a:cxnLst/>
            <a:rect l="l" t="t" r="r" b="b"/>
            <a:pathLst>
              <a:path w="72898" h="70357">
                <a:moveTo>
                  <a:pt x="67055" y="20574"/>
                </a:moveTo>
                <a:lnTo>
                  <a:pt x="61341" y="9397"/>
                </a:lnTo>
                <a:lnTo>
                  <a:pt x="47117" y="2539"/>
                </a:lnTo>
                <a:lnTo>
                  <a:pt x="31623" y="0"/>
                </a:lnTo>
                <a:lnTo>
                  <a:pt x="19050" y="3047"/>
                </a:lnTo>
                <a:lnTo>
                  <a:pt x="9398" y="11556"/>
                </a:lnTo>
                <a:lnTo>
                  <a:pt x="2540" y="25780"/>
                </a:lnTo>
                <a:lnTo>
                  <a:pt x="0" y="41275"/>
                </a:lnTo>
                <a:lnTo>
                  <a:pt x="2921" y="53847"/>
                </a:lnTo>
                <a:lnTo>
                  <a:pt x="11556" y="63626"/>
                </a:lnTo>
                <a:lnTo>
                  <a:pt x="25653" y="70357"/>
                </a:lnTo>
                <a:lnTo>
                  <a:pt x="39750" y="70230"/>
                </a:lnTo>
                <a:lnTo>
                  <a:pt x="52324" y="67182"/>
                </a:lnTo>
                <a:lnTo>
                  <a:pt x="62102" y="58546"/>
                </a:lnTo>
                <a:lnTo>
                  <a:pt x="70357" y="47243"/>
                </a:lnTo>
                <a:lnTo>
                  <a:pt x="72898" y="31750"/>
                </a:lnTo>
                <a:lnTo>
                  <a:pt x="67055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6857873" y="3201670"/>
            <a:ext cx="72898" cy="70357"/>
          </a:xfrm>
          <a:custGeom>
            <a:avLst/>
            <a:gdLst/>
            <a:ahLst/>
            <a:cxnLst/>
            <a:rect l="l" t="t" r="r" b="b"/>
            <a:pathLst>
              <a:path w="72898" h="70357">
                <a:moveTo>
                  <a:pt x="67055" y="20574"/>
                </a:moveTo>
                <a:lnTo>
                  <a:pt x="61341" y="9397"/>
                </a:lnTo>
                <a:lnTo>
                  <a:pt x="47117" y="2539"/>
                </a:lnTo>
                <a:lnTo>
                  <a:pt x="31623" y="0"/>
                </a:lnTo>
                <a:lnTo>
                  <a:pt x="19050" y="3047"/>
                </a:lnTo>
                <a:lnTo>
                  <a:pt x="9398" y="11556"/>
                </a:lnTo>
                <a:lnTo>
                  <a:pt x="2540" y="25780"/>
                </a:lnTo>
                <a:lnTo>
                  <a:pt x="0" y="41275"/>
                </a:lnTo>
                <a:lnTo>
                  <a:pt x="2921" y="53847"/>
                </a:lnTo>
                <a:lnTo>
                  <a:pt x="11556" y="63626"/>
                </a:lnTo>
                <a:lnTo>
                  <a:pt x="25653" y="70357"/>
                </a:lnTo>
                <a:lnTo>
                  <a:pt x="39750" y="70230"/>
                </a:lnTo>
                <a:lnTo>
                  <a:pt x="52324" y="67182"/>
                </a:lnTo>
                <a:lnTo>
                  <a:pt x="62102" y="58546"/>
                </a:lnTo>
                <a:lnTo>
                  <a:pt x="70357" y="47243"/>
                </a:lnTo>
                <a:lnTo>
                  <a:pt x="72898" y="31750"/>
                </a:lnTo>
                <a:lnTo>
                  <a:pt x="67055" y="20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6844283" y="3338322"/>
            <a:ext cx="64643" cy="64515"/>
          </a:xfrm>
          <a:custGeom>
            <a:avLst/>
            <a:gdLst/>
            <a:ahLst/>
            <a:cxnLst/>
            <a:rect l="l" t="t" r="r" b="b"/>
            <a:pathLst>
              <a:path w="64643" h="64515">
                <a:moveTo>
                  <a:pt x="61595" y="17779"/>
                </a:moveTo>
                <a:lnTo>
                  <a:pt x="53086" y="8000"/>
                </a:lnTo>
                <a:lnTo>
                  <a:pt x="43052" y="2539"/>
                </a:lnTo>
                <a:lnTo>
                  <a:pt x="27559" y="0"/>
                </a:lnTo>
                <a:lnTo>
                  <a:pt x="16510" y="5714"/>
                </a:lnTo>
                <a:lnTo>
                  <a:pt x="5334" y="11556"/>
                </a:lnTo>
                <a:lnTo>
                  <a:pt x="1270" y="24256"/>
                </a:lnTo>
                <a:lnTo>
                  <a:pt x="0" y="35560"/>
                </a:lnTo>
                <a:lnTo>
                  <a:pt x="3048" y="48132"/>
                </a:lnTo>
                <a:lnTo>
                  <a:pt x="11557" y="57912"/>
                </a:lnTo>
                <a:lnTo>
                  <a:pt x="21463" y="63373"/>
                </a:lnTo>
                <a:lnTo>
                  <a:pt x="32766" y="64515"/>
                </a:lnTo>
                <a:lnTo>
                  <a:pt x="45339" y="61594"/>
                </a:lnTo>
                <a:lnTo>
                  <a:pt x="55118" y="52958"/>
                </a:lnTo>
                <a:lnTo>
                  <a:pt x="63373" y="41655"/>
                </a:lnTo>
                <a:lnTo>
                  <a:pt x="64643" y="30352"/>
                </a:lnTo>
                <a:lnTo>
                  <a:pt x="61595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6844283" y="3338322"/>
            <a:ext cx="64643" cy="64515"/>
          </a:xfrm>
          <a:custGeom>
            <a:avLst/>
            <a:gdLst/>
            <a:ahLst/>
            <a:cxnLst/>
            <a:rect l="l" t="t" r="r" b="b"/>
            <a:pathLst>
              <a:path w="64643" h="64515">
                <a:moveTo>
                  <a:pt x="61595" y="17779"/>
                </a:moveTo>
                <a:lnTo>
                  <a:pt x="53086" y="8000"/>
                </a:lnTo>
                <a:lnTo>
                  <a:pt x="43052" y="2539"/>
                </a:lnTo>
                <a:lnTo>
                  <a:pt x="27559" y="0"/>
                </a:lnTo>
                <a:lnTo>
                  <a:pt x="16510" y="5714"/>
                </a:lnTo>
                <a:lnTo>
                  <a:pt x="5334" y="11556"/>
                </a:lnTo>
                <a:lnTo>
                  <a:pt x="1270" y="24256"/>
                </a:lnTo>
                <a:lnTo>
                  <a:pt x="0" y="35560"/>
                </a:lnTo>
                <a:lnTo>
                  <a:pt x="3048" y="48132"/>
                </a:lnTo>
                <a:lnTo>
                  <a:pt x="11557" y="57912"/>
                </a:lnTo>
                <a:lnTo>
                  <a:pt x="21463" y="63373"/>
                </a:lnTo>
                <a:lnTo>
                  <a:pt x="32766" y="64515"/>
                </a:lnTo>
                <a:lnTo>
                  <a:pt x="45339" y="61594"/>
                </a:lnTo>
                <a:lnTo>
                  <a:pt x="55118" y="52958"/>
                </a:lnTo>
                <a:lnTo>
                  <a:pt x="63373" y="41655"/>
                </a:lnTo>
                <a:lnTo>
                  <a:pt x="64643" y="30352"/>
                </a:lnTo>
                <a:lnTo>
                  <a:pt x="61595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6853301" y="3475990"/>
            <a:ext cx="57530" cy="57531"/>
          </a:xfrm>
          <a:custGeom>
            <a:avLst/>
            <a:gdLst/>
            <a:ahLst/>
            <a:cxnLst/>
            <a:rect l="l" t="t" r="r" b="b"/>
            <a:pathLst>
              <a:path w="57530" h="57531">
                <a:moveTo>
                  <a:pt x="53213" y="17780"/>
                </a:moveTo>
                <a:lnTo>
                  <a:pt x="47498" y="6731"/>
                </a:lnTo>
                <a:lnTo>
                  <a:pt x="37465" y="1143"/>
                </a:lnTo>
                <a:lnTo>
                  <a:pt x="26289" y="0"/>
                </a:lnTo>
                <a:lnTo>
                  <a:pt x="15113" y="5714"/>
                </a:lnTo>
                <a:lnTo>
                  <a:pt x="6730" y="10033"/>
                </a:lnTo>
                <a:lnTo>
                  <a:pt x="1270" y="20065"/>
                </a:lnTo>
                <a:lnTo>
                  <a:pt x="0" y="31242"/>
                </a:lnTo>
                <a:lnTo>
                  <a:pt x="3048" y="43942"/>
                </a:lnTo>
                <a:lnTo>
                  <a:pt x="10159" y="50800"/>
                </a:lnTo>
                <a:lnTo>
                  <a:pt x="20066" y="56261"/>
                </a:lnTo>
                <a:lnTo>
                  <a:pt x="31369" y="57531"/>
                </a:lnTo>
                <a:lnTo>
                  <a:pt x="41148" y="56007"/>
                </a:lnTo>
                <a:lnTo>
                  <a:pt x="50800" y="47371"/>
                </a:lnTo>
                <a:lnTo>
                  <a:pt x="56388" y="37464"/>
                </a:lnTo>
                <a:lnTo>
                  <a:pt x="57530" y="26162"/>
                </a:lnTo>
                <a:lnTo>
                  <a:pt x="53213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6853301" y="3475990"/>
            <a:ext cx="57530" cy="57531"/>
          </a:xfrm>
          <a:custGeom>
            <a:avLst/>
            <a:gdLst/>
            <a:ahLst/>
            <a:cxnLst/>
            <a:rect l="l" t="t" r="r" b="b"/>
            <a:pathLst>
              <a:path w="57530" h="57531">
                <a:moveTo>
                  <a:pt x="53213" y="17780"/>
                </a:moveTo>
                <a:lnTo>
                  <a:pt x="47498" y="6731"/>
                </a:lnTo>
                <a:lnTo>
                  <a:pt x="37465" y="1143"/>
                </a:lnTo>
                <a:lnTo>
                  <a:pt x="26289" y="0"/>
                </a:lnTo>
                <a:lnTo>
                  <a:pt x="15113" y="5714"/>
                </a:lnTo>
                <a:lnTo>
                  <a:pt x="6730" y="10033"/>
                </a:lnTo>
                <a:lnTo>
                  <a:pt x="1270" y="20065"/>
                </a:lnTo>
                <a:lnTo>
                  <a:pt x="0" y="31242"/>
                </a:lnTo>
                <a:lnTo>
                  <a:pt x="3048" y="43942"/>
                </a:lnTo>
                <a:lnTo>
                  <a:pt x="10159" y="50800"/>
                </a:lnTo>
                <a:lnTo>
                  <a:pt x="20066" y="56261"/>
                </a:lnTo>
                <a:lnTo>
                  <a:pt x="31369" y="57531"/>
                </a:lnTo>
                <a:lnTo>
                  <a:pt x="41148" y="56007"/>
                </a:lnTo>
                <a:lnTo>
                  <a:pt x="50800" y="47371"/>
                </a:lnTo>
                <a:lnTo>
                  <a:pt x="56388" y="37464"/>
                </a:lnTo>
                <a:lnTo>
                  <a:pt x="57530" y="26162"/>
                </a:lnTo>
                <a:lnTo>
                  <a:pt x="53213" y="17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6883400" y="3611753"/>
            <a:ext cx="53340" cy="52070"/>
          </a:xfrm>
          <a:custGeom>
            <a:avLst/>
            <a:gdLst/>
            <a:ahLst/>
            <a:cxnLst/>
            <a:rect l="l" t="t" r="r" b="b"/>
            <a:pathLst>
              <a:path w="53340" h="52070">
                <a:moveTo>
                  <a:pt x="49022" y="13843"/>
                </a:moveTo>
                <a:lnTo>
                  <a:pt x="44703" y="5461"/>
                </a:lnTo>
                <a:lnTo>
                  <a:pt x="34671" y="0"/>
                </a:lnTo>
                <a:lnTo>
                  <a:pt x="24892" y="1524"/>
                </a:lnTo>
                <a:lnTo>
                  <a:pt x="15113" y="3048"/>
                </a:lnTo>
                <a:lnTo>
                  <a:pt x="8127" y="10160"/>
                </a:lnTo>
                <a:lnTo>
                  <a:pt x="1270" y="17399"/>
                </a:lnTo>
                <a:lnTo>
                  <a:pt x="0" y="28575"/>
                </a:lnTo>
                <a:lnTo>
                  <a:pt x="4318" y="36957"/>
                </a:lnTo>
                <a:lnTo>
                  <a:pt x="8635" y="45339"/>
                </a:lnTo>
                <a:lnTo>
                  <a:pt x="18669" y="50800"/>
                </a:lnTo>
                <a:lnTo>
                  <a:pt x="29845" y="52070"/>
                </a:lnTo>
                <a:lnTo>
                  <a:pt x="39750" y="50546"/>
                </a:lnTo>
                <a:lnTo>
                  <a:pt x="46608" y="43434"/>
                </a:lnTo>
                <a:lnTo>
                  <a:pt x="52070" y="33401"/>
                </a:lnTo>
                <a:lnTo>
                  <a:pt x="53340" y="22225"/>
                </a:lnTo>
                <a:lnTo>
                  <a:pt x="49022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6883400" y="3611753"/>
            <a:ext cx="53340" cy="52070"/>
          </a:xfrm>
          <a:custGeom>
            <a:avLst/>
            <a:gdLst/>
            <a:ahLst/>
            <a:cxnLst/>
            <a:rect l="l" t="t" r="r" b="b"/>
            <a:pathLst>
              <a:path w="53340" h="52070">
                <a:moveTo>
                  <a:pt x="49022" y="13843"/>
                </a:moveTo>
                <a:lnTo>
                  <a:pt x="44703" y="5461"/>
                </a:lnTo>
                <a:lnTo>
                  <a:pt x="34671" y="0"/>
                </a:lnTo>
                <a:lnTo>
                  <a:pt x="24892" y="1524"/>
                </a:lnTo>
                <a:lnTo>
                  <a:pt x="15113" y="3048"/>
                </a:lnTo>
                <a:lnTo>
                  <a:pt x="8127" y="10160"/>
                </a:lnTo>
                <a:lnTo>
                  <a:pt x="1270" y="17399"/>
                </a:lnTo>
                <a:lnTo>
                  <a:pt x="0" y="28575"/>
                </a:lnTo>
                <a:lnTo>
                  <a:pt x="4318" y="36957"/>
                </a:lnTo>
                <a:lnTo>
                  <a:pt x="8635" y="45339"/>
                </a:lnTo>
                <a:lnTo>
                  <a:pt x="18669" y="50800"/>
                </a:lnTo>
                <a:lnTo>
                  <a:pt x="29845" y="52070"/>
                </a:lnTo>
                <a:lnTo>
                  <a:pt x="39750" y="50546"/>
                </a:lnTo>
                <a:lnTo>
                  <a:pt x="46608" y="43434"/>
                </a:lnTo>
                <a:lnTo>
                  <a:pt x="52070" y="33401"/>
                </a:lnTo>
                <a:lnTo>
                  <a:pt x="53340" y="22225"/>
                </a:lnTo>
                <a:lnTo>
                  <a:pt x="49022" y="1384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6937248" y="3739006"/>
            <a:ext cx="47878" cy="46355"/>
          </a:xfrm>
          <a:custGeom>
            <a:avLst/>
            <a:gdLst/>
            <a:ahLst/>
            <a:cxnLst/>
            <a:rect l="l" t="t" r="r" b="b"/>
            <a:pathLst>
              <a:path w="47878" h="46354">
                <a:moveTo>
                  <a:pt x="46227" y="12319"/>
                </a:moveTo>
                <a:lnTo>
                  <a:pt x="39116" y="5461"/>
                </a:lnTo>
                <a:lnTo>
                  <a:pt x="33400" y="1270"/>
                </a:lnTo>
                <a:lnTo>
                  <a:pt x="22098" y="0"/>
                </a:lnTo>
                <a:lnTo>
                  <a:pt x="12319" y="1651"/>
                </a:lnTo>
                <a:lnTo>
                  <a:pt x="8127" y="7239"/>
                </a:lnTo>
                <a:lnTo>
                  <a:pt x="2667" y="17145"/>
                </a:lnTo>
                <a:lnTo>
                  <a:pt x="0" y="25654"/>
                </a:lnTo>
                <a:lnTo>
                  <a:pt x="4318" y="34036"/>
                </a:lnTo>
                <a:lnTo>
                  <a:pt x="8635" y="42418"/>
                </a:lnTo>
                <a:lnTo>
                  <a:pt x="17145" y="45085"/>
                </a:lnTo>
                <a:lnTo>
                  <a:pt x="28448" y="46355"/>
                </a:lnTo>
                <a:lnTo>
                  <a:pt x="34035" y="43434"/>
                </a:lnTo>
                <a:lnTo>
                  <a:pt x="42418" y="39116"/>
                </a:lnTo>
                <a:lnTo>
                  <a:pt x="47878" y="29210"/>
                </a:lnTo>
                <a:lnTo>
                  <a:pt x="47751" y="22098"/>
                </a:lnTo>
                <a:lnTo>
                  <a:pt x="46227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6937248" y="3739006"/>
            <a:ext cx="47878" cy="46355"/>
          </a:xfrm>
          <a:custGeom>
            <a:avLst/>
            <a:gdLst/>
            <a:ahLst/>
            <a:cxnLst/>
            <a:rect l="l" t="t" r="r" b="b"/>
            <a:pathLst>
              <a:path w="47878" h="46354">
                <a:moveTo>
                  <a:pt x="46227" y="12319"/>
                </a:moveTo>
                <a:lnTo>
                  <a:pt x="39116" y="5461"/>
                </a:lnTo>
                <a:lnTo>
                  <a:pt x="33400" y="1270"/>
                </a:lnTo>
                <a:lnTo>
                  <a:pt x="22098" y="0"/>
                </a:lnTo>
                <a:lnTo>
                  <a:pt x="12319" y="1651"/>
                </a:lnTo>
                <a:lnTo>
                  <a:pt x="8127" y="7239"/>
                </a:lnTo>
                <a:lnTo>
                  <a:pt x="2667" y="17145"/>
                </a:lnTo>
                <a:lnTo>
                  <a:pt x="0" y="25654"/>
                </a:lnTo>
                <a:lnTo>
                  <a:pt x="4318" y="34036"/>
                </a:lnTo>
                <a:lnTo>
                  <a:pt x="8635" y="42418"/>
                </a:lnTo>
                <a:lnTo>
                  <a:pt x="17145" y="45085"/>
                </a:lnTo>
                <a:lnTo>
                  <a:pt x="28448" y="46355"/>
                </a:lnTo>
                <a:lnTo>
                  <a:pt x="34035" y="43434"/>
                </a:lnTo>
                <a:lnTo>
                  <a:pt x="42418" y="39116"/>
                </a:lnTo>
                <a:lnTo>
                  <a:pt x="47878" y="29210"/>
                </a:lnTo>
                <a:lnTo>
                  <a:pt x="47751" y="22098"/>
                </a:lnTo>
                <a:lnTo>
                  <a:pt x="46227" y="123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7013321" y="3853179"/>
            <a:ext cx="42418" cy="45084"/>
          </a:xfrm>
          <a:custGeom>
            <a:avLst/>
            <a:gdLst/>
            <a:ahLst/>
            <a:cxnLst/>
            <a:rect l="l" t="t" r="r" b="b"/>
            <a:pathLst>
              <a:path w="42418" h="45084">
                <a:moveTo>
                  <a:pt x="126" y="24257"/>
                </a:moveTo>
                <a:lnTo>
                  <a:pt x="1650" y="34036"/>
                </a:lnTo>
                <a:lnTo>
                  <a:pt x="7365" y="38227"/>
                </a:lnTo>
                <a:lnTo>
                  <a:pt x="14477" y="45085"/>
                </a:lnTo>
                <a:lnTo>
                  <a:pt x="24256" y="43561"/>
                </a:lnTo>
                <a:lnTo>
                  <a:pt x="29845" y="40640"/>
                </a:lnTo>
                <a:lnTo>
                  <a:pt x="38226" y="36322"/>
                </a:lnTo>
                <a:lnTo>
                  <a:pt x="42418" y="30607"/>
                </a:lnTo>
                <a:lnTo>
                  <a:pt x="40894" y="20828"/>
                </a:lnTo>
                <a:lnTo>
                  <a:pt x="40767" y="13843"/>
                </a:lnTo>
                <a:lnTo>
                  <a:pt x="33654" y="6858"/>
                </a:lnTo>
                <a:lnTo>
                  <a:pt x="27939" y="2794"/>
                </a:lnTo>
                <a:lnTo>
                  <a:pt x="19430" y="0"/>
                </a:lnTo>
                <a:lnTo>
                  <a:pt x="11049" y="4445"/>
                </a:lnTo>
                <a:lnTo>
                  <a:pt x="5460" y="7239"/>
                </a:lnTo>
                <a:lnTo>
                  <a:pt x="0" y="17145"/>
                </a:lnTo>
                <a:lnTo>
                  <a:pt x="126" y="242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7013321" y="3853179"/>
            <a:ext cx="42418" cy="45084"/>
          </a:xfrm>
          <a:custGeom>
            <a:avLst/>
            <a:gdLst/>
            <a:ahLst/>
            <a:cxnLst/>
            <a:rect l="l" t="t" r="r" b="b"/>
            <a:pathLst>
              <a:path w="42418" h="45084">
                <a:moveTo>
                  <a:pt x="126" y="24257"/>
                </a:moveTo>
                <a:lnTo>
                  <a:pt x="1650" y="34036"/>
                </a:lnTo>
                <a:lnTo>
                  <a:pt x="7365" y="38227"/>
                </a:lnTo>
                <a:lnTo>
                  <a:pt x="14477" y="45085"/>
                </a:lnTo>
                <a:lnTo>
                  <a:pt x="24256" y="43561"/>
                </a:lnTo>
                <a:lnTo>
                  <a:pt x="29845" y="40640"/>
                </a:lnTo>
                <a:lnTo>
                  <a:pt x="38226" y="36322"/>
                </a:lnTo>
                <a:lnTo>
                  <a:pt x="42418" y="30607"/>
                </a:lnTo>
                <a:lnTo>
                  <a:pt x="40894" y="20828"/>
                </a:lnTo>
                <a:lnTo>
                  <a:pt x="40767" y="13843"/>
                </a:lnTo>
                <a:lnTo>
                  <a:pt x="33654" y="6858"/>
                </a:lnTo>
                <a:lnTo>
                  <a:pt x="27939" y="2794"/>
                </a:lnTo>
                <a:lnTo>
                  <a:pt x="19430" y="0"/>
                </a:lnTo>
                <a:lnTo>
                  <a:pt x="11049" y="4445"/>
                </a:lnTo>
                <a:lnTo>
                  <a:pt x="5460" y="7239"/>
                </a:lnTo>
                <a:lnTo>
                  <a:pt x="0" y="17145"/>
                </a:lnTo>
                <a:lnTo>
                  <a:pt x="126" y="242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7107555" y="3958590"/>
            <a:ext cx="36575" cy="36576"/>
          </a:xfrm>
          <a:custGeom>
            <a:avLst/>
            <a:gdLst/>
            <a:ahLst/>
            <a:cxnLst/>
            <a:rect l="l" t="t" r="r" b="b"/>
            <a:pathLst>
              <a:path w="36575" h="36576">
                <a:moveTo>
                  <a:pt x="33781" y="8255"/>
                </a:moveTo>
                <a:lnTo>
                  <a:pt x="30861" y="2667"/>
                </a:lnTo>
                <a:lnTo>
                  <a:pt x="22351" y="0"/>
                </a:lnTo>
                <a:lnTo>
                  <a:pt x="15367" y="127"/>
                </a:lnTo>
                <a:lnTo>
                  <a:pt x="8254" y="254"/>
                </a:lnTo>
                <a:lnTo>
                  <a:pt x="4191" y="5968"/>
                </a:lnTo>
                <a:lnTo>
                  <a:pt x="0" y="11557"/>
                </a:lnTo>
                <a:lnTo>
                  <a:pt x="253" y="25654"/>
                </a:lnTo>
                <a:lnTo>
                  <a:pt x="5969" y="29845"/>
                </a:lnTo>
                <a:lnTo>
                  <a:pt x="11556" y="33909"/>
                </a:lnTo>
                <a:lnTo>
                  <a:pt x="20066" y="36576"/>
                </a:lnTo>
                <a:lnTo>
                  <a:pt x="25653" y="33782"/>
                </a:lnTo>
                <a:lnTo>
                  <a:pt x="31242" y="30861"/>
                </a:lnTo>
                <a:lnTo>
                  <a:pt x="33909" y="22352"/>
                </a:lnTo>
                <a:lnTo>
                  <a:pt x="36575" y="13843"/>
                </a:lnTo>
                <a:lnTo>
                  <a:pt x="33781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7107555" y="3958590"/>
            <a:ext cx="36575" cy="36576"/>
          </a:xfrm>
          <a:custGeom>
            <a:avLst/>
            <a:gdLst/>
            <a:ahLst/>
            <a:cxnLst/>
            <a:rect l="l" t="t" r="r" b="b"/>
            <a:pathLst>
              <a:path w="36575" h="36576">
                <a:moveTo>
                  <a:pt x="33781" y="8255"/>
                </a:moveTo>
                <a:lnTo>
                  <a:pt x="30861" y="2667"/>
                </a:lnTo>
                <a:lnTo>
                  <a:pt x="22351" y="0"/>
                </a:lnTo>
                <a:lnTo>
                  <a:pt x="15367" y="127"/>
                </a:lnTo>
                <a:lnTo>
                  <a:pt x="8254" y="254"/>
                </a:lnTo>
                <a:lnTo>
                  <a:pt x="4191" y="5968"/>
                </a:lnTo>
                <a:lnTo>
                  <a:pt x="0" y="11557"/>
                </a:lnTo>
                <a:lnTo>
                  <a:pt x="253" y="25654"/>
                </a:lnTo>
                <a:lnTo>
                  <a:pt x="5969" y="29845"/>
                </a:lnTo>
                <a:lnTo>
                  <a:pt x="11556" y="33909"/>
                </a:lnTo>
                <a:lnTo>
                  <a:pt x="20066" y="36576"/>
                </a:lnTo>
                <a:lnTo>
                  <a:pt x="25653" y="33782"/>
                </a:lnTo>
                <a:lnTo>
                  <a:pt x="31242" y="30861"/>
                </a:lnTo>
                <a:lnTo>
                  <a:pt x="33909" y="22352"/>
                </a:lnTo>
                <a:lnTo>
                  <a:pt x="36575" y="13843"/>
                </a:lnTo>
                <a:lnTo>
                  <a:pt x="33781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7214234" y="4041394"/>
            <a:ext cx="33909" cy="33908"/>
          </a:xfrm>
          <a:custGeom>
            <a:avLst/>
            <a:gdLst/>
            <a:ahLst/>
            <a:cxnLst/>
            <a:rect l="l" t="t" r="r" b="b"/>
            <a:pathLst>
              <a:path w="33909" h="33908">
                <a:moveTo>
                  <a:pt x="33655" y="8254"/>
                </a:moveTo>
                <a:lnTo>
                  <a:pt x="28067" y="4063"/>
                </a:lnTo>
                <a:lnTo>
                  <a:pt x="22351" y="0"/>
                </a:lnTo>
                <a:lnTo>
                  <a:pt x="15367" y="126"/>
                </a:lnTo>
                <a:lnTo>
                  <a:pt x="9779" y="3047"/>
                </a:lnTo>
                <a:lnTo>
                  <a:pt x="4191" y="5841"/>
                </a:lnTo>
                <a:lnTo>
                  <a:pt x="0" y="11556"/>
                </a:lnTo>
                <a:lnTo>
                  <a:pt x="126" y="18541"/>
                </a:lnTo>
                <a:lnTo>
                  <a:pt x="3048" y="24129"/>
                </a:lnTo>
                <a:lnTo>
                  <a:pt x="5969" y="29717"/>
                </a:lnTo>
                <a:lnTo>
                  <a:pt x="11557" y="33908"/>
                </a:lnTo>
                <a:lnTo>
                  <a:pt x="18669" y="33781"/>
                </a:lnTo>
                <a:lnTo>
                  <a:pt x="24257" y="30860"/>
                </a:lnTo>
                <a:lnTo>
                  <a:pt x="29718" y="27939"/>
                </a:lnTo>
                <a:lnTo>
                  <a:pt x="33909" y="22351"/>
                </a:lnTo>
                <a:lnTo>
                  <a:pt x="33655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7214234" y="4041394"/>
            <a:ext cx="33909" cy="33908"/>
          </a:xfrm>
          <a:custGeom>
            <a:avLst/>
            <a:gdLst/>
            <a:ahLst/>
            <a:cxnLst/>
            <a:rect l="l" t="t" r="r" b="b"/>
            <a:pathLst>
              <a:path w="33909" h="33908">
                <a:moveTo>
                  <a:pt x="33655" y="8254"/>
                </a:moveTo>
                <a:lnTo>
                  <a:pt x="28067" y="4063"/>
                </a:lnTo>
                <a:lnTo>
                  <a:pt x="22351" y="0"/>
                </a:lnTo>
                <a:lnTo>
                  <a:pt x="15367" y="126"/>
                </a:lnTo>
                <a:lnTo>
                  <a:pt x="9779" y="3047"/>
                </a:lnTo>
                <a:lnTo>
                  <a:pt x="4191" y="5841"/>
                </a:lnTo>
                <a:lnTo>
                  <a:pt x="0" y="11556"/>
                </a:lnTo>
                <a:lnTo>
                  <a:pt x="126" y="18541"/>
                </a:lnTo>
                <a:lnTo>
                  <a:pt x="3048" y="24129"/>
                </a:lnTo>
                <a:lnTo>
                  <a:pt x="5969" y="29717"/>
                </a:lnTo>
                <a:lnTo>
                  <a:pt x="11557" y="33908"/>
                </a:lnTo>
                <a:lnTo>
                  <a:pt x="18669" y="33781"/>
                </a:lnTo>
                <a:lnTo>
                  <a:pt x="24257" y="30860"/>
                </a:lnTo>
                <a:lnTo>
                  <a:pt x="29718" y="27939"/>
                </a:lnTo>
                <a:lnTo>
                  <a:pt x="33909" y="22351"/>
                </a:lnTo>
                <a:lnTo>
                  <a:pt x="33655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7334758" y="4105782"/>
            <a:ext cx="30988" cy="30987"/>
          </a:xfrm>
          <a:custGeom>
            <a:avLst/>
            <a:gdLst/>
            <a:ahLst/>
            <a:cxnLst/>
            <a:rect l="l" t="t" r="r" b="b"/>
            <a:pathLst>
              <a:path w="30988" h="30987">
                <a:moveTo>
                  <a:pt x="2921" y="21209"/>
                </a:moveTo>
                <a:lnTo>
                  <a:pt x="5842" y="26797"/>
                </a:lnTo>
                <a:lnTo>
                  <a:pt x="11430" y="30988"/>
                </a:lnTo>
                <a:lnTo>
                  <a:pt x="18542" y="30861"/>
                </a:lnTo>
                <a:lnTo>
                  <a:pt x="24130" y="27940"/>
                </a:lnTo>
                <a:lnTo>
                  <a:pt x="29718" y="25019"/>
                </a:lnTo>
                <a:lnTo>
                  <a:pt x="30988" y="20828"/>
                </a:lnTo>
                <a:lnTo>
                  <a:pt x="30734" y="6731"/>
                </a:lnTo>
                <a:lnTo>
                  <a:pt x="25146" y="2667"/>
                </a:lnTo>
                <a:lnTo>
                  <a:pt x="20827" y="1270"/>
                </a:lnTo>
                <a:lnTo>
                  <a:pt x="16637" y="0"/>
                </a:lnTo>
                <a:lnTo>
                  <a:pt x="9651" y="127"/>
                </a:lnTo>
                <a:lnTo>
                  <a:pt x="5461" y="5715"/>
                </a:lnTo>
                <a:lnTo>
                  <a:pt x="1397" y="11430"/>
                </a:lnTo>
                <a:lnTo>
                  <a:pt x="0" y="15621"/>
                </a:lnTo>
                <a:lnTo>
                  <a:pt x="2921" y="2120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7334758" y="4105782"/>
            <a:ext cx="30988" cy="30987"/>
          </a:xfrm>
          <a:custGeom>
            <a:avLst/>
            <a:gdLst/>
            <a:ahLst/>
            <a:cxnLst/>
            <a:rect l="l" t="t" r="r" b="b"/>
            <a:pathLst>
              <a:path w="30988" h="30987">
                <a:moveTo>
                  <a:pt x="2921" y="21209"/>
                </a:moveTo>
                <a:lnTo>
                  <a:pt x="5842" y="26797"/>
                </a:lnTo>
                <a:lnTo>
                  <a:pt x="11430" y="30988"/>
                </a:lnTo>
                <a:lnTo>
                  <a:pt x="18542" y="30861"/>
                </a:lnTo>
                <a:lnTo>
                  <a:pt x="24130" y="27940"/>
                </a:lnTo>
                <a:lnTo>
                  <a:pt x="29718" y="25019"/>
                </a:lnTo>
                <a:lnTo>
                  <a:pt x="30988" y="20828"/>
                </a:lnTo>
                <a:lnTo>
                  <a:pt x="30734" y="6731"/>
                </a:lnTo>
                <a:lnTo>
                  <a:pt x="25146" y="2667"/>
                </a:lnTo>
                <a:lnTo>
                  <a:pt x="20827" y="1270"/>
                </a:lnTo>
                <a:lnTo>
                  <a:pt x="16637" y="0"/>
                </a:lnTo>
                <a:lnTo>
                  <a:pt x="9651" y="127"/>
                </a:lnTo>
                <a:lnTo>
                  <a:pt x="5461" y="5715"/>
                </a:lnTo>
                <a:lnTo>
                  <a:pt x="1397" y="11430"/>
                </a:lnTo>
                <a:lnTo>
                  <a:pt x="0" y="15621"/>
                </a:lnTo>
                <a:lnTo>
                  <a:pt x="2921" y="2120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7465949" y="4146042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126" y="17017"/>
                </a:moveTo>
                <a:lnTo>
                  <a:pt x="3048" y="22605"/>
                </a:lnTo>
                <a:lnTo>
                  <a:pt x="4445" y="25399"/>
                </a:lnTo>
                <a:lnTo>
                  <a:pt x="10159" y="29590"/>
                </a:lnTo>
                <a:lnTo>
                  <a:pt x="17272" y="29463"/>
                </a:lnTo>
                <a:lnTo>
                  <a:pt x="19939" y="27939"/>
                </a:lnTo>
                <a:lnTo>
                  <a:pt x="25526" y="25145"/>
                </a:lnTo>
                <a:lnTo>
                  <a:pt x="26924" y="20827"/>
                </a:lnTo>
                <a:lnTo>
                  <a:pt x="26797" y="13842"/>
                </a:lnTo>
                <a:lnTo>
                  <a:pt x="28194" y="9651"/>
                </a:lnTo>
                <a:lnTo>
                  <a:pt x="22478" y="5460"/>
                </a:lnTo>
                <a:lnTo>
                  <a:pt x="16764" y="1396"/>
                </a:lnTo>
                <a:lnTo>
                  <a:pt x="12573" y="0"/>
                </a:lnTo>
                <a:lnTo>
                  <a:pt x="6984" y="2920"/>
                </a:lnTo>
                <a:lnTo>
                  <a:pt x="4191" y="4317"/>
                </a:lnTo>
                <a:lnTo>
                  <a:pt x="0" y="10032"/>
                </a:lnTo>
                <a:lnTo>
                  <a:pt x="126" y="170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7465949" y="4146042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126" y="17017"/>
                </a:moveTo>
                <a:lnTo>
                  <a:pt x="3048" y="22605"/>
                </a:lnTo>
                <a:lnTo>
                  <a:pt x="4445" y="25399"/>
                </a:lnTo>
                <a:lnTo>
                  <a:pt x="10159" y="29590"/>
                </a:lnTo>
                <a:lnTo>
                  <a:pt x="17272" y="29463"/>
                </a:lnTo>
                <a:lnTo>
                  <a:pt x="19939" y="27939"/>
                </a:lnTo>
                <a:lnTo>
                  <a:pt x="25526" y="25145"/>
                </a:lnTo>
                <a:lnTo>
                  <a:pt x="26924" y="20827"/>
                </a:lnTo>
                <a:lnTo>
                  <a:pt x="26797" y="13842"/>
                </a:lnTo>
                <a:lnTo>
                  <a:pt x="28194" y="9651"/>
                </a:lnTo>
                <a:lnTo>
                  <a:pt x="22478" y="5460"/>
                </a:lnTo>
                <a:lnTo>
                  <a:pt x="16764" y="1396"/>
                </a:lnTo>
                <a:lnTo>
                  <a:pt x="12573" y="0"/>
                </a:lnTo>
                <a:lnTo>
                  <a:pt x="6984" y="2920"/>
                </a:lnTo>
                <a:lnTo>
                  <a:pt x="4191" y="4317"/>
                </a:lnTo>
                <a:lnTo>
                  <a:pt x="0" y="10032"/>
                </a:lnTo>
                <a:lnTo>
                  <a:pt x="126" y="1701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6965442" y="3460115"/>
            <a:ext cx="61975" cy="61849"/>
          </a:xfrm>
          <a:custGeom>
            <a:avLst/>
            <a:gdLst/>
            <a:ahLst/>
            <a:cxnLst/>
            <a:rect l="l" t="t" r="r" b="b"/>
            <a:pathLst>
              <a:path w="61975" h="61849">
                <a:moveTo>
                  <a:pt x="253" y="38481"/>
                </a:moveTo>
                <a:lnTo>
                  <a:pt x="3048" y="44069"/>
                </a:lnTo>
                <a:lnTo>
                  <a:pt x="11683" y="53721"/>
                </a:lnTo>
                <a:lnTo>
                  <a:pt x="17399" y="57912"/>
                </a:lnTo>
                <a:lnTo>
                  <a:pt x="25780" y="60579"/>
                </a:lnTo>
                <a:lnTo>
                  <a:pt x="37083" y="61849"/>
                </a:lnTo>
                <a:lnTo>
                  <a:pt x="48259" y="56007"/>
                </a:lnTo>
                <a:lnTo>
                  <a:pt x="57911" y="47498"/>
                </a:lnTo>
                <a:lnTo>
                  <a:pt x="61975" y="34671"/>
                </a:lnTo>
                <a:lnTo>
                  <a:pt x="60451" y="24892"/>
                </a:lnTo>
                <a:lnTo>
                  <a:pt x="58927" y="15112"/>
                </a:lnTo>
                <a:lnTo>
                  <a:pt x="51815" y="8127"/>
                </a:lnTo>
                <a:lnTo>
                  <a:pt x="46100" y="4063"/>
                </a:lnTo>
                <a:lnTo>
                  <a:pt x="33400" y="0"/>
                </a:lnTo>
                <a:lnTo>
                  <a:pt x="23494" y="1524"/>
                </a:lnTo>
                <a:lnTo>
                  <a:pt x="15239" y="5842"/>
                </a:lnTo>
                <a:lnTo>
                  <a:pt x="5460" y="14477"/>
                </a:lnTo>
                <a:lnTo>
                  <a:pt x="0" y="24384"/>
                </a:lnTo>
                <a:lnTo>
                  <a:pt x="253" y="384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6965442" y="3460115"/>
            <a:ext cx="61975" cy="61849"/>
          </a:xfrm>
          <a:custGeom>
            <a:avLst/>
            <a:gdLst/>
            <a:ahLst/>
            <a:cxnLst/>
            <a:rect l="l" t="t" r="r" b="b"/>
            <a:pathLst>
              <a:path w="61975" h="61849">
                <a:moveTo>
                  <a:pt x="253" y="38481"/>
                </a:moveTo>
                <a:lnTo>
                  <a:pt x="3048" y="44069"/>
                </a:lnTo>
                <a:lnTo>
                  <a:pt x="11683" y="53721"/>
                </a:lnTo>
                <a:lnTo>
                  <a:pt x="17399" y="57912"/>
                </a:lnTo>
                <a:lnTo>
                  <a:pt x="25780" y="60579"/>
                </a:lnTo>
                <a:lnTo>
                  <a:pt x="37083" y="61849"/>
                </a:lnTo>
                <a:lnTo>
                  <a:pt x="48259" y="56007"/>
                </a:lnTo>
                <a:lnTo>
                  <a:pt x="57911" y="47498"/>
                </a:lnTo>
                <a:lnTo>
                  <a:pt x="61975" y="34671"/>
                </a:lnTo>
                <a:lnTo>
                  <a:pt x="60451" y="24892"/>
                </a:lnTo>
                <a:lnTo>
                  <a:pt x="58927" y="15112"/>
                </a:lnTo>
                <a:lnTo>
                  <a:pt x="51815" y="8127"/>
                </a:lnTo>
                <a:lnTo>
                  <a:pt x="46100" y="4063"/>
                </a:lnTo>
                <a:lnTo>
                  <a:pt x="33400" y="0"/>
                </a:lnTo>
                <a:lnTo>
                  <a:pt x="23494" y="1524"/>
                </a:lnTo>
                <a:lnTo>
                  <a:pt x="15239" y="5842"/>
                </a:lnTo>
                <a:lnTo>
                  <a:pt x="5460" y="14477"/>
                </a:lnTo>
                <a:lnTo>
                  <a:pt x="0" y="24384"/>
                </a:lnTo>
                <a:lnTo>
                  <a:pt x="253" y="3848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6963791" y="3349116"/>
            <a:ext cx="56133" cy="56387"/>
          </a:xfrm>
          <a:custGeom>
            <a:avLst/>
            <a:gdLst/>
            <a:ahLst/>
            <a:cxnLst/>
            <a:rect l="l" t="t" r="r" b="b"/>
            <a:pathLst>
              <a:path w="56133" h="56387">
                <a:moveTo>
                  <a:pt x="51815" y="13716"/>
                </a:moveTo>
                <a:lnTo>
                  <a:pt x="48894" y="8128"/>
                </a:lnTo>
                <a:lnTo>
                  <a:pt x="38988" y="2667"/>
                </a:lnTo>
                <a:lnTo>
                  <a:pt x="30606" y="0"/>
                </a:lnTo>
                <a:lnTo>
                  <a:pt x="23494" y="127"/>
                </a:lnTo>
                <a:lnTo>
                  <a:pt x="12318" y="5969"/>
                </a:lnTo>
                <a:lnTo>
                  <a:pt x="5460" y="13081"/>
                </a:lnTo>
                <a:lnTo>
                  <a:pt x="0" y="22987"/>
                </a:lnTo>
                <a:lnTo>
                  <a:pt x="1524" y="32766"/>
                </a:lnTo>
                <a:lnTo>
                  <a:pt x="4444" y="38354"/>
                </a:lnTo>
                <a:lnTo>
                  <a:pt x="8762" y="46736"/>
                </a:lnTo>
                <a:lnTo>
                  <a:pt x="15875" y="53721"/>
                </a:lnTo>
                <a:lnTo>
                  <a:pt x="24383" y="56387"/>
                </a:lnTo>
                <a:lnTo>
                  <a:pt x="34162" y="54737"/>
                </a:lnTo>
                <a:lnTo>
                  <a:pt x="42544" y="50419"/>
                </a:lnTo>
                <a:lnTo>
                  <a:pt x="52324" y="41910"/>
                </a:lnTo>
                <a:lnTo>
                  <a:pt x="54990" y="33400"/>
                </a:lnTo>
                <a:lnTo>
                  <a:pt x="56133" y="22098"/>
                </a:lnTo>
                <a:lnTo>
                  <a:pt x="51815" y="137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6963791" y="3349116"/>
            <a:ext cx="56133" cy="56387"/>
          </a:xfrm>
          <a:custGeom>
            <a:avLst/>
            <a:gdLst/>
            <a:ahLst/>
            <a:cxnLst/>
            <a:rect l="l" t="t" r="r" b="b"/>
            <a:pathLst>
              <a:path w="56133" h="56387">
                <a:moveTo>
                  <a:pt x="51815" y="13716"/>
                </a:moveTo>
                <a:lnTo>
                  <a:pt x="48894" y="8128"/>
                </a:lnTo>
                <a:lnTo>
                  <a:pt x="38988" y="2667"/>
                </a:lnTo>
                <a:lnTo>
                  <a:pt x="30606" y="0"/>
                </a:lnTo>
                <a:lnTo>
                  <a:pt x="23494" y="127"/>
                </a:lnTo>
                <a:lnTo>
                  <a:pt x="12318" y="5969"/>
                </a:lnTo>
                <a:lnTo>
                  <a:pt x="5460" y="13081"/>
                </a:lnTo>
                <a:lnTo>
                  <a:pt x="0" y="22987"/>
                </a:lnTo>
                <a:lnTo>
                  <a:pt x="1524" y="32766"/>
                </a:lnTo>
                <a:lnTo>
                  <a:pt x="4444" y="38354"/>
                </a:lnTo>
                <a:lnTo>
                  <a:pt x="8762" y="46736"/>
                </a:lnTo>
                <a:lnTo>
                  <a:pt x="15875" y="53721"/>
                </a:lnTo>
                <a:lnTo>
                  <a:pt x="24383" y="56387"/>
                </a:lnTo>
                <a:lnTo>
                  <a:pt x="34162" y="54737"/>
                </a:lnTo>
                <a:lnTo>
                  <a:pt x="42544" y="50419"/>
                </a:lnTo>
                <a:lnTo>
                  <a:pt x="52324" y="41910"/>
                </a:lnTo>
                <a:lnTo>
                  <a:pt x="54990" y="33400"/>
                </a:lnTo>
                <a:lnTo>
                  <a:pt x="56133" y="22098"/>
                </a:lnTo>
                <a:lnTo>
                  <a:pt x="51815" y="137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6983222" y="3237865"/>
            <a:ext cx="49149" cy="49275"/>
          </a:xfrm>
          <a:custGeom>
            <a:avLst/>
            <a:gdLst/>
            <a:ahLst/>
            <a:cxnLst/>
            <a:rect l="l" t="t" r="r" b="b"/>
            <a:pathLst>
              <a:path w="49149" h="49275">
                <a:moveTo>
                  <a:pt x="46227" y="15112"/>
                </a:moveTo>
                <a:lnTo>
                  <a:pt x="41909" y="6731"/>
                </a:lnTo>
                <a:lnTo>
                  <a:pt x="33400" y="4063"/>
                </a:lnTo>
                <a:lnTo>
                  <a:pt x="27812" y="0"/>
                </a:lnTo>
                <a:lnTo>
                  <a:pt x="17906" y="1524"/>
                </a:lnTo>
                <a:lnTo>
                  <a:pt x="9525" y="5842"/>
                </a:lnTo>
                <a:lnTo>
                  <a:pt x="2667" y="12954"/>
                </a:lnTo>
                <a:lnTo>
                  <a:pt x="0" y="21462"/>
                </a:lnTo>
                <a:lnTo>
                  <a:pt x="1524" y="31242"/>
                </a:lnTo>
                <a:lnTo>
                  <a:pt x="1650" y="38354"/>
                </a:lnTo>
                <a:lnTo>
                  <a:pt x="7238" y="42418"/>
                </a:lnTo>
                <a:lnTo>
                  <a:pt x="12953" y="46609"/>
                </a:lnTo>
                <a:lnTo>
                  <a:pt x="21462" y="49275"/>
                </a:lnTo>
                <a:lnTo>
                  <a:pt x="28448" y="49149"/>
                </a:lnTo>
                <a:lnTo>
                  <a:pt x="36829" y="44831"/>
                </a:lnTo>
                <a:lnTo>
                  <a:pt x="43814" y="37719"/>
                </a:lnTo>
                <a:lnTo>
                  <a:pt x="46481" y="29210"/>
                </a:lnTo>
                <a:lnTo>
                  <a:pt x="49149" y="20700"/>
                </a:lnTo>
                <a:lnTo>
                  <a:pt x="46227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6983222" y="3237865"/>
            <a:ext cx="49149" cy="49275"/>
          </a:xfrm>
          <a:custGeom>
            <a:avLst/>
            <a:gdLst/>
            <a:ahLst/>
            <a:cxnLst/>
            <a:rect l="l" t="t" r="r" b="b"/>
            <a:pathLst>
              <a:path w="49149" h="49275">
                <a:moveTo>
                  <a:pt x="46227" y="15112"/>
                </a:moveTo>
                <a:lnTo>
                  <a:pt x="41909" y="6731"/>
                </a:lnTo>
                <a:lnTo>
                  <a:pt x="33400" y="4063"/>
                </a:lnTo>
                <a:lnTo>
                  <a:pt x="27812" y="0"/>
                </a:lnTo>
                <a:lnTo>
                  <a:pt x="17906" y="1524"/>
                </a:lnTo>
                <a:lnTo>
                  <a:pt x="9525" y="5842"/>
                </a:lnTo>
                <a:lnTo>
                  <a:pt x="2667" y="12954"/>
                </a:lnTo>
                <a:lnTo>
                  <a:pt x="0" y="21462"/>
                </a:lnTo>
                <a:lnTo>
                  <a:pt x="1524" y="31242"/>
                </a:lnTo>
                <a:lnTo>
                  <a:pt x="1650" y="38354"/>
                </a:lnTo>
                <a:lnTo>
                  <a:pt x="7238" y="42418"/>
                </a:lnTo>
                <a:lnTo>
                  <a:pt x="12953" y="46609"/>
                </a:lnTo>
                <a:lnTo>
                  <a:pt x="21462" y="49275"/>
                </a:lnTo>
                <a:lnTo>
                  <a:pt x="28448" y="49149"/>
                </a:lnTo>
                <a:lnTo>
                  <a:pt x="36829" y="44831"/>
                </a:lnTo>
                <a:lnTo>
                  <a:pt x="43814" y="37719"/>
                </a:lnTo>
                <a:lnTo>
                  <a:pt x="46481" y="29210"/>
                </a:lnTo>
                <a:lnTo>
                  <a:pt x="49149" y="20700"/>
                </a:lnTo>
                <a:lnTo>
                  <a:pt x="46227" y="15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7018147" y="3131820"/>
            <a:ext cx="46481" cy="45084"/>
          </a:xfrm>
          <a:custGeom>
            <a:avLst/>
            <a:gdLst/>
            <a:ahLst/>
            <a:cxnLst/>
            <a:rect l="l" t="t" r="r" b="b"/>
            <a:pathLst>
              <a:path w="46481" h="45084">
                <a:moveTo>
                  <a:pt x="43433" y="12445"/>
                </a:moveTo>
                <a:lnTo>
                  <a:pt x="39116" y="4063"/>
                </a:lnTo>
                <a:lnTo>
                  <a:pt x="33400" y="0"/>
                </a:lnTo>
                <a:lnTo>
                  <a:pt x="19430" y="253"/>
                </a:lnTo>
                <a:lnTo>
                  <a:pt x="11049" y="4571"/>
                </a:lnTo>
                <a:lnTo>
                  <a:pt x="4063" y="11683"/>
                </a:lnTo>
                <a:lnTo>
                  <a:pt x="0" y="17399"/>
                </a:lnTo>
                <a:lnTo>
                  <a:pt x="1524" y="27177"/>
                </a:lnTo>
                <a:lnTo>
                  <a:pt x="4445" y="32765"/>
                </a:lnTo>
                <a:lnTo>
                  <a:pt x="7238" y="38353"/>
                </a:lnTo>
                <a:lnTo>
                  <a:pt x="12953" y="42417"/>
                </a:lnTo>
                <a:lnTo>
                  <a:pt x="21462" y="45084"/>
                </a:lnTo>
                <a:lnTo>
                  <a:pt x="28448" y="45084"/>
                </a:lnTo>
                <a:lnTo>
                  <a:pt x="36829" y="40639"/>
                </a:lnTo>
                <a:lnTo>
                  <a:pt x="43814" y="33527"/>
                </a:lnTo>
                <a:lnTo>
                  <a:pt x="46481" y="25145"/>
                </a:lnTo>
                <a:lnTo>
                  <a:pt x="46354" y="18033"/>
                </a:lnTo>
                <a:lnTo>
                  <a:pt x="43433" y="1244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7018147" y="3131820"/>
            <a:ext cx="46481" cy="45084"/>
          </a:xfrm>
          <a:custGeom>
            <a:avLst/>
            <a:gdLst/>
            <a:ahLst/>
            <a:cxnLst/>
            <a:rect l="l" t="t" r="r" b="b"/>
            <a:pathLst>
              <a:path w="46481" h="45084">
                <a:moveTo>
                  <a:pt x="43433" y="12445"/>
                </a:moveTo>
                <a:lnTo>
                  <a:pt x="39116" y="4063"/>
                </a:lnTo>
                <a:lnTo>
                  <a:pt x="33400" y="0"/>
                </a:lnTo>
                <a:lnTo>
                  <a:pt x="19430" y="253"/>
                </a:lnTo>
                <a:lnTo>
                  <a:pt x="11049" y="4571"/>
                </a:lnTo>
                <a:lnTo>
                  <a:pt x="4063" y="11683"/>
                </a:lnTo>
                <a:lnTo>
                  <a:pt x="0" y="17399"/>
                </a:lnTo>
                <a:lnTo>
                  <a:pt x="1524" y="27177"/>
                </a:lnTo>
                <a:lnTo>
                  <a:pt x="4445" y="32765"/>
                </a:lnTo>
                <a:lnTo>
                  <a:pt x="7238" y="38353"/>
                </a:lnTo>
                <a:lnTo>
                  <a:pt x="12953" y="42417"/>
                </a:lnTo>
                <a:lnTo>
                  <a:pt x="21462" y="45084"/>
                </a:lnTo>
                <a:lnTo>
                  <a:pt x="28448" y="45084"/>
                </a:lnTo>
                <a:lnTo>
                  <a:pt x="36829" y="40639"/>
                </a:lnTo>
                <a:lnTo>
                  <a:pt x="43814" y="33527"/>
                </a:lnTo>
                <a:lnTo>
                  <a:pt x="46481" y="25145"/>
                </a:lnTo>
                <a:lnTo>
                  <a:pt x="46354" y="18033"/>
                </a:lnTo>
                <a:lnTo>
                  <a:pt x="43433" y="1244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7075678" y="3034029"/>
            <a:ext cx="39497" cy="38100"/>
          </a:xfrm>
          <a:custGeom>
            <a:avLst/>
            <a:gdLst/>
            <a:ahLst/>
            <a:cxnLst/>
            <a:rect l="l" t="t" r="r" b="b"/>
            <a:pathLst>
              <a:path w="39497" h="38100">
                <a:moveTo>
                  <a:pt x="36449" y="9779"/>
                </a:moveTo>
                <a:lnTo>
                  <a:pt x="33527" y="4191"/>
                </a:lnTo>
                <a:lnTo>
                  <a:pt x="27813" y="0"/>
                </a:lnTo>
                <a:lnTo>
                  <a:pt x="20827" y="127"/>
                </a:lnTo>
                <a:lnTo>
                  <a:pt x="13843" y="254"/>
                </a:lnTo>
                <a:lnTo>
                  <a:pt x="8254" y="3175"/>
                </a:lnTo>
                <a:lnTo>
                  <a:pt x="2667" y="5969"/>
                </a:lnTo>
                <a:lnTo>
                  <a:pt x="0" y="14478"/>
                </a:lnTo>
                <a:lnTo>
                  <a:pt x="126" y="28575"/>
                </a:lnTo>
                <a:lnTo>
                  <a:pt x="5842" y="32639"/>
                </a:lnTo>
                <a:lnTo>
                  <a:pt x="11556" y="36830"/>
                </a:lnTo>
                <a:lnTo>
                  <a:pt x="15748" y="38100"/>
                </a:lnTo>
                <a:lnTo>
                  <a:pt x="22860" y="38100"/>
                </a:lnTo>
                <a:lnTo>
                  <a:pt x="31115" y="33655"/>
                </a:lnTo>
                <a:lnTo>
                  <a:pt x="35305" y="28067"/>
                </a:lnTo>
                <a:lnTo>
                  <a:pt x="39497" y="22352"/>
                </a:lnTo>
                <a:lnTo>
                  <a:pt x="39370" y="15240"/>
                </a:lnTo>
                <a:lnTo>
                  <a:pt x="36449" y="9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7075678" y="3034029"/>
            <a:ext cx="39497" cy="38100"/>
          </a:xfrm>
          <a:custGeom>
            <a:avLst/>
            <a:gdLst/>
            <a:ahLst/>
            <a:cxnLst/>
            <a:rect l="l" t="t" r="r" b="b"/>
            <a:pathLst>
              <a:path w="39497" h="38100">
                <a:moveTo>
                  <a:pt x="36449" y="9779"/>
                </a:moveTo>
                <a:lnTo>
                  <a:pt x="33527" y="4191"/>
                </a:lnTo>
                <a:lnTo>
                  <a:pt x="27813" y="0"/>
                </a:lnTo>
                <a:lnTo>
                  <a:pt x="20827" y="127"/>
                </a:lnTo>
                <a:lnTo>
                  <a:pt x="13843" y="254"/>
                </a:lnTo>
                <a:lnTo>
                  <a:pt x="8254" y="3175"/>
                </a:lnTo>
                <a:lnTo>
                  <a:pt x="2667" y="5969"/>
                </a:lnTo>
                <a:lnTo>
                  <a:pt x="0" y="14478"/>
                </a:lnTo>
                <a:lnTo>
                  <a:pt x="126" y="28575"/>
                </a:lnTo>
                <a:lnTo>
                  <a:pt x="5842" y="32639"/>
                </a:lnTo>
                <a:lnTo>
                  <a:pt x="11556" y="36830"/>
                </a:lnTo>
                <a:lnTo>
                  <a:pt x="15748" y="38100"/>
                </a:lnTo>
                <a:lnTo>
                  <a:pt x="22860" y="38100"/>
                </a:lnTo>
                <a:lnTo>
                  <a:pt x="31115" y="33655"/>
                </a:lnTo>
                <a:lnTo>
                  <a:pt x="35305" y="28067"/>
                </a:lnTo>
                <a:lnTo>
                  <a:pt x="39497" y="22352"/>
                </a:lnTo>
                <a:lnTo>
                  <a:pt x="39370" y="15240"/>
                </a:lnTo>
                <a:lnTo>
                  <a:pt x="36449" y="9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7146035" y="2944495"/>
            <a:ext cx="35179" cy="35178"/>
          </a:xfrm>
          <a:custGeom>
            <a:avLst/>
            <a:gdLst/>
            <a:ahLst/>
            <a:cxnLst/>
            <a:rect l="l" t="t" r="r" b="b"/>
            <a:pathLst>
              <a:path w="35179" h="35178">
                <a:moveTo>
                  <a:pt x="127" y="21462"/>
                </a:moveTo>
                <a:lnTo>
                  <a:pt x="1524" y="24256"/>
                </a:lnTo>
                <a:lnTo>
                  <a:pt x="4445" y="29844"/>
                </a:lnTo>
                <a:lnTo>
                  <a:pt x="10033" y="33908"/>
                </a:lnTo>
                <a:lnTo>
                  <a:pt x="17145" y="33781"/>
                </a:lnTo>
                <a:lnTo>
                  <a:pt x="21336" y="35178"/>
                </a:lnTo>
                <a:lnTo>
                  <a:pt x="29718" y="30860"/>
                </a:lnTo>
                <a:lnTo>
                  <a:pt x="33909" y="25145"/>
                </a:lnTo>
                <a:lnTo>
                  <a:pt x="35179" y="20954"/>
                </a:lnTo>
                <a:lnTo>
                  <a:pt x="35052" y="6857"/>
                </a:lnTo>
                <a:lnTo>
                  <a:pt x="30734" y="5460"/>
                </a:lnTo>
                <a:lnTo>
                  <a:pt x="25019" y="1396"/>
                </a:lnTo>
                <a:lnTo>
                  <a:pt x="20828" y="0"/>
                </a:lnTo>
                <a:lnTo>
                  <a:pt x="13843" y="126"/>
                </a:lnTo>
                <a:lnTo>
                  <a:pt x="8255" y="3047"/>
                </a:lnTo>
                <a:lnTo>
                  <a:pt x="2667" y="5968"/>
                </a:lnTo>
                <a:lnTo>
                  <a:pt x="0" y="14350"/>
                </a:lnTo>
                <a:lnTo>
                  <a:pt x="127" y="214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7146035" y="2944495"/>
            <a:ext cx="35179" cy="35178"/>
          </a:xfrm>
          <a:custGeom>
            <a:avLst/>
            <a:gdLst/>
            <a:ahLst/>
            <a:cxnLst/>
            <a:rect l="l" t="t" r="r" b="b"/>
            <a:pathLst>
              <a:path w="35179" h="35178">
                <a:moveTo>
                  <a:pt x="127" y="21462"/>
                </a:moveTo>
                <a:lnTo>
                  <a:pt x="1524" y="24256"/>
                </a:lnTo>
                <a:lnTo>
                  <a:pt x="4445" y="29844"/>
                </a:lnTo>
                <a:lnTo>
                  <a:pt x="10033" y="33908"/>
                </a:lnTo>
                <a:lnTo>
                  <a:pt x="17145" y="33781"/>
                </a:lnTo>
                <a:lnTo>
                  <a:pt x="21336" y="35178"/>
                </a:lnTo>
                <a:lnTo>
                  <a:pt x="29718" y="30860"/>
                </a:lnTo>
                <a:lnTo>
                  <a:pt x="33909" y="25145"/>
                </a:lnTo>
                <a:lnTo>
                  <a:pt x="35179" y="20954"/>
                </a:lnTo>
                <a:lnTo>
                  <a:pt x="35052" y="6857"/>
                </a:lnTo>
                <a:lnTo>
                  <a:pt x="30734" y="5460"/>
                </a:lnTo>
                <a:lnTo>
                  <a:pt x="25019" y="1396"/>
                </a:lnTo>
                <a:lnTo>
                  <a:pt x="20828" y="0"/>
                </a:lnTo>
                <a:lnTo>
                  <a:pt x="13843" y="126"/>
                </a:lnTo>
                <a:lnTo>
                  <a:pt x="8255" y="3047"/>
                </a:lnTo>
                <a:lnTo>
                  <a:pt x="2667" y="5968"/>
                </a:lnTo>
                <a:lnTo>
                  <a:pt x="0" y="14350"/>
                </a:lnTo>
                <a:lnTo>
                  <a:pt x="127" y="214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7233411" y="2868929"/>
            <a:ext cx="30988" cy="30734"/>
          </a:xfrm>
          <a:custGeom>
            <a:avLst/>
            <a:gdLst/>
            <a:ahLst/>
            <a:cxnLst/>
            <a:rect l="l" t="t" r="r" b="b"/>
            <a:pathLst>
              <a:path w="30988" h="30734">
                <a:moveTo>
                  <a:pt x="29464" y="8128"/>
                </a:moveTo>
                <a:lnTo>
                  <a:pt x="22352" y="1143"/>
                </a:lnTo>
                <a:lnTo>
                  <a:pt x="11049" y="0"/>
                </a:lnTo>
                <a:lnTo>
                  <a:pt x="5461" y="2794"/>
                </a:lnTo>
                <a:lnTo>
                  <a:pt x="4191" y="7112"/>
                </a:lnTo>
                <a:lnTo>
                  <a:pt x="0" y="12827"/>
                </a:lnTo>
                <a:lnTo>
                  <a:pt x="127" y="19812"/>
                </a:lnTo>
                <a:lnTo>
                  <a:pt x="1524" y="22606"/>
                </a:lnTo>
                <a:lnTo>
                  <a:pt x="8636" y="29464"/>
                </a:lnTo>
                <a:lnTo>
                  <a:pt x="19939" y="30734"/>
                </a:lnTo>
                <a:lnTo>
                  <a:pt x="25527" y="27812"/>
                </a:lnTo>
                <a:lnTo>
                  <a:pt x="29718" y="22225"/>
                </a:lnTo>
                <a:lnTo>
                  <a:pt x="30988" y="17907"/>
                </a:lnTo>
                <a:lnTo>
                  <a:pt x="30861" y="10922"/>
                </a:lnTo>
                <a:lnTo>
                  <a:pt x="29464" y="81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7233411" y="2868929"/>
            <a:ext cx="30988" cy="30734"/>
          </a:xfrm>
          <a:custGeom>
            <a:avLst/>
            <a:gdLst/>
            <a:ahLst/>
            <a:cxnLst/>
            <a:rect l="l" t="t" r="r" b="b"/>
            <a:pathLst>
              <a:path w="30988" h="30734">
                <a:moveTo>
                  <a:pt x="29464" y="8128"/>
                </a:moveTo>
                <a:lnTo>
                  <a:pt x="22352" y="1143"/>
                </a:lnTo>
                <a:lnTo>
                  <a:pt x="11049" y="0"/>
                </a:lnTo>
                <a:lnTo>
                  <a:pt x="5461" y="2794"/>
                </a:lnTo>
                <a:lnTo>
                  <a:pt x="4191" y="7112"/>
                </a:lnTo>
                <a:lnTo>
                  <a:pt x="0" y="12827"/>
                </a:lnTo>
                <a:lnTo>
                  <a:pt x="127" y="19812"/>
                </a:lnTo>
                <a:lnTo>
                  <a:pt x="1524" y="22606"/>
                </a:lnTo>
                <a:lnTo>
                  <a:pt x="8636" y="29464"/>
                </a:lnTo>
                <a:lnTo>
                  <a:pt x="19939" y="30734"/>
                </a:lnTo>
                <a:lnTo>
                  <a:pt x="25527" y="27812"/>
                </a:lnTo>
                <a:lnTo>
                  <a:pt x="29718" y="22225"/>
                </a:lnTo>
                <a:lnTo>
                  <a:pt x="30988" y="17907"/>
                </a:lnTo>
                <a:lnTo>
                  <a:pt x="30861" y="10922"/>
                </a:lnTo>
                <a:lnTo>
                  <a:pt x="29464" y="81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7332345" y="2806954"/>
            <a:ext cx="28194" cy="29591"/>
          </a:xfrm>
          <a:custGeom>
            <a:avLst/>
            <a:gdLst/>
            <a:ahLst/>
            <a:cxnLst/>
            <a:rect l="l" t="t" r="r" b="b"/>
            <a:pathLst>
              <a:path w="28194" h="29591">
                <a:moveTo>
                  <a:pt x="26670" y="9651"/>
                </a:moveTo>
                <a:lnTo>
                  <a:pt x="19430" y="2667"/>
                </a:lnTo>
                <a:lnTo>
                  <a:pt x="11049" y="0"/>
                </a:lnTo>
                <a:lnTo>
                  <a:pt x="5460" y="2921"/>
                </a:lnTo>
                <a:lnTo>
                  <a:pt x="1270" y="8636"/>
                </a:lnTo>
                <a:lnTo>
                  <a:pt x="0" y="12826"/>
                </a:lnTo>
                <a:lnTo>
                  <a:pt x="126" y="19812"/>
                </a:lnTo>
                <a:lnTo>
                  <a:pt x="1524" y="22606"/>
                </a:lnTo>
                <a:lnTo>
                  <a:pt x="8635" y="29591"/>
                </a:lnTo>
                <a:lnTo>
                  <a:pt x="15621" y="29463"/>
                </a:lnTo>
                <a:lnTo>
                  <a:pt x="21208" y="26543"/>
                </a:lnTo>
                <a:lnTo>
                  <a:pt x="26797" y="23622"/>
                </a:lnTo>
                <a:lnTo>
                  <a:pt x="28194" y="19431"/>
                </a:lnTo>
                <a:lnTo>
                  <a:pt x="28066" y="12446"/>
                </a:lnTo>
                <a:lnTo>
                  <a:pt x="26670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7332345" y="2806954"/>
            <a:ext cx="28194" cy="29591"/>
          </a:xfrm>
          <a:custGeom>
            <a:avLst/>
            <a:gdLst/>
            <a:ahLst/>
            <a:cxnLst/>
            <a:rect l="l" t="t" r="r" b="b"/>
            <a:pathLst>
              <a:path w="28194" h="29591">
                <a:moveTo>
                  <a:pt x="26670" y="9651"/>
                </a:moveTo>
                <a:lnTo>
                  <a:pt x="19430" y="2667"/>
                </a:lnTo>
                <a:lnTo>
                  <a:pt x="11049" y="0"/>
                </a:lnTo>
                <a:lnTo>
                  <a:pt x="5460" y="2921"/>
                </a:lnTo>
                <a:lnTo>
                  <a:pt x="1270" y="8636"/>
                </a:lnTo>
                <a:lnTo>
                  <a:pt x="0" y="12826"/>
                </a:lnTo>
                <a:lnTo>
                  <a:pt x="126" y="19812"/>
                </a:lnTo>
                <a:lnTo>
                  <a:pt x="1524" y="22606"/>
                </a:lnTo>
                <a:lnTo>
                  <a:pt x="8635" y="29591"/>
                </a:lnTo>
                <a:lnTo>
                  <a:pt x="15621" y="29463"/>
                </a:lnTo>
                <a:lnTo>
                  <a:pt x="21208" y="26543"/>
                </a:lnTo>
                <a:lnTo>
                  <a:pt x="26797" y="23622"/>
                </a:lnTo>
                <a:lnTo>
                  <a:pt x="28194" y="19431"/>
                </a:lnTo>
                <a:lnTo>
                  <a:pt x="28066" y="12446"/>
                </a:lnTo>
                <a:lnTo>
                  <a:pt x="26670" y="96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7437120" y="2765933"/>
            <a:ext cx="28194" cy="26924"/>
          </a:xfrm>
          <a:custGeom>
            <a:avLst/>
            <a:gdLst/>
            <a:ahLst/>
            <a:cxnLst/>
            <a:rect l="l" t="t" r="r" b="b"/>
            <a:pathLst>
              <a:path w="28194" h="26924">
                <a:moveTo>
                  <a:pt x="26670" y="6857"/>
                </a:moveTo>
                <a:lnTo>
                  <a:pt x="19557" y="0"/>
                </a:lnTo>
                <a:lnTo>
                  <a:pt x="12446" y="126"/>
                </a:lnTo>
                <a:lnTo>
                  <a:pt x="6857" y="3047"/>
                </a:lnTo>
                <a:lnTo>
                  <a:pt x="4063" y="4444"/>
                </a:lnTo>
                <a:lnTo>
                  <a:pt x="0" y="10159"/>
                </a:lnTo>
                <a:lnTo>
                  <a:pt x="2921" y="15747"/>
                </a:lnTo>
                <a:lnTo>
                  <a:pt x="4318" y="18541"/>
                </a:lnTo>
                <a:lnTo>
                  <a:pt x="8635" y="26924"/>
                </a:lnTo>
                <a:lnTo>
                  <a:pt x="18414" y="25272"/>
                </a:lnTo>
                <a:lnTo>
                  <a:pt x="21208" y="23875"/>
                </a:lnTo>
                <a:lnTo>
                  <a:pt x="26797" y="20954"/>
                </a:lnTo>
                <a:lnTo>
                  <a:pt x="28194" y="16763"/>
                </a:lnTo>
                <a:lnTo>
                  <a:pt x="28066" y="9651"/>
                </a:lnTo>
                <a:lnTo>
                  <a:pt x="26670" y="68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7437120" y="2765933"/>
            <a:ext cx="28194" cy="26924"/>
          </a:xfrm>
          <a:custGeom>
            <a:avLst/>
            <a:gdLst/>
            <a:ahLst/>
            <a:cxnLst/>
            <a:rect l="l" t="t" r="r" b="b"/>
            <a:pathLst>
              <a:path w="28194" h="26924">
                <a:moveTo>
                  <a:pt x="26670" y="6857"/>
                </a:moveTo>
                <a:lnTo>
                  <a:pt x="19557" y="0"/>
                </a:lnTo>
                <a:lnTo>
                  <a:pt x="12446" y="126"/>
                </a:lnTo>
                <a:lnTo>
                  <a:pt x="6857" y="3047"/>
                </a:lnTo>
                <a:lnTo>
                  <a:pt x="4063" y="4444"/>
                </a:lnTo>
                <a:lnTo>
                  <a:pt x="0" y="10159"/>
                </a:lnTo>
                <a:lnTo>
                  <a:pt x="2921" y="15747"/>
                </a:lnTo>
                <a:lnTo>
                  <a:pt x="4318" y="18541"/>
                </a:lnTo>
                <a:lnTo>
                  <a:pt x="8635" y="26924"/>
                </a:lnTo>
                <a:lnTo>
                  <a:pt x="18414" y="25272"/>
                </a:lnTo>
                <a:lnTo>
                  <a:pt x="21208" y="23875"/>
                </a:lnTo>
                <a:lnTo>
                  <a:pt x="26797" y="20954"/>
                </a:lnTo>
                <a:lnTo>
                  <a:pt x="28194" y="16763"/>
                </a:lnTo>
                <a:lnTo>
                  <a:pt x="28066" y="9651"/>
                </a:lnTo>
                <a:lnTo>
                  <a:pt x="26670" y="68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7550658" y="2743200"/>
            <a:ext cx="25273" cy="22605"/>
          </a:xfrm>
          <a:custGeom>
            <a:avLst/>
            <a:gdLst/>
            <a:ahLst/>
            <a:cxnLst/>
            <a:rect l="l" t="t" r="r" b="b"/>
            <a:pathLst>
              <a:path w="25273" h="22605">
                <a:moveTo>
                  <a:pt x="23749" y="4063"/>
                </a:moveTo>
                <a:lnTo>
                  <a:pt x="18034" y="0"/>
                </a:lnTo>
                <a:lnTo>
                  <a:pt x="11049" y="126"/>
                </a:lnTo>
                <a:lnTo>
                  <a:pt x="2667" y="4445"/>
                </a:lnTo>
                <a:lnTo>
                  <a:pt x="0" y="12953"/>
                </a:lnTo>
                <a:lnTo>
                  <a:pt x="1397" y="15748"/>
                </a:lnTo>
                <a:lnTo>
                  <a:pt x="8636" y="22605"/>
                </a:lnTo>
                <a:lnTo>
                  <a:pt x="15621" y="22478"/>
                </a:lnTo>
                <a:lnTo>
                  <a:pt x="24002" y="18161"/>
                </a:lnTo>
                <a:lnTo>
                  <a:pt x="25273" y="13970"/>
                </a:lnTo>
                <a:lnTo>
                  <a:pt x="25273" y="6858"/>
                </a:lnTo>
                <a:lnTo>
                  <a:pt x="23749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7550658" y="2743200"/>
            <a:ext cx="25273" cy="22605"/>
          </a:xfrm>
          <a:custGeom>
            <a:avLst/>
            <a:gdLst/>
            <a:ahLst/>
            <a:cxnLst/>
            <a:rect l="l" t="t" r="r" b="b"/>
            <a:pathLst>
              <a:path w="25273" h="22605">
                <a:moveTo>
                  <a:pt x="23749" y="4063"/>
                </a:moveTo>
                <a:lnTo>
                  <a:pt x="18034" y="0"/>
                </a:lnTo>
                <a:lnTo>
                  <a:pt x="11049" y="126"/>
                </a:lnTo>
                <a:lnTo>
                  <a:pt x="2667" y="4445"/>
                </a:lnTo>
                <a:lnTo>
                  <a:pt x="0" y="12953"/>
                </a:lnTo>
                <a:lnTo>
                  <a:pt x="1397" y="15748"/>
                </a:lnTo>
                <a:lnTo>
                  <a:pt x="8636" y="22605"/>
                </a:lnTo>
                <a:lnTo>
                  <a:pt x="15621" y="22478"/>
                </a:lnTo>
                <a:lnTo>
                  <a:pt x="24002" y="18161"/>
                </a:lnTo>
                <a:lnTo>
                  <a:pt x="25273" y="13970"/>
                </a:lnTo>
                <a:lnTo>
                  <a:pt x="25273" y="6858"/>
                </a:lnTo>
                <a:lnTo>
                  <a:pt x="23749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6991223" y="3572383"/>
            <a:ext cx="60451" cy="61721"/>
          </a:xfrm>
          <a:custGeom>
            <a:avLst/>
            <a:gdLst/>
            <a:ahLst/>
            <a:cxnLst/>
            <a:rect l="l" t="t" r="r" b="b"/>
            <a:pathLst>
              <a:path w="60451" h="61721">
                <a:moveTo>
                  <a:pt x="57276" y="17779"/>
                </a:moveTo>
                <a:lnTo>
                  <a:pt x="52958" y="9397"/>
                </a:lnTo>
                <a:lnTo>
                  <a:pt x="43052" y="3937"/>
                </a:lnTo>
                <a:lnTo>
                  <a:pt x="34544" y="1269"/>
                </a:lnTo>
                <a:lnTo>
                  <a:pt x="23368" y="0"/>
                </a:lnTo>
                <a:lnTo>
                  <a:pt x="12192" y="5714"/>
                </a:lnTo>
                <a:lnTo>
                  <a:pt x="5206" y="12826"/>
                </a:lnTo>
                <a:lnTo>
                  <a:pt x="1143" y="25653"/>
                </a:lnTo>
                <a:lnTo>
                  <a:pt x="0" y="36829"/>
                </a:lnTo>
                <a:lnTo>
                  <a:pt x="4318" y="45211"/>
                </a:lnTo>
                <a:lnTo>
                  <a:pt x="8635" y="53593"/>
                </a:lnTo>
                <a:lnTo>
                  <a:pt x="18542" y="59054"/>
                </a:lnTo>
                <a:lnTo>
                  <a:pt x="27050" y="61721"/>
                </a:lnTo>
                <a:lnTo>
                  <a:pt x="36829" y="60197"/>
                </a:lnTo>
                <a:lnTo>
                  <a:pt x="48005" y="54482"/>
                </a:lnTo>
                <a:lnTo>
                  <a:pt x="54991" y="47243"/>
                </a:lnTo>
                <a:lnTo>
                  <a:pt x="60451" y="37337"/>
                </a:lnTo>
                <a:lnTo>
                  <a:pt x="60198" y="23367"/>
                </a:lnTo>
                <a:lnTo>
                  <a:pt x="57276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6991223" y="3572383"/>
            <a:ext cx="60451" cy="61721"/>
          </a:xfrm>
          <a:custGeom>
            <a:avLst/>
            <a:gdLst/>
            <a:ahLst/>
            <a:cxnLst/>
            <a:rect l="l" t="t" r="r" b="b"/>
            <a:pathLst>
              <a:path w="60451" h="61721">
                <a:moveTo>
                  <a:pt x="57276" y="17779"/>
                </a:moveTo>
                <a:lnTo>
                  <a:pt x="52958" y="9397"/>
                </a:lnTo>
                <a:lnTo>
                  <a:pt x="43052" y="3937"/>
                </a:lnTo>
                <a:lnTo>
                  <a:pt x="34544" y="1269"/>
                </a:lnTo>
                <a:lnTo>
                  <a:pt x="23368" y="0"/>
                </a:lnTo>
                <a:lnTo>
                  <a:pt x="12192" y="5714"/>
                </a:lnTo>
                <a:lnTo>
                  <a:pt x="5206" y="12826"/>
                </a:lnTo>
                <a:lnTo>
                  <a:pt x="1143" y="25653"/>
                </a:lnTo>
                <a:lnTo>
                  <a:pt x="0" y="36829"/>
                </a:lnTo>
                <a:lnTo>
                  <a:pt x="4318" y="45211"/>
                </a:lnTo>
                <a:lnTo>
                  <a:pt x="8635" y="53593"/>
                </a:lnTo>
                <a:lnTo>
                  <a:pt x="18542" y="59054"/>
                </a:lnTo>
                <a:lnTo>
                  <a:pt x="27050" y="61721"/>
                </a:lnTo>
                <a:lnTo>
                  <a:pt x="36829" y="60197"/>
                </a:lnTo>
                <a:lnTo>
                  <a:pt x="48005" y="54482"/>
                </a:lnTo>
                <a:lnTo>
                  <a:pt x="54991" y="47243"/>
                </a:lnTo>
                <a:lnTo>
                  <a:pt x="60451" y="37337"/>
                </a:lnTo>
                <a:lnTo>
                  <a:pt x="60198" y="23367"/>
                </a:lnTo>
                <a:lnTo>
                  <a:pt x="57276" y="1777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7037578" y="3682619"/>
            <a:ext cx="54737" cy="53467"/>
          </a:xfrm>
          <a:custGeom>
            <a:avLst/>
            <a:gdLst/>
            <a:ahLst/>
            <a:cxnLst/>
            <a:rect l="l" t="t" r="r" b="b"/>
            <a:pathLst>
              <a:path w="54737" h="53467">
                <a:moveTo>
                  <a:pt x="51943" y="13715"/>
                </a:moveTo>
                <a:lnTo>
                  <a:pt x="47498" y="5333"/>
                </a:lnTo>
                <a:lnTo>
                  <a:pt x="39116" y="2666"/>
                </a:lnTo>
                <a:lnTo>
                  <a:pt x="30606" y="0"/>
                </a:lnTo>
                <a:lnTo>
                  <a:pt x="23622" y="126"/>
                </a:lnTo>
                <a:lnTo>
                  <a:pt x="10922" y="3047"/>
                </a:lnTo>
                <a:lnTo>
                  <a:pt x="4064" y="10159"/>
                </a:lnTo>
                <a:lnTo>
                  <a:pt x="0" y="22986"/>
                </a:lnTo>
                <a:lnTo>
                  <a:pt x="1524" y="32765"/>
                </a:lnTo>
                <a:lnTo>
                  <a:pt x="4445" y="38353"/>
                </a:lnTo>
                <a:lnTo>
                  <a:pt x="8763" y="46735"/>
                </a:lnTo>
                <a:lnTo>
                  <a:pt x="14477" y="50799"/>
                </a:lnTo>
                <a:lnTo>
                  <a:pt x="22987" y="53466"/>
                </a:lnTo>
                <a:lnTo>
                  <a:pt x="32766" y="51942"/>
                </a:lnTo>
                <a:lnTo>
                  <a:pt x="42545" y="50418"/>
                </a:lnTo>
                <a:lnTo>
                  <a:pt x="52324" y="41782"/>
                </a:lnTo>
                <a:lnTo>
                  <a:pt x="53594" y="30606"/>
                </a:lnTo>
                <a:lnTo>
                  <a:pt x="54737" y="19303"/>
                </a:lnTo>
                <a:lnTo>
                  <a:pt x="51943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7037578" y="3682619"/>
            <a:ext cx="54737" cy="53467"/>
          </a:xfrm>
          <a:custGeom>
            <a:avLst/>
            <a:gdLst/>
            <a:ahLst/>
            <a:cxnLst/>
            <a:rect l="l" t="t" r="r" b="b"/>
            <a:pathLst>
              <a:path w="54737" h="53467">
                <a:moveTo>
                  <a:pt x="51943" y="13715"/>
                </a:moveTo>
                <a:lnTo>
                  <a:pt x="47498" y="5333"/>
                </a:lnTo>
                <a:lnTo>
                  <a:pt x="39116" y="2666"/>
                </a:lnTo>
                <a:lnTo>
                  <a:pt x="30606" y="0"/>
                </a:lnTo>
                <a:lnTo>
                  <a:pt x="23622" y="126"/>
                </a:lnTo>
                <a:lnTo>
                  <a:pt x="10922" y="3047"/>
                </a:lnTo>
                <a:lnTo>
                  <a:pt x="4064" y="10159"/>
                </a:lnTo>
                <a:lnTo>
                  <a:pt x="0" y="22986"/>
                </a:lnTo>
                <a:lnTo>
                  <a:pt x="1524" y="32765"/>
                </a:lnTo>
                <a:lnTo>
                  <a:pt x="4445" y="38353"/>
                </a:lnTo>
                <a:lnTo>
                  <a:pt x="8763" y="46735"/>
                </a:lnTo>
                <a:lnTo>
                  <a:pt x="14477" y="50799"/>
                </a:lnTo>
                <a:lnTo>
                  <a:pt x="22987" y="53466"/>
                </a:lnTo>
                <a:lnTo>
                  <a:pt x="32766" y="51942"/>
                </a:lnTo>
                <a:lnTo>
                  <a:pt x="42545" y="50418"/>
                </a:lnTo>
                <a:lnTo>
                  <a:pt x="52324" y="41782"/>
                </a:lnTo>
                <a:lnTo>
                  <a:pt x="53594" y="30606"/>
                </a:lnTo>
                <a:lnTo>
                  <a:pt x="54737" y="19303"/>
                </a:lnTo>
                <a:lnTo>
                  <a:pt x="51943" y="137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7100824" y="3781552"/>
            <a:ext cx="50800" cy="49275"/>
          </a:xfrm>
          <a:custGeom>
            <a:avLst/>
            <a:gdLst/>
            <a:ahLst/>
            <a:cxnLst/>
            <a:rect l="l" t="t" r="r" b="b"/>
            <a:pathLst>
              <a:path w="50800" h="49275">
                <a:moveTo>
                  <a:pt x="46354" y="12318"/>
                </a:moveTo>
                <a:lnTo>
                  <a:pt x="43433" y="6731"/>
                </a:lnTo>
                <a:lnTo>
                  <a:pt x="37719" y="2667"/>
                </a:lnTo>
                <a:lnTo>
                  <a:pt x="29209" y="0"/>
                </a:lnTo>
                <a:lnTo>
                  <a:pt x="19430" y="1524"/>
                </a:lnTo>
                <a:lnTo>
                  <a:pt x="11049" y="5842"/>
                </a:lnTo>
                <a:lnTo>
                  <a:pt x="4191" y="12954"/>
                </a:lnTo>
                <a:lnTo>
                  <a:pt x="0" y="18668"/>
                </a:lnTo>
                <a:lnTo>
                  <a:pt x="1524" y="28448"/>
                </a:lnTo>
                <a:lnTo>
                  <a:pt x="4445" y="34036"/>
                </a:lnTo>
                <a:lnTo>
                  <a:pt x="8762" y="42418"/>
                </a:lnTo>
                <a:lnTo>
                  <a:pt x="14477" y="46609"/>
                </a:lnTo>
                <a:lnTo>
                  <a:pt x="22986" y="49275"/>
                </a:lnTo>
                <a:lnTo>
                  <a:pt x="29972" y="49149"/>
                </a:lnTo>
                <a:lnTo>
                  <a:pt x="41148" y="43306"/>
                </a:lnTo>
                <a:lnTo>
                  <a:pt x="45339" y="37718"/>
                </a:lnTo>
                <a:lnTo>
                  <a:pt x="50800" y="27686"/>
                </a:lnTo>
                <a:lnTo>
                  <a:pt x="49275" y="17906"/>
                </a:lnTo>
                <a:lnTo>
                  <a:pt x="46354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100824" y="3781552"/>
            <a:ext cx="50800" cy="49275"/>
          </a:xfrm>
          <a:custGeom>
            <a:avLst/>
            <a:gdLst/>
            <a:ahLst/>
            <a:cxnLst/>
            <a:rect l="l" t="t" r="r" b="b"/>
            <a:pathLst>
              <a:path w="50800" h="49275">
                <a:moveTo>
                  <a:pt x="46354" y="12318"/>
                </a:moveTo>
                <a:lnTo>
                  <a:pt x="43433" y="6731"/>
                </a:lnTo>
                <a:lnTo>
                  <a:pt x="37719" y="2667"/>
                </a:lnTo>
                <a:lnTo>
                  <a:pt x="29209" y="0"/>
                </a:lnTo>
                <a:lnTo>
                  <a:pt x="19430" y="1524"/>
                </a:lnTo>
                <a:lnTo>
                  <a:pt x="11049" y="5842"/>
                </a:lnTo>
                <a:lnTo>
                  <a:pt x="4191" y="12954"/>
                </a:lnTo>
                <a:lnTo>
                  <a:pt x="0" y="18668"/>
                </a:lnTo>
                <a:lnTo>
                  <a:pt x="1524" y="28448"/>
                </a:lnTo>
                <a:lnTo>
                  <a:pt x="4445" y="34036"/>
                </a:lnTo>
                <a:lnTo>
                  <a:pt x="8762" y="42418"/>
                </a:lnTo>
                <a:lnTo>
                  <a:pt x="14477" y="46609"/>
                </a:lnTo>
                <a:lnTo>
                  <a:pt x="22986" y="49275"/>
                </a:lnTo>
                <a:lnTo>
                  <a:pt x="29972" y="49149"/>
                </a:lnTo>
                <a:lnTo>
                  <a:pt x="41148" y="43306"/>
                </a:lnTo>
                <a:lnTo>
                  <a:pt x="45339" y="37718"/>
                </a:lnTo>
                <a:lnTo>
                  <a:pt x="50800" y="27686"/>
                </a:lnTo>
                <a:lnTo>
                  <a:pt x="49275" y="17906"/>
                </a:lnTo>
                <a:lnTo>
                  <a:pt x="46354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7274686" y="3939286"/>
            <a:ext cx="39243" cy="40766"/>
          </a:xfrm>
          <a:custGeom>
            <a:avLst/>
            <a:gdLst/>
            <a:ahLst/>
            <a:cxnLst/>
            <a:rect l="l" t="t" r="r" b="b"/>
            <a:pathLst>
              <a:path w="39243" h="40766">
                <a:moveTo>
                  <a:pt x="3048" y="31241"/>
                </a:moveTo>
                <a:lnTo>
                  <a:pt x="5842" y="36830"/>
                </a:lnTo>
                <a:lnTo>
                  <a:pt x="10160" y="38100"/>
                </a:lnTo>
                <a:lnTo>
                  <a:pt x="18669" y="40766"/>
                </a:lnTo>
                <a:lnTo>
                  <a:pt x="25654" y="40766"/>
                </a:lnTo>
                <a:lnTo>
                  <a:pt x="31242" y="37845"/>
                </a:lnTo>
                <a:lnTo>
                  <a:pt x="35306" y="32131"/>
                </a:lnTo>
                <a:lnTo>
                  <a:pt x="37973" y="23621"/>
                </a:lnTo>
                <a:lnTo>
                  <a:pt x="37973" y="16637"/>
                </a:lnTo>
                <a:lnTo>
                  <a:pt x="39243" y="12445"/>
                </a:lnTo>
                <a:lnTo>
                  <a:pt x="33528" y="8255"/>
                </a:lnTo>
                <a:lnTo>
                  <a:pt x="27940" y="4063"/>
                </a:lnTo>
                <a:lnTo>
                  <a:pt x="22225" y="0"/>
                </a:lnTo>
                <a:lnTo>
                  <a:pt x="15240" y="126"/>
                </a:lnTo>
                <a:lnTo>
                  <a:pt x="6858" y="4444"/>
                </a:lnTo>
                <a:lnTo>
                  <a:pt x="2667" y="10159"/>
                </a:lnTo>
                <a:lnTo>
                  <a:pt x="0" y="18541"/>
                </a:lnTo>
                <a:lnTo>
                  <a:pt x="127" y="25653"/>
                </a:lnTo>
                <a:lnTo>
                  <a:pt x="3048" y="3124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7274686" y="3939286"/>
            <a:ext cx="39243" cy="40766"/>
          </a:xfrm>
          <a:custGeom>
            <a:avLst/>
            <a:gdLst/>
            <a:ahLst/>
            <a:cxnLst/>
            <a:rect l="l" t="t" r="r" b="b"/>
            <a:pathLst>
              <a:path w="39243" h="40766">
                <a:moveTo>
                  <a:pt x="3048" y="31241"/>
                </a:moveTo>
                <a:lnTo>
                  <a:pt x="5842" y="36830"/>
                </a:lnTo>
                <a:lnTo>
                  <a:pt x="10160" y="38100"/>
                </a:lnTo>
                <a:lnTo>
                  <a:pt x="18669" y="40766"/>
                </a:lnTo>
                <a:lnTo>
                  <a:pt x="25654" y="40766"/>
                </a:lnTo>
                <a:lnTo>
                  <a:pt x="31242" y="37845"/>
                </a:lnTo>
                <a:lnTo>
                  <a:pt x="35306" y="32131"/>
                </a:lnTo>
                <a:lnTo>
                  <a:pt x="37973" y="23621"/>
                </a:lnTo>
                <a:lnTo>
                  <a:pt x="37973" y="16637"/>
                </a:lnTo>
                <a:lnTo>
                  <a:pt x="39243" y="12445"/>
                </a:lnTo>
                <a:lnTo>
                  <a:pt x="33528" y="8255"/>
                </a:lnTo>
                <a:lnTo>
                  <a:pt x="27940" y="4063"/>
                </a:lnTo>
                <a:lnTo>
                  <a:pt x="22225" y="0"/>
                </a:lnTo>
                <a:lnTo>
                  <a:pt x="15240" y="126"/>
                </a:lnTo>
                <a:lnTo>
                  <a:pt x="6858" y="4444"/>
                </a:lnTo>
                <a:lnTo>
                  <a:pt x="2667" y="10159"/>
                </a:lnTo>
                <a:lnTo>
                  <a:pt x="0" y="18541"/>
                </a:lnTo>
                <a:lnTo>
                  <a:pt x="127" y="25653"/>
                </a:lnTo>
                <a:lnTo>
                  <a:pt x="3048" y="3124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7378192" y="3995420"/>
            <a:ext cx="36575" cy="35179"/>
          </a:xfrm>
          <a:custGeom>
            <a:avLst/>
            <a:gdLst/>
            <a:ahLst/>
            <a:cxnLst/>
            <a:rect l="l" t="t" r="r" b="b"/>
            <a:pathLst>
              <a:path w="36575" h="35178">
                <a:moveTo>
                  <a:pt x="33527" y="8254"/>
                </a:moveTo>
                <a:lnTo>
                  <a:pt x="32130" y="5460"/>
                </a:lnTo>
                <a:lnTo>
                  <a:pt x="26415" y="1269"/>
                </a:lnTo>
                <a:lnTo>
                  <a:pt x="19430" y="1396"/>
                </a:lnTo>
                <a:lnTo>
                  <a:pt x="15112" y="0"/>
                </a:lnTo>
                <a:lnTo>
                  <a:pt x="6730" y="4444"/>
                </a:lnTo>
                <a:lnTo>
                  <a:pt x="1142" y="7238"/>
                </a:lnTo>
                <a:lnTo>
                  <a:pt x="1269" y="14350"/>
                </a:lnTo>
                <a:lnTo>
                  <a:pt x="1397" y="21335"/>
                </a:lnTo>
                <a:lnTo>
                  <a:pt x="0" y="25526"/>
                </a:lnTo>
                <a:lnTo>
                  <a:pt x="5714" y="29717"/>
                </a:lnTo>
                <a:lnTo>
                  <a:pt x="11429" y="33908"/>
                </a:lnTo>
                <a:lnTo>
                  <a:pt x="15621" y="35178"/>
                </a:lnTo>
                <a:lnTo>
                  <a:pt x="22732" y="35051"/>
                </a:lnTo>
                <a:lnTo>
                  <a:pt x="28321" y="32257"/>
                </a:lnTo>
                <a:lnTo>
                  <a:pt x="32384" y="26542"/>
                </a:lnTo>
                <a:lnTo>
                  <a:pt x="36575" y="20827"/>
                </a:lnTo>
                <a:lnTo>
                  <a:pt x="36449" y="13842"/>
                </a:lnTo>
                <a:lnTo>
                  <a:pt x="33527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7378192" y="3995420"/>
            <a:ext cx="36575" cy="35179"/>
          </a:xfrm>
          <a:custGeom>
            <a:avLst/>
            <a:gdLst/>
            <a:ahLst/>
            <a:cxnLst/>
            <a:rect l="l" t="t" r="r" b="b"/>
            <a:pathLst>
              <a:path w="36575" h="35178">
                <a:moveTo>
                  <a:pt x="33527" y="8254"/>
                </a:moveTo>
                <a:lnTo>
                  <a:pt x="32130" y="5460"/>
                </a:lnTo>
                <a:lnTo>
                  <a:pt x="26415" y="1269"/>
                </a:lnTo>
                <a:lnTo>
                  <a:pt x="19430" y="1396"/>
                </a:lnTo>
                <a:lnTo>
                  <a:pt x="15112" y="0"/>
                </a:lnTo>
                <a:lnTo>
                  <a:pt x="6730" y="4444"/>
                </a:lnTo>
                <a:lnTo>
                  <a:pt x="1142" y="7238"/>
                </a:lnTo>
                <a:lnTo>
                  <a:pt x="1269" y="14350"/>
                </a:lnTo>
                <a:lnTo>
                  <a:pt x="1397" y="21335"/>
                </a:lnTo>
                <a:lnTo>
                  <a:pt x="0" y="25526"/>
                </a:lnTo>
                <a:lnTo>
                  <a:pt x="5714" y="29717"/>
                </a:lnTo>
                <a:lnTo>
                  <a:pt x="11429" y="33908"/>
                </a:lnTo>
                <a:lnTo>
                  <a:pt x="15621" y="35178"/>
                </a:lnTo>
                <a:lnTo>
                  <a:pt x="22732" y="35051"/>
                </a:lnTo>
                <a:lnTo>
                  <a:pt x="28321" y="32257"/>
                </a:lnTo>
                <a:lnTo>
                  <a:pt x="32384" y="26542"/>
                </a:lnTo>
                <a:lnTo>
                  <a:pt x="36575" y="20827"/>
                </a:lnTo>
                <a:lnTo>
                  <a:pt x="36449" y="13842"/>
                </a:lnTo>
                <a:lnTo>
                  <a:pt x="33527" y="82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489698" y="4031869"/>
            <a:ext cx="32257" cy="30733"/>
          </a:xfrm>
          <a:custGeom>
            <a:avLst/>
            <a:gdLst/>
            <a:ahLst/>
            <a:cxnLst/>
            <a:rect l="l" t="t" r="r" b="b"/>
            <a:pathLst>
              <a:path w="32257" h="30733">
                <a:moveTo>
                  <a:pt x="29463" y="8127"/>
                </a:moveTo>
                <a:lnTo>
                  <a:pt x="22225" y="1269"/>
                </a:lnTo>
                <a:lnTo>
                  <a:pt x="11049" y="0"/>
                </a:lnTo>
                <a:lnTo>
                  <a:pt x="5460" y="2920"/>
                </a:lnTo>
                <a:lnTo>
                  <a:pt x="1270" y="8508"/>
                </a:lnTo>
                <a:lnTo>
                  <a:pt x="0" y="12826"/>
                </a:lnTo>
                <a:lnTo>
                  <a:pt x="0" y="19811"/>
                </a:lnTo>
                <a:lnTo>
                  <a:pt x="1524" y="22605"/>
                </a:lnTo>
                <a:lnTo>
                  <a:pt x="8635" y="29463"/>
                </a:lnTo>
                <a:lnTo>
                  <a:pt x="19938" y="30733"/>
                </a:lnTo>
                <a:lnTo>
                  <a:pt x="25526" y="27812"/>
                </a:lnTo>
                <a:lnTo>
                  <a:pt x="31115" y="25018"/>
                </a:lnTo>
                <a:lnTo>
                  <a:pt x="30987" y="17906"/>
                </a:lnTo>
                <a:lnTo>
                  <a:pt x="32257" y="13715"/>
                </a:lnTo>
                <a:lnTo>
                  <a:pt x="29463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7489698" y="4031869"/>
            <a:ext cx="32257" cy="30733"/>
          </a:xfrm>
          <a:custGeom>
            <a:avLst/>
            <a:gdLst/>
            <a:ahLst/>
            <a:cxnLst/>
            <a:rect l="l" t="t" r="r" b="b"/>
            <a:pathLst>
              <a:path w="32257" h="30733">
                <a:moveTo>
                  <a:pt x="29463" y="8127"/>
                </a:moveTo>
                <a:lnTo>
                  <a:pt x="22225" y="1269"/>
                </a:lnTo>
                <a:lnTo>
                  <a:pt x="11049" y="0"/>
                </a:lnTo>
                <a:lnTo>
                  <a:pt x="5460" y="2920"/>
                </a:lnTo>
                <a:lnTo>
                  <a:pt x="1270" y="8508"/>
                </a:lnTo>
                <a:lnTo>
                  <a:pt x="0" y="12826"/>
                </a:lnTo>
                <a:lnTo>
                  <a:pt x="0" y="19811"/>
                </a:lnTo>
                <a:lnTo>
                  <a:pt x="1524" y="22605"/>
                </a:lnTo>
                <a:lnTo>
                  <a:pt x="8635" y="29463"/>
                </a:lnTo>
                <a:lnTo>
                  <a:pt x="19938" y="30733"/>
                </a:lnTo>
                <a:lnTo>
                  <a:pt x="25526" y="27812"/>
                </a:lnTo>
                <a:lnTo>
                  <a:pt x="31115" y="25018"/>
                </a:lnTo>
                <a:lnTo>
                  <a:pt x="30987" y="17906"/>
                </a:lnTo>
                <a:lnTo>
                  <a:pt x="32257" y="13715"/>
                </a:lnTo>
                <a:lnTo>
                  <a:pt x="29463" y="812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7603744" y="4048252"/>
            <a:ext cx="30987" cy="29591"/>
          </a:xfrm>
          <a:custGeom>
            <a:avLst/>
            <a:gdLst/>
            <a:ahLst/>
            <a:cxnLst/>
            <a:rect l="l" t="t" r="r" b="b"/>
            <a:pathLst>
              <a:path w="30987" h="29591">
                <a:moveTo>
                  <a:pt x="30987" y="16764"/>
                </a:moveTo>
                <a:lnTo>
                  <a:pt x="28066" y="11175"/>
                </a:lnTo>
                <a:lnTo>
                  <a:pt x="26670" y="8381"/>
                </a:lnTo>
                <a:lnTo>
                  <a:pt x="22351" y="0"/>
                </a:lnTo>
                <a:lnTo>
                  <a:pt x="12446" y="1524"/>
                </a:lnTo>
                <a:lnTo>
                  <a:pt x="6857" y="4445"/>
                </a:lnTo>
                <a:lnTo>
                  <a:pt x="4190" y="5842"/>
                </a:lnTo>
                <a:lnTo>
                  <a:pt x="0" y="11556"/>
                </a:lnTo>
                <a:lnTo>
                  <a:pt x="126" y="18668"/>
                </a:lnTo>
                <a:lnTo>
                  <a:pt x="1524" y="21336"/>
                </a:lnTo>
                <a:lnTo>
                  <a:pt x="8635" y="28321"/>
                </a:lnTo>
                <a:lnTo>
                  <a:pt x="19938" y="29591"/>
                </a:lnTo>
                <a:lnTo>
                  <a:pt x="22732" y="28067"/>
                </a:lnTo>
                <a:lnTo>
                  <a:pt x="26924" y="22479"/>
                </a:lnTo>
                <a:lnTo>
                  <a:pt x="30987" y="167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7603744" y="4048252"/>
            <a:ext cx="30987" cy="29591"/>
          </a:xfrm>
          <a:custGeom>
            <a:avLst/>
            <a:gdLst/>
            <a:ahLst/>
            <a:cxnLst/>
            <a:rect l="l" t="t" r="r" b="b"/>
            <a:pathLst>
              <a:path w="30987" h="29591">
                <a:moveTo>
                  <a:pt x="30987" y="16764"/>
                </a:moveTo>
                <a:lnTo>
                  <a:pt x="28066" y="11175"/>
                </a:lnTo>
                <a:lnTo>
                  <a:pt x="26670" y="8381"/>
                </a:lnTo>
                <a:lnTo>
                  <a:pt x="22351" y="0"/>
                </a:lnTo>
                <a:lnTo>
                  <a:pt x="12446" y="1524"/>
                </a:lnTo>
                <a:lnTo>
                  <a:pt x="6857" y="4445"/>
                </a:lnTo>
                <a:lnTo>
                  <a:pt x="4190" y="5842"/>
                </a:lnTo>
                <a:lnTo>
                  <a:pt x="0" y="11556"/>
                </a:lnTo>
                <a:lnTo>
                  <a:pt x="126" y="18668"/>
                </a:lnTo>
                <a:lnTo>
                  <a:pt x="1524" y="21336"/>
                </a:lnTo>
                <a:lnTo>
                  <a:pt x="8635" y="28321"/>
                </a:lnTo>
                <a:lnTo>
                  <a:pt x="19938" y="29591"/>
                </a:lnTo>
                <a:lnTo>
                  <a:pt x="22732" y="28067"/>
                </a:lnTo>
                <a:lnTo>
                  <a:pt x="26924" y="22479"/>
                </a:lnTo>
                <a:lnTo>
                  <a:pt x="30987" y="167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7720457" y="4046601"/>
            <a:ext cx="26670" cy="25273"/>
          </a:xfrm>
          <a:custGeom>
            <a:avLst/>
            <a:gdLst/>
            <a:ahLst/>
            <a:cxnLst/>
            <a:rect l="l" t="t" r="r" b="b"/>
            <a:pathLst>
              <a:path w="26670" h="25273">
                <a:moveTo>
                  <a:pt x="25146" y="6857"/>
                </a:moveTo>
                <a:lnTo>
                  <a:pt x="18034" y="0"/>
                </a:lnTo>
                <a:lnTo>
                  <a:pt x="11049" y="126"/>
                </a:lnTo>
                <a:lnTo>
                  <a:pt x="3937" y="254"/>
                </a:lnTo>
                <a:lnTo>
                  <a:pt x="2667" y="4444"/>
                </a:lnTo>
                <a:lnTo>
                  <a:pt x="1270" y="8636"/>
                </a:lnTo>
                <a:lnTo>
                  <a:pt x="0" y="12954"/>
                </a:lnTo>
                <a:lnTo>
                  <a:pt x="2794" y="18542"/>
                </a:lnTo>
                <a:lnTo>
                  <a:pt x="8509" y="22606"/>
                </a:lnTo>
                <a:lnTo>
                  <a:pt x="17018" y="25273"/>
                </a:lnTo>
                <a:lnTo>
                  <a:pt x="19812" y="23875"/>
                </a:lnTo>
                <a:lnTo>
                  <a:pt x="23875" y="18161"/>
                </a:lnTo>
                <a:lnTo>
                  <a:pt x="25273" y="13969"/>
                </a:lnTo>
                <a:lnTo>
                  <a:pt x="26670" y="9651"/>
                </a:lnTo>
                <a:lnTo>
                  <a:pt x="25146" y="68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720457" y="4046601"/>
            <a:ext cx="26670" cy="25273"/>
          </a:xfrm>
          <a:custGeom>
            <a:avLst/>
            <a:gdLst/>
            <a:ahLst/>
            <a:cxnLst/>
            <a:rect l="l" t="t" r="r" b="b"/>
            <a:pathLst>
              <a:path w="26670" h="25273">
                <a:moveTo>
                  <a:pt x="25146" y="6857"/>
                </a:moveTo>
                <a:lnTo>
                  <a:pt x="18034" y="0"/>
                </a:lnTo>
                <a:lnTo>
                  <a:pt x="11049" y="126"/>
                </a:lnTo>
                <a:lnTo>
                  <a:pt x="3937" y="254"/>
                </a:lnTo>
                <a:lnTo>
                  <a:pt x="2667" y="4444"/>
                </a:lnTo>
                <a:lnTo>
                  <a:pt x="1270" y="8636"/>
                </a:lnTo>
                <a:lnTo>
                  <a:pt x="0" y="12954"/>
                </a:lnTo>
                <a:lnTo>
                  <a:pt x="2794" y="18542"/>
                </a:lnTo>
                <a:lnTo>
                  <a:pt x="8509" y="22606"/>
                </a:lnTo>
                <a:lnTo>
                  <a:pt x="17018" y="25273"/>
                </a:lnTo>
                <a:lnTo>
                  <a:pt x="19812" y="23875"/>
                </a:lnTo>
                <a:lnTo>
                  <a:pt x="23875" y="18161"/>
                </a:lnTo>
                <a:lnTo>
                  <a:pt x="25273" y="13969"/>
                </a:lnTo>
                <a:lnTo>
                  <a:pt x="26670" y="9651"/>
                </a:lnTo>
                <a:lnTo>
                  <a:pt x="25146" y="685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832471" y="4021201"/>
            <a:ext cx="25273" cy="25146"/>
          </a:xfrm>
          <a:custGeom>
            <a:avLst/>
            <a:gdLst/>
            <a:ahLst/>
            <a:cxnLst/>
            <a:rect l="l" t="t" r="r" b="b"/>
            <a:pathLst>
              <a:path w="25273" h="25146">
                <a:moveTo>
                  <a:pt x="23875" y="6731"/>
                </a:moveTo>
                <a:lnTo>
                  <a:pt x="18160" y="2667"/>
                </a:lnTo>
                <a:lnTo>
                  <a:pt x="9651" y="0"/>
                </a:lnTo>
                <a:lnTo>
                  <a:pt x="2794" y="7112"/>
                </a:lnTo>
                <a:lnTo>
                  <a:pt x="0" y="15493"/>
                </a:lnTo>
                <a:lnTo>
                  <a:pt x="1524" y="18287"/>
                </a:lnTo>
                <a:lnTo>
                  <a:pt x="7238" y="22479"/>
                </a:lnTo>
                <a:lnTo>
                  <a:pt x="15621" y="25146"/>
                </a:lnTo>
                <a:lnTo>
                  <a:pt x="22605" y="18034"/>
                </a:lnTo>
                <a:lnTo>
                  <a:pt x="25273" y="9525"/>
                </a:lnTo>
                <a:lnTo>
                  <a:pt x="23875" y="67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832471" y="4021201"/>
            <a:ext cx="25273" cy="25146"/>
          </a:xfrm>
          <a:custGeom>
            <a:avLst/>
            <a:gdLst/>
            <a:ahLst/>
            <a:cxnLst/>
            <a:rect l="l" t="t" r="r" b="b"/>
            <a:pathLst>
              <a:path w="25273" h="25146">
                <a:moveTo>
                  <a:pt x="23875" y="6731"/>
                </a:moveTo>
                <a:lnTo>
                  <a:pt x="18160" y="2667"/>
                </a:lnTo>
                <a:lnTo>
                  <a:pt x="9651" y="0"/>
                </a:lnTo>
                <a:lnTo>
                  <a:pt x="2794" y="7112"/>
                </a:lnTo>
                <a:lnTo>
                  <a:pt x="0" y="15493"/>
                </a:lnTo>
                <a:lnTo>
                  <a:pt x="1524" y="18287"/>
                </a:lnTo>
                <a:lnTo>
                  <a:pt x="7238" y="22479"/>
                </a:lnTo>
                <a:lnTo>
                  <a:pt x="15621" y="25146"/>
                </a:lnTo>
                <a:lnTo>
                  <a:pt x="22605" y="18034"/>
                </a:lnTo>
                <a:lnTo>
                  <a:pt x="25273" y="9525"/>
                </a:lnTo>
                <a:lnTo>
                  <a:pt x="23875" y="67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131050" y="3641852"/>
            <a:ext cx="45084" cy="43815"/>
          </a:xfrm>
          <a:custGeom>
            <a:avLst/>
            <a:gdLst/>
            <a:ahLst/>
            <a:cxnLst/>
            <a:rect l="l" t="t" r="r" b="b"/>
            <a:pathLst>
              <a:path w="45084" h="43815">
                <a:moveTo>
                  <a:pt x="42164" y="11049"/>
                </a:moveTo>
                <a:lnTo>
                  <a:pt x="39243" y="5461"/>
                </a:lnTo>
                <a:lnTo>
                  <a:pt x="29336" y="0"/>
                </a:lnTo>
                <a:lnTo>
                  <a:pt x="22225" y="127"/>
                </a:lnTo>
                <a:lnTo>
                  <a:pt x="15240" y="254"/>
                </a:lnTo>
                <a:lnTo>
                  <a:pt x="6857" y="4572"/>
                </a:lnTo>
                <a:lnTo>
                  <a:pt x="0" y="11684"/>
                </a:lnTo>
                <a:lnTo>
                  <a:pt x="253" y="32766"/>
                </a:lnTo>
                <a:lnTo>
                  <a:pt x="3175" y="38354"/>
                </a:lnTo>
                <a:lnTo>
                  <a:pt x="13080" y="43815"/>
                </a:lnTo>
                <a:lnTo>
                  <a:pt x="20066" y="43687"/>
                </a:lnTo>
                <a:lnTo>
                  <a:pt x="29972" y="42164"/>
                </a:lnTo>
                <a:lnTo>
                  <a:pt x="38353" y="37846"/>
                </a:lnTo>
                <a:lnTo>
                  <a:pt x="42418" y="32131"/>
                </a:lnTo>
                <a:lnTo>
                  <a:pt x="45084" y="23749"/>
                </a:lnTo>
                <a:lnTo>
                  <a:pt x="44957" y="16637"/>
                </a:lnTo>
                <a:lnTo>
                  <a:pt x="42164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131050" y="3641852"/>
            <a:ext cx="45084" cy="43815"/>
          </a:xfrm>
          <a:custGeom>
            <a:avLst/>
            <a:gdLst/>
            <a:ahLst/>
            <a:cxnLst/>
            <a:rect l="l" t="t" r="r" b="b"/>
            <a:pathLst>
              <a:path w="45084" h="43815">
                <a:moveTo>
                  <a:pt x="42164" y="11049"/>
                </a:moveTo>
                <a:lnTo>
                  <a:pt x="39243" y="5461"/>
                </a:lnTo>
                <a:lnTo>
                  <a:pt x="29336" y="0"/>
                </a:lnTo>
                <a:lnTo>
                  <a:pt x="22225" y="127"/>
                </a:lnTo>
                <a:lnTo>
                  <a:pt x="15240" y="254"/>
                </a:lnTo>
                <a:lnTo>
                  <a:pt x="6857" y="4572"/>
                </a:lnTo>
                <a:lnTo>
                  <a:pt x="0" y="11684"/>
                </a:lnTo>
                <a:lnTo>
                  <a:pt x="253" y="32766"/>
                </a:lnTo>
                <a:lnTo>
                  <a:pt x="3175" y="38354"/>
                </a:lnTo>
                <a:lnTo>
                  <a:pt x="13080" y="43815"/>
                </a:lnTo>
                <a:lnTo>
                  <a:pt x="20066" y="43687"/>
                </a:lnTo>
                <a:lnTo>
                  <a:pt x="29972" y="42164"/>
                </a:lnTo>
                <a:lnTo>
                  <a:pt x="38353" y="37846"/>
                </a:lnTo>
                <a:lnTo>
                  <a:pt x="42418" y="32131"/>
                </a:lnTo>
                <a:lnTo>
                  <a:pt x="45084" y="23749"/>
                </a:lnTo>
                <a:lnTo>
                  <a:pt x="44957" y="16637"/>
                </a:lnTo>
                <a:lnTo>
                  <a:pt x="42164" y="110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094601" y="3551174"/>
            <a:ext cx="42291" cy="43561"/>
          </a:xfrm>
          <a:custGeom>
            <a:avLst/>
            <a:gdLst/>
            <a:ahLst/>
            <a:cxnLst/>
            <a:rect l="l" t="t" r="r" b="b"/>
            <a:pathLst>
              <a:path w="42291" h="43561">
                <a:moveTo>
                  <a:pt x="39243" y="12318"/>
                </a:moveTo>
                <a:lnTo>
                  <a:pt x="36449" y="6858"/>
                </a:lnTo>
                <a:lnTo>
                  <a:pt x="30733" y="2666"/>
                </a:lnTo>
                <a:lnTo>
                  <a:pt x="22225" y="0"/>
                </a:lnTo>
                <a:lnTo>
                  <a:pt x="12446" y="1524"/>
                </a:lnTo>
                <a:lnTo>
                  <a:pt x="8254" y="7238"/>
                </a:lnTo>
                <a:lnTo>
                  <a:pt x="4191" y="12953"/>
                </a:lnTo>
                <a:lnTo>
                  <a:pt x="0" y="18541"/>
                </a:lnTo>
                <a:lnTo>
                  <a:pt x="126" y="25653"/>
                </a:lnTo>
                <a:lnTo>
                  <a:pt x="3048" y="31241"/>
                </a:lnTo>
                <a:lnTo>
                  <a:pt x="5969" y="36829"/>
                </a:lnTo>
                <a:lnTo>
                  <a:pt x="11556" y="40893"/>
                </a:lnTo>
                <a:lnTo>
                  <a:pt x="20066" y="43561"/>
                </a:lnTo>
                <a:lnTo>
                  <a:pt x="27050" y="43434"/>
                </a:lnTo>
                <a:lnTo>
                  <a:pt x="35432" y="39115"/>
                </a:lnTo>
                <a:lnTo>
                  <a:pt x="39624" y="33400"/>
                </a:lnTo>
                <a:lnTo>
                  <a:pt x="42291" y="25018"/>
                </a:lnTo>
                <a:lnTo>
                  <a:pt x="42164" y="17906"/>
                </a:lnTo>
                <a:lnTo>
                  <a:pt x="39243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094601" y="3551174"/>
            <a:ext cx="42291" cy="43561"/>
          </a:xfrm>
          <a:custGeom>
            <a:avLst/>
            <a:gdLst/>
            <a:ahLst/>
            <a:cxnLst/>
            <a:rect l="l" t="t" r="r" b="b"/>
            <a:pathLst>
              <a:path w="42291" h="43561">
                <a:moveTo>
                  <a:pt x="39243" y="12318"/>
                </a:moveTo>
                <a:lnTo>
                  <a:pt x="36449" y="6858"/>
                </a:lnTo>
                <a:lnTo>
                  <a:pt x="30733" y="2666"/>
                </a:lnTo>
                <a:lnTo>
                  <a:pt x="22225" y="0"/>
                </a:lnTo>
                <a:lnTo>
                  <a:pt x="12446" y="1524"/>
                </a:lnTo>
                <a:lnTo>
                  <a:pt x="8254" y="7238"/>
                </a:lnTo>
                <a:lnTo>
                  <a:pt x="4191" y="12953"/>
                </a:lnTo>
                <a:lnTo>
                  <a:pt x="0" y="18541"/>
                </a:lnTo>
                <a:lnTo>
                  <a:pt x="126" y="25653"/>
                </a:lnTo>
                <a:lnTo>
                  <a:pt x="3048" y="31241"/>
                </a:lnTo>
                <a:lnTo>
                  <a:pt x="5969" y="36829"/>
                </a:lnTo>
                <a:lnTo>
                  <a:pt x="11556" y="40893"/>
                </a:lnTo>
                <a:lnTo>
                  <a:pt x="20066" y="43561"/>
                </a:lnTo>
                <a:lnTo>
                  <a:pt x="27050" y="43434"/>
                </a:lnTo>
                <a:lnTo>
                  <a:pt x="35432" y="39115"/>
                </a:lnTo>
                <a:lnTo>
                  <a:pt x="39624" y="33400"/>
                </a:lnTo>
                <a:lnTo>
                  <a:pt x="42291" y="25018"/>
                </a:lnTo>
                <a:lnTo>
                  <a:pt x="42164" y="17906"/>
                </a:lnTo>
                <a:lnTo>
                  <a:pt x="39243" y="123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076440" y="3459988"/>
            <a:ext cx="36575" cy="36702"/>
          </a:xfrm>
          <a:custGeom>
            <a:avLst/>
            <a:gdLst/>
            <a:ahLst/>
            <a:cxnLst/>
            <a:rect l="l" t="t" r="r" b="b"/>
            <a:pathLst>
              <a:path w="36575" h="36702">
                <a:moveTo>
                  <a:pt x="33527" y="9778"/>
                </a:moveTo>
                <a:lnTo>
                  <a:pt x="32130" y="6985"/>
                </a:lnTo>
                <a:lnTo>
                  <a:pt x="25018" y="0"/>
                </a:lnTo>
                <a:lnTo>
                  <a:pt x="10921" y="253"/>
                </a:lnTo>
                <a:lnTo>
                  <a:pt x="5333" y="3175"/>
                </a:lnTo>
                <a:lnTo>
                  <a:pt x="1269" y="8762"/>
                </a:lnTo>
                <a:lnTo>
                  <a:pt x="1269" y="15875"/>
                </a:lnTo>
                <a:lnTo>
                  <a:pt x="0" y="20065"/>
                </a:lnTo>
                <a:lnTo>
                  <a:pt x="126" y="27050"/>
                </a:lnTo>
                <a:lnTo>
                  <a:pt x="5714" y="31241"/>
                </a:lnTo>
                <a:lnTo>
                  <a:pt x="11429" y="35306"/>
                </a:lnTo>
                <a:lnTo>
                  <a:pt x="15748" y="36702"/>
                </a:lnTo>
                <a:lnTo>
                  <a:pt x="25526" y="35178"/>
                </a:lnTo>
                <a:lnTo>
                  <a:pt x="31114" y="32258"/>
                </a:lnTo>
                <a:lnTo>
                  <a:pt x="35178" y="26542"/>
                </a:lnTo>
                <a:lnTo>
                  <a:pt x="36575" y="22351"/>
                </a:lnTo>
                <a:lnTo>
                  <a:pt x="36449" y="15366"/>
                </a:lnTo>
                <a:lnTo>
                  <a:pt x="33527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7076440" y="3459988"/>
            <a:ext cx="36575" cy="36702"/>
          </a:xfrm>
          <a:custGeom>
            <a:avLst/>
            <a:gdLst/>
            <a:ahLst/>
            <a:cxnLst/>
            <a:rect l="l" t="t" r="r" b="b"/>
            <a:pathLst>
              <a:path w="36575" h="36702">
                <a:moveTo>
                  <a:pt x="33527" y="9778"/>
                </a:moveTo>
                <a:lnTo>
                  <a:pt x="32130" y="6985"/>
                </a:lnTo>
                <a:lnTo>
                  <a:pt x="25018" y="0"/>
                </a:lnTo>
                <a:lnTo>
                  <a:pt x="10921" y="253"/>
                </a:lnTo>
                <a:lnTo>
                  <a:pt x="5333" y="3175"/>
                </a:lnTo>
                <a:lnTo>
                  <a:pt x="1269" y="8762"/>
                </a:lnTo>
                <a:lnTo>
                  <a:pt x="1269" y="15875"/>
                </a:lnTo>
                <a:lnTo>
                  <a:pt x="0" y="20065"/>
                </a:lnTo>
                <a:lnTo>
                  <a:pt x="126" y="27050"/>
                </a:lnTo>
                <a:lnTo>
                  <a:pt x="5714" y="31241"/>
                </a:lnTo>
                <a:lnTo>
                  <a:pt x="11429" y="35306"/>
                </a:lnTo>
                <a:lnTo>
                  <a:pt x="15748" y="36702"/>
                </a:lnTo>
                <a:lnTo>
                  <a:pt x="25526" y="35178"/>
                </a:lnTo>
                <a:lnTo>
                  <a:pt x="31114" y="32258"/>
                </a:lnTo>
                <a:lnTo>
                  <a:pt x="35178" y="26542"/>
                </a:lnTo>
                <a:lnTo>
                  <a:pt x="36575" y="22351"/>
                </a:lnTo>
                <a:lnTo>
                  <a:pt x="36449" y="15366"/>
                </a:lnTo>
                <a:lnTo>
                  <a:pt x="33527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073519" y="3363214"/>
            <a:ext cx="33781" cy="35051"/>
          </a:xfrm>
          <a:custGeom>
            <a:avLst/>
            <a:gdLst/>
            <a:ahLst/>
            <a:cxnLst/>
            <a:rect l="l" t="t" r="r" b="b"/>
            <a:pathLst>
              <a:path w="33781" h="35051">
                <a:moveTo>
                  <a:pt x="32257" y="9525"/>
                </a:moveTo>
                <a:lnTo>
                  <a:pt x="30733" y="6731"/>
                </a:lnTo>
                <a:lnTo>
                  <a:pt x="25146" y="2666"/>
                </a:lnTo>
                <a:lnTo>
                  <a:pt x="16636" y="0"/>
                </a:lnTo>
                <a:lnTo>
                  <a:pt x="11049" y="2921"/>
                </a:lnTo>
                <a:lnTo>
                  <a:pt x="5460" y="5714"/>
                </a:lnTo>
                <a:lnTo>
                  <a:pt x="1397" y="11430"/>
                </a:lnTo>
                <a:lnTo>
                  <a:pt x="0" y="15621"/>
                </a:lnTo>
                <a:lnTo>
                  <a:pt x="1524" y="25526"/>
                </a:lnTo>
                <a:lnTo>
                  <a:pt x="4445" y="31114"/>
                </a:lnTo>
                <a:lnTo>
                  <a:pt x="8635" y="32385"/>
                </a:lnTo>
                <a:lnTo>
                  <a:pt x="17145" y="35051"/>
                </a:lnTo>
                <a:lnTo>
                  <a:pt x="22732" y="32258"/>
                </a:lnTo>
                <a:lnTo>
                  <a:pt x="28321" y="29337"/>
                </a:lnTo>
                <a:lnTo>
                  <a:pt x="31114" y="27812"/>
                </a:lnTo>
                <a:lnTo>
                  <a:pt x="33781" y="19431"/>
                </a:lnTo>
                <a:lnTo>
                  <a:pt x="32257" y="95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073519" y="3363214"/>
            <a:ext cx="33781" cy="35051"/>
          </a:xfrm>
          <a:custGeom>
            <a:avLst/>
            <a:gdLst/>
            <a:ahLst/>
            <a:cxnLst/>
            <a:rect l="l" t="t" r="r" b="b"/>
            <a:pathLst>
              <a:path w="33781" h="35051">
                <a:moveTo>
                  <a:pt x="32257" y="9525"/>
                </a:moveTo>
                <a:lnTo>
                  <a:pt x="30733" y="6731"/>
                </a:lnTo>
                <a:lnTo>
                  <a:pt x="25146" y="2666"/>
                </a:lnTo>
                <a:lnTo>
                  <a:pt x="16636" y="0"/>
                </a:lnTo>
                <a:lnTo>
                  <a:pt x="11049" y="2921"/>
                </a:lnTo>
                <a:lnTo>
                  <a:pt x="5460" y="5714"/>
                </a:lnTo>
                <a:lnTo>
                  <a:pt x="1397" y="11430"/>
                </a:lnTo>
                <a:lnTo>
                  <a:pt x="0" y="15621"/>
                </a:lnTo>
                <a:lnTo>
                  <a:pt x="1524" y="25526"/>
                </a:lnTo>
                <a:lnTo>
                  <a:pt x="4445" y="31114"/>
                </a:lnTo>
                <a:lnTo>
                  <a:pt x="8635" y="32385"/>
                </a:lnTo>
                <a:lnTo>
                  <a:pt x="17145" y="35051"/>
                </a:lnTo>
                <a:lnTo>
                  <a:pt x="22732" y="32258"/>
                </a:lnTo>
                <a:lnTo>
                  <a:pt x="28321" y="29337"/>
                </a:lnTo>
                <a:lnTo>
                  <a:pt x="31114" y="27812"/>
                </a:lnTo>
                <a:lnTo>
                  <a:pt x="33781" y="19431"/>
                </a:lnTo>
                <a:lnTo>
                  <a:pt x="32257" y="95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087616" y="3267329"/>
            <a:ext cx="30987" cy="32512"/>
          </a:xfrm>
          <a:custGeom>
            <a:avLst/>
            <a:gdLst/>
            <a:ahLst/>
            <a:cxnLst/>
            <a:rect l="l" t="t" r="r" b="b"/>
            <a:pathLst>
              <a:path w="30987" h="32512">
                <a:moveTo>
                  <a:pt x="5460" y="5842"/>
                </a:moveTo>
                <a:lnTo>
                  <a:pt x="0" y="15748"/>
                </a:lnTo>
                <a:lnTo>
                  <a:pt x="1524" y="25526"/>
                </a:lnTo>
                <a:lnTo>
                  <a:pt x="5714" y="26924"/>
                </a:lnTo>
                <a:lnTo>
                  <a:pt x="8635" y="32512"/>
                </a:lnTo>
                <a:lnTo>
                  <a:pt x="22732" y="32258"/>
                </a:lnTo>
                <a:lnTo>
                  <a:pt x="24002" y="28067"/>
                </a:lnTo>
                <a:lnTo>
                  <a:pt x="30987" y="20955"/>
                </a:lnTo>
                <a:lnTo>
                  <a:pt x="29336" y="11049"/>
                </a:lnTo>
                <a:lnTo>
                  <a:pt x="26542" y="5587"/>
                </a:lnTo>
                <a:lnTo>
                  <a:pt x="22225" y="4191"/>
                </a:lnTo>
                <a:lnTo>
                  <a:pt x="16636" y="0"/>
                </a:lnTo>
                <a:lnTo>
                  <a:pt x="11049" y="2921"/>
                </a:lnTo>
                <a:lnTo>
                  <a:pt x="5460" y="5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087616" y="3267329"/>
            <a:ext cx="30987" cy="32512"/>
          </a:xfrm>
          <a:custGeom>
            <a:avLst/>
            <a:gdLst/>
            <a:ahLst/>
            <a:cxnLst/>
            <a:rect l="l" t="t" r="r" b="b"/>
            <a:pathLst>
              <a:path w="30987" h="32512">
                <a:moveTo>
                  <a:pt x="5460" y="5842"/>
                </a:moveTo>
                <a:lnTo>
                  <a:pt x="0" y="15748"/>
                </a:lnTo>
                <a:lnTo>
                  <a:pt x="1524" y="25526"/>
                </a:lnTo>
                <a:lnTo>
                  <a:pt x="5714" y="26924"/>
                </a:lnTo>
                <a:lnTo>
                  <a:pt x="8635" y="32512"/>
                </a:lnTo>
                <a:lnTo>
                  <a:pt x="22732" y="32258"/>
                </a:lnTo>
                <a:lnTo>
                  <a:pt x="24002" y="28067"/>
                </a:lnTo>
                <a:lnTo>
                  <a:pt x="30987" y="20955"/>
                </a:lnTo>
                <a:lnTo>
                  <a:pt x="29336" y="11049"/>
                </a:lnTo>
                <a:lnTo>
                  <a:pt x="26542" y="5587"/>
                </a:lnTo>
                <a:lnTo>
                  <a:pt x="22225" y="4191"/>
                </a:lnTo>
                <a:lnTo>
                  <a:pt x="16636" y="0"/>
                </a:lnTo>
                <a:lnTo>
                  <a:pt x="11049" y="2921"/>
                </a:lnTo>
                <a:lnTo>
                  <a:pt x="5460" y="584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119874" y="3177032"/>
            <a:ext cx="26797" cy="29463"/>
          </a:xfrm>
          <a:custGeom>
            <a:avLst/>
            <a:gdLst/>
            <a:ahLst/>
            <a:cxnLst/>
            <a:rect l="l" t="t" r="r" b="b"/>
            <a:pathLst>
              <a:path w="26797" h="29463">
                <a:moveTo>
                  <a:pt x="4191" y="5714"/>
                </a:moveTo>
                <a:lnTo>
                  <a:pt x="0" y="11429"/>
                </a:lnTo>
                <a:lnTo>
                  <a:pt x="1524" y="21208"/>
                </a:lnTo>
                <a:lnTo>
                  <a:pt x="3048" y="24002"/>
                </a:lnTo>
                <a:lnTo>
                  <a:pt x="8635" y="28193"/>
                </a:lnTo>
                <a:lnTo>
                  <a:pt x="12953" y="29463"/>
                </a:lnTo>
                <a:lnTo>
                  <a:pt x="18542" y="26542"/>
                </a:lnTo>
                <a:lnTo>
                  <a:pt x="21335" y="25145"/>
                </a:lnTo>
                <a:lnTo>
                  <a:pt x="26797" y="15239"/>
                </a:lnTo>
                <a:lnTo>
                  <a:pt x="26670" y="8127"/>
                </a:lnTo>
                <a:lnTo>
                  <a:pt x="22478" y="6857"/>
                </a:lnTo>
                <a:lnTo>
                  <a:pt x="19557" y="1269"/>
                </a:lnTo>
                <a:lnTo>
                  <a:pt x="12573" y="1396"/>
                </a:lnTo>
                <a:lnTo>
                  <a:pt x="8254" y="0"/>
                </a:lnTo>
                <a:lnTo>
                  <a:pt x="4191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119874" y="3177032"/>
            <a:ext cx="26797" cy="29463"/>
          </a:xfrm>
          <a:custGeom>
            <a:avLst/>
            <a:gdLst/>
            <a:ahLst/>
            <a:cxnLst/>
            <a:rect l="l" t="t" r="r" b="b"/>
            <a:pathLst>
              <a:path w="26797" h="29463">
                <a:moveTo>
                  <a:pt x="4191" y="5714"/>
                </a:moveTo>
                <a:lnTo>
                  <a:pt x="0" y="11429"/>
                </a:lnTo>
                <a:lnTo>
                  <a:pt x="1524" y="21208"/>
                </a:lnTo>
                <a:lnTo>
                  <a:pt x="3048" y="24002"/>
                </a:lnTo>
                <a:lnTo>
                  <a:pt x="8635" y="28193"/>
                </a:lnTo>
                <a:lnTo>
                  <a:pt x="12953" y="29463"/>
                </a:lnTo>
                <a:lnTo>
                  <a:pt x="18542" y="26542"/>
                </a:lnTo>
                <a:lnTo>
                  <a:pt x="21335" y="25145"/>
                </a:lnTo>
                <a:lnTo>
                  <a:pt x="26797" y="15239"/>
                </a:lnTo>
                <a:lnTo>
                  <a:pt x="26670" y="8127"/>
                </a:lnTo>
                <a:lnTo>
                  <a:pt x="22478" y="6857"/>
                </a:lnTo>
                <a:lnTo>
                  <a:pt x="19557" y="1269"/>
                </a:lnTo>
                <a:lnTo>
                  <a:pt x="12573" y="1396"/>
                </a:lnTo>
                <a:lnTo>
                  <a:pt x="8254" y="0"/>
                </a:lnTo>
                <a:lnTo>
                  <a:pt x="4191" y="571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165085" y="3093466"/>
            <a:ext cx="25273" cy="23749"/>
          </a:xfrm>
          <a:custGeom>
            <a:avLst/>
            <a:gdLst/>
            <a:ahLst/>
            <a:cxnLst/>
            <a:rect l="l" t="t" r="r" b="b"/>
            <a:pathLst>
              <a:path w="25273" h="23749">
                <a:moveTo>
                  <a:pt x="22352" y="6858"/>
                </a:moveTo>
                <a:lnTo>
                  <a:pt x="20955" y="4063"/>
                </a:lnTo>
                <a:lnTo>
                  <a:pt x="19431" y="1270"/>
                </a:lnTo>
                <a:lnTo>
                  <a:pt x="12446" y="1270"/>
                </a:lnTo>
                <a:lnTo>
                  <a:pt x="8255" y="0"/>
                </a:lnTo>
                <a:lnTo>
                  <a:pt x="2667" y="2921"/>
                </a:lnTo>
                <a:lnTo>
                  <a:pt x="0" y="11303"/>
                </a:lnTo>
                <a:lnTo>
                  <a:pt x="2794" y="16891"/>
                </a:lnTo>
                <a:lnTo>
                  <a:pt x="4318" y="19685"/>
                </a:lnTo>
                <a:lnTo>
                  <a:pt x="5715" y="22479"/>
                </a:lnTo>
                <a:lnTo>
                  <a:pt x="12827" y="22351"/>
                </a:lnTo>
                <a:lnTo>
                  <a:pt x="17018" y="23749"/>
                </a:lnTo>
                <a:lnTo>
                  <a:pt x="22606" y="20828"/>
                </a:lnTo>
                <a:lnTo>
                  <a:pt x="25273" y="12446"/>
                </a:lnTo>
                <a:lnTo>
                  <a:pt x="22352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165085" y="3093466"/>
            <a:ext cx="25273" cy="23749"/>
          </a:xfrm>
          <a:custGeom>
            <a:avLst/>
            <a:gdLst/>
            <a:ahLst/>
            <a:cxnLst/>
            <a:rect l="l" t="t" r="r" b="b"/>
            <a:pathLst>
              <a:path w="25273" h="23749">
                <a:moveTo>
                  <a:pt x="22352" y="6858"/>
                </a:moveTo>
                <a:lnTo>
                  <a:pt x="20955" y="4063"/>
                </a:lnTo>
                <a:lnTo>
                  <a:pt x="19431" y="1270"/>
                </a:lnTo>
                <a:lnTo>
                  <a:pt x="12446" y="1270"/>
                </a:lnTo>
                <a:lnTo>
                  <a:pt x="8255" y="0"/>
                </a:lnTo>
                <a:lnTo>
                  <a:pt x="2667" y="2921"/>
                </a:lnTo>
                <a:lnTo>
                  <a:pt x="0" y="11303"/>
                </a:lnTo>
                <a:lnTo>
                  <a:pt x="2794" y="16891"/>
                </a:lnTo>
                <a:lnTo>
                  <a:pt x="4318" y="19685"/>
                </a:lnTo>
                <a:lnTo>
                  <a:pt x="5715" y="22479"/>
                </a:lnTo>
                <a:lnTo>
                  <a:pt x="12827" y="22351"/>
                </a:lnTo>
                <a:lnTo>
                  <a:pt x="17018" y="23749"/>
                </a:lnTo>
                <a:lnTo>
                  <a:pt x="22606" y="20828"/>
                </a:lnTo>
                <a:lnTo>
                  <a:pt x="25273" y="12446"/>
                </a:lnTo>
                <a:lnTo>
                  <a:pt x="22352" y="68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227189" y="3018028"/>
            <a:ext cx="19684" cy="21082"/>
          </a:xfrm>
          <a:custGeom>
            <a:avLst/>
            <a:gdLst/>
            <a:ahLst/>
            <a:cxnLst/>
            <a:rect l="l" t="t" r="r" b="b"/>
            <a:pathLst>
              <a:path w="19684" h="21082">
                <a:moveTo>
                  <a:pt x="19557" y="5461"/>
                </a:moveTo>
                <a:lnTo>
                  <a:pt x="18160" y="2667"/>
                </a:lnTo>
                <a:lnTo>
                  <a:pt x="9651" y="0"/>
                </a:lnTo>
                <a:lnTo>
                  <a:pt x="4063" y="2921"/>
                </a:lnTo>
                <a:lnTo>
                  <a:pt x="0" y="8509"/>
                </a:lnTo>
                <a:lnTo>
                  <a:pt x="0" y="15621"/>
                </a:lnTo>
                <a:lnTo>
                  <a:pt x="1524" y="18414"/>
                </a:lnTo>
                <a:lnTo>
                  <a:pt x="9905" y="21082"/>
                </a:lnTo>
                <a:lnTo>
                  <a:pt x="18287" y="16763"/>
                </a:lnTo>
                <a:lnTo>
                  <a:pt x="19684" y="12446"/>
                </a:lnTo>
                <a:lnTo>
                  <a:pt x="1955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227189" y="3018028"/>
            <a:ext cx="19684" cy="21082"/>
          </a:xfrm>
          <a:custGeom>
            <a:avLst/>
            <a:gdLst/>
            <a:ahLst/>
            <a:cxnLst/>
            <a:rect l="l" t="t" r="r" b="b"/>
            <a:pathLst>
              <a:path w="19684" h="21082">
                <a:moveTo>
                  <a:pt x="19557" y="5461"/>
                </a:moveTo>
                <a:lnTo>
                  <a:pt x="18160" y="2667"/>
                </a:lnTo>
                <a:lnTo>
                  <a:pt x="9651" y="0"/>
                </a:lnTo>
                <a:lnTo>
                  <a:pt x="4063" y="2921"/>
                </a:lnTo>
                <a:lnTo>
                  <a:pt x="0" y="8509"/>
                </a:lnTo>
                <a:lnTo>
                  <a:pt x="0" y="15621"/>
                </a:lnTo>
                <a:lnTo>
                  <a:pt x="1524" y="18414"/>
                </a:lnTo>
                <a:lnTo>
                  <a:pt x="9905" y="21082"/>
                </a:lnTo>
                <a:lnTo>
                  <a:pt x="18287" y="16763"/>
                </a:lnTo>
                <a:lnTo>
                  <a:pt x="19684" y="12446"/>
                </a:lnTo>
                <a:lnTo>
                  <a:pt x="19557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299198" y="2952241"/>
            <a:ext cx="19811" cy="21082"/>
          </a:xfrm>
          <a:custGeom>
            <a:avLst/>
            <a:gdLst/>
            <a:ahLst/>
            <a:cxnLst/>
            <a:rect l="l" t="t" r="r" b="b"/>
            <a:pathLst>
              <a:path w="19811" h="21082">
                <a:moveTo>
                  <a:pt x="19684" y="5461"/>
                </a:moveTo>
                <a:lnTo>
                  <a:pt x="18287" y="2667"/>
                </a:lnTo>
                <a:lnTo>
                  <a:pt x="9778" y="0"/>
                </a:lnTo>
                <a:lnTo>
                  <a:pt x="4191" y="2921"/>
                </a:lnTo>
                <a:lnTo>
                  <a:pt x="0" y="8636"/>
                </a:lnTo>
                <a:lnTo>
                  <a:pt x="126" y="15621"/>
                </a:lnTo>
                <a:lnTo>
                  <a:pt x="1650" y="18415"/>
                </a:lnTo>
                <a:lnTo>
                  <a:pt x="10032" y="21082"/>
                </a:lnTo>
                <a:lnTo>
                  <a:pt x="15621" y="18161"/>
                </a:lnTo>
                <a:lnTo>
                  <a:pt x="19811" y="12573"/>
                </a:lnTo>
                <a:lnTo>
                  <a:pt x="19684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299198" y="2952241"/>
            <a:ext cx="19811" cy="21082"/>
          </a:xfrm>
          <a:custGeom>
            <a:avLst/>
            <a:gdLst/>
            <a:ahLst/>
            <a:cxnLst/>
            <a:rect l="l" t="t" r="r" b="b"/>
            <a:pathLst>
              <a:path w="19811" h="21082">
                <a:moveTo>
                  <a:pt x="19684" y="5461"/>
                </a:moveTo>
                <a:lnTo>
                  <a:pt x="18287" y="2667"/>
                </a:lnTo>
                <a:lnTo>
                  <a:pt x="9778" y="0"/>
                </a:lnTo>
                <a:lnTo>
                  <a:pt x="4191" y="2921"/>
                </a:lnTo>
                <a:lnTo>
                  <a:pt x="0" y="8636"/>
                </a:lnTo>
                <a:lnTo>
                  <a:pt x="126" y="15621"/>
                </a:lnTo>
                <a:lnTo>
                  <a:pt x="1650" y="18415"/>
                </a:lnTo>
                <a:lnTo>
                  <a:pt x="10032" y="21082"/>
                </a:lnTo>
                <a:lnTo>
                  <a:pt x="15621" y="18161"/>
                </a:lnTo>
                <a:lnTo>
                  <a:pt x="19811" y="12573"/>
                </a:lnTo>
                <a:lnTo>
                  <a:pt x="19684" y="54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506589" y="3932936"/>
            <a:ext cx="39369" cy="36830"/>
          </a:xfrm>
          <a:custGeom>
            <a:avLst/>
            <a:gdLst/>
            <a:ahLst/>
            <a:cxnLst/>
            <a:rect l="l" t="t" r="r" b="b"/>
            <a:pathLst>
              <a:path w="39369" h="36830">
                <a:moveTo>
                  <a:pt x="36321" y="9778"/>
                </a:moveTo>
                <a:lnTo>
                  <a:pt x="34925" y="6984"/>
                </a:lnTo>
                <a:lnTo>
                  <a:pt x="27812" y="0"/>
                </a:lnTo>
                <a:lnTo>
                  <a:pt x="13715" y="253"/>
                </a:lnTo>
                <a:lnTo>
                  <a:pt x="8127" y="3047"/>
                </a:lnTo>
                <a:lnTo>
                  <a:pt x="4063" y="8762"/>
                </a:lnTo>
                <a:lnTo>
                  <a:pt x="1396" y="17271"/>
                </a:lnTo>
                <a:lnTo>
                  <a:pt x="0" y="21462"/>
                </a:lnTo>
                <a:lnTo>
                  <a:pt x="2920" y="27050"/>
                </a:lnTo>
                <a:lnTo>
                  <a:pt x="5841" y="32638"/>
                </a:lnTo>
                <a:lnTo>
                  <a:pt x="11429" y="36830"/>
                </a:lnTo>
                <a:lnTo>
                  <a:pt x="18541" y="36702"/>
                </a:lnTo>
                <a:lnTo>
                  <a:pt x="25526" y="36575"/>
                </a:lnTo>
                <a:lnTo>
                  <a:pt x="33908" y="32257"/>
                </a:lnTo>
                <a:lnTo>
                  <a:pt x="37972" y="26543"/>
                </a:lnTo>
                <a:lnTo>
                  <a:pt x="39369" y="22351"/>
                </a:lnTo>
                <a:lnTo>
                  <a:pt x="39242" y="15239"/>
                </a:lnTo>
                <a:lnTo>
                  <a:pt x="36321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506589" y="3932936"/>
            <a:ext cx="39369" cy="36830"/>
          </a:xfrm>
          <a:custGeom>
            <a:avLst/>
            <a:gdLst/>
            <a:ahLst/>
            <a:cxnLst/>
            <a:rect l="l" t="t" r="r" b="b"/>
            <a:pathLst>
              <a:path w="39369" h="36830">
                <a:moveTo>
                  <a:pt x="36321" y="9778"/>
                </a:moveTo>
                <a:lnTo>
                  <a:pt x="34925" y="6984"/>
                </a:lnTo>
                <a:lnTo>
                  <a:pt x="27812" y="0"/>
                </a:lnTo>
                <a:lnTo>
                  <a:pt x="13715" y="253"/>
                </a:lnTo>
                <a:lnTo>
                  <a:pt x="8127" y="3047"/>
                </a:lnTo>
                <a:lnTo>
                  <a:pt x="4063" y="8762"/>
                </a:lnTo>
                <a:lnTo>
                  <a:pt x="1396" y="17271"/>
                </a:lnTo>
                <a:lnTo>
                  <a:pt x="0" y="21462"/>
                </a:lnTo>
                <a:lnTo>
                  <a:pt x="2920" y="27050"/>
                </a:lnTo>
                <a:lnTo>
                  <a:pt x="5841" y="32638"/>
                </a:lnTo>
                <a:lnTo>
                  <a:pt x="11429" y="36830"/>
                </a:lnTo>
                <a:lnTo>
                  <a:pt x="18541" y="36702"/>
                </a:lnTo>
                <a:lnTo>
                  <a:pt x="25526" y="36575"/>
                </a:lnTo>
                <a:lnTo>
                  <a:pt x="33908" y="32257"/>
                </a:lnTo>
                <a:lnTo>
                  <a:pt x="37972" y="26543"/>
                </a:lnTo>
                <a:lnTo>
                  <a:pt x="39369" y="22351"/>
                </a:lnTo>
                <a:lnTo>
                  <a:pt x="39242" y="15239"/>
                </a:lnTo>
                <a:lnTo>
                  <a:pt x="36321" y="97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606410" y="3947032"/>
            <a:ext cx="33909" cy="35179"/>
          </a:xfrm>
          <a:custGeom>
            <a:avLst/>
            <a:gdLst/>
            <a:ahLst/>
            <a:cxnLst/>
            <a:rect l="l" t="t" r="r" b="b"/>
            <a:pathLst>
              <a:path w="33909" h="35178">
                <a:moveTo>
                  <a:pt x="32385" y="9652"/>
                </a:moveTo>
                <a:lnTo>
                  <a:pt x="30861" y="6858"/>
                </a:lnTo>
                <a:lnTo>
                  <a:pt x="25273" y="2794"/>
                </a:lnTo>
                <a:lnTo>
                  <a:pt x="16764" y="0"/>
                </a:lnTo>
                <a:lnTo>
                  <a:pt x="11175" y="2921"/>
                </a:lnTo>
                <a:lnTo>
                  <a:pt x="5588" y="5842"/>
                </a:lnTo>
                <a:lnTo>
                  <a:pt x="0" y="8763"/>
                </a:lnTo>
                <a:lnTo>
                  <a:pt x="127" y="15748"/>
                </a:lnTo>
                <a:lnTo>
                  <a:pt x="1650" y="25527"/>
                </a:lnTo>
                <a:lnTo>
                  <a:pt x="3048" y="28321"/>
                </a:lnTo>
                <a:lnTo>
                  <a:pt x="8763" y="32512"/>
                </a:lnTo>
                <a:lnTo>
                  <a:pt x="17272" y="35179"/>
                </a:lnTo>
                <a:lnTo>
                  <a:pt x="22860" y="32258"/>
                </a:lnTo>
                <a:lnTo>
                  <a:pt x="28448" y="29337"/>
                </a:lnTo>
                <a:lnTo>
                  <a:pt x="32512" y="23749"/>
                </a:lnTo>
                <a:lnTo>
                  <a:pt x="33909" y="19431"/>
                </a:lnTo>
                <a:lnTo>
                  <a:pt x="32385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606410" y="3947032"/>
            <a:ext cx="33909" cy="35179"/>
          </a:xfrm>
          <a:custGeom>
            <a:avLst/>
            <a:gdLst/>
            <a:ahLst/>
            <a:cxnLst/>
            <a:rect l="l" t="t" r="r" b="b"/>
            <a:pathLst>
              <a:path w="33909" h="35178">
                <a:moveTo>
                  <a:pt x="32385" y="9652"/>
                </a:moveTo>
                <a:lnTo>
                  <a:pt x="30861" y="6858"/>
                </a:lnTo>
                <a:lnTo>
                  <a:pt x="25273" y="2794"/>
                </a:lnTo>
                <a:lnTo>
                  <a:pt x="16764" y="0"/>
                </a:lnTo>
                <a:lnTo>
                  <a:pt x="11175" y="2921"/>
                </a:lnTo>
                <a:lnTo>
                  <a:pt x="5588" y="5842"/>
                </a:lnTo>
                <a:lnTo>
                  <a:pt x="0" y="8763"/>
                </a:lnTo>
                <a:lnTo>
                  <a:pt x="127" y="15748"/>
                </a:lnTo>
                <a:lnTo>
                  <a:pt x="1650" y="25527"/>
                </a:lnTo>
                <a:lnTo>
                  <a:pt x="3048" y="28321"/>
                </a:lnTo>
                <a:lnTo>
                  <a:pt x="8763" y="32512"/>
                </a:lnTo>
                <a:lnTo>
                  <a:pt x="17272" y="35179"/>
                </a:lnTo>
                <a:lnTo>
                  <a:pt x="22860" y="32258"/>
                </a:lnTo>
                <a:lnTo>
                  <a:pt x="28448" y="29337"/>
                </a:lnTo>
                <a:lnTo>
                  <a:pt x="32512" y="23749"/>
                </a:lnTo>
                <a:lnTo>
                  <a:pt x="33909" y="19431"/>
                </a:lnTo>
                <a:lnTo>
                  <a:pt x="32385" y="96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7706233" y="3945636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26670" y="8255"/>
                </a:moveTo>
                <a:lnTo>
                  <a:pt x="25273" y="5461"/>
                </a:lnTo>
                <a:lnTo>
                  <a:pt x="19558" y="1269"/>
                </a:lnTo>
                <a:lnTo>
                  <a:pt x="15240" y="0"/>
                </a:lnTo>
                <a:lnTo>
                  <a:pt x="8255" y="126"/>
                </a:lnTo>
                <a:lnTo>
                  <a:pt x="2667" y="3047"/>
                </a:lnTo>
                <a:lnTo>
                  <a:pt x="0" y="11430"/>
                </a:lnTo>
                <a:lnTo>
                  <a:pt x="1524" y="21336"/>
                </a:lnTo>
                <a:lnTo>
                  <a:pt x="3048" y="24130"/>
                </a:lnTo>
                <a:lnTo>
                  <a:pt x="8636" y="28193"/>
                </a:lnTo>
                <a:lnTo>
                  <a:pt x="12953" y="29590"/>
                </a:lnTo>
                <a:lnTo>
                  <a:pt x="19939" y="29463"/>
                </a:lnTo>
                <a:lnTo>
                  <a:pt x="25526" y="26543"/>
                </a:lnTo>
                <a:lnTo>
                  <a:pt x="28194" y="18033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706233" y="3945636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26670" y="8255"/>
                </a:moveTo>
                <a:lnTo>
                  <a:pt x="25273" y="5461"/>
                </a:lnTo>
                <a:lnTo>
                  <a:pt x="19558" y="1269"/>
                </a:lnTo>
                <a:lnTo>
                  <a:pt x="15240" y="0"/>
                </a:lnTo>
                <a:lnTo>
                  <a:pt x="8255" y="126"/>
                </a:lnTo>
                <a:lnTo>
                  <a:pt x="2667" y="3047"/>
                </a:lnTo>
                <a:lnTo>
                  <a:pt x="0" y="11430"/>
                </a:lnTo>
                <a:lnTo>
                  <a:pt x="1524" y="21336"/>
                </a:lnTo>
                <a:lnTo>
                  <a:pt x="3048" y="24130"/>
                </a:lnTo>
                <a:lnTo>
                  <a:pt x="8636" y="28193"/>
                </a:lnTo>
                <a:lnTo>
                  <a:pt x="12953" y="29590"/>
                </a:lnTo>
                <a:lnTo>
                  <a:pt x="19939" y="29463"/>
                </a:lnTo>
                <a:lnTo>
                  <a:pt x="25526" y="26543"/>
                </a:lnTo>
                <a:lnTo>
                  <a:pt x="28194" y="18033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801483" y="3924554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26670" y="8255"/>
                </a:moveTo>
                <a:lnTo>
                  <a:pt x="25273" y="5461"/>
                </a:lnTo>
                <a:lnTo>
                  <a:pt x="19558" y="1270"/>
                </a:lnTo>
                <a:lnTo>
                  <a:pt x="15367" y="0"/>
                </a:lnTo>
                <a:lnTo>
                  <a:pt x="9778" y="2921"/>
                </a:lnTo>
                <a:lnTo>
                  <a:pt x="4191" y="5715"/>
                </a:lnTo>
                <a:lnTo>
                  <a:pt x="0" y="11430"/>
                </a:lnTo>
                <a:lnTo>
                  <a:pt x="1524" y="21209"/>
                </a:lnTo>
                <a:lnTo>
                  <a:pt x="3048" y="24003"/>
                </a:lnTo>
                <a:lnTo>
                  <a:pt x="8763" y="28194"/>
                </a:lnTo>
                <a:lnTo>
                  <a:pt x="12953" y="29591"/>
                </a:lnTo>
                <a:lnTo>
                  <a:pt x="18542" y="26670"/>
                </a:lnTo>
                <a:lnTo>
                  <a:pt x="24130" y="23749"/>
                </a:lnTo>
                <a:lnTo>
                  <a:pt x="28194" y="18034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801483" y="3924554"/>
            <a:ext cx="28194" cy="29590"/>
          </a:xfrm>
          <a:custGeom>
            <a:avLst/>
            <a:gdLst/>
            <a:ahLst/>
            <a:cxnLst/>
            <a:rect l="l" t="t" r="r" b="b"/>
            <a:pathLst>
              <a:path w="28194" h="29590">
                <a:moveTo>
                  <a:pt x="26670" y="8255"/>
                </a:moveTo>
                <a:lnTo>
                  <a:pt x="25273" y="5461"/>
                </a:lnTo>
                <a:lnTo>
                  <a:pt x="19558" y="1270"/>
                </a:lnTo>
                <a:lnTo>
                  <a:pt x="15367" y="0"/>
                </a:lnTo>
                <a:lnTo>
                  <a:pt x="9778" y="2921"/>
                </a:lnTo>
                <a:lnTo>
                  <a:pt x="4191" y="5715"/>
                </a:lnTo>
                <a:lnTo>
                  <a:pt x="0" y="11430"/>
                </a:lnTo>
                <a:lnTo>
                  <a:pt x="1524" y="21209"/>
                </a:lnTo>
                <a:lnTo>
                  <a:pt x="3048" y="24003"/>
                </a:lnTo>
                <a:lnTo>
                  <a:pt x="8763" y="28194"/>
                </a:lnTo>
                <a:lnTo>
                  <a:pt x="12953" y="29591"/>
                </a:lnTo>
                <a:lnTo>
                  <a:pt x="18542" y="26670"/>
                </a:lnTo>
                <a:lnTo>
                  <a:pt x="24130" y="23749"/>
                </a:lnTo>
                <a:lnTo>
                  <a:pt x="28194" y="18034"/>
                </a:lnTo>
                <a:lnTo>
                  <a:pt x="26670" y="8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7167626" y="3457448"/>
            <a:ext cx="21081" cy="21209"/>
          </a:xfrm>
          <a:custGeom>
            <a:avLst/>
            <a:gdLst/>
            <a:ahLst/>
            <a:cxnLst/>
            <a:rect l="l" t="t" r="r" b="b"/>
            <a:pathLst>
              <a:path w="21081" h="21209">
                <a:moveTo>
                  <a:pt x="19557" y="4063"/>
                </a:moveTo>
                <a:lnTo>
                  <a:pt x="13843" y="0"/>
                </a:lnTo>
                <a:lnTo>
                  <a:pt x="4064" y="1524"/>
                </a:lnTo>
                <a:lnTo>
                  <a:pt x="0" y="7238"/>
                </a:lnTo>
                <a:lnTo>
                  <a:pt x="0" y="14224"/>
                </a:lnTo>
                <a:lnTo>
                  <a:pt x="7112" y="21209"/>
                </a:lnTo>
                <a:lnTo>
                  <a:pt x="14224" y="21081"/>
                </a:lnTo>
                <a:lnTo>
                  <a:pt x="21081" y="13969"/>
                </a:lnTo>
                <a:lnTo>
                  <a:pt x="19557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167626" y="3457448"/>
            <a:ext cx="21081" cy="21209"/>
          </a:xfrm>
          <a:custGeom>
            <a:avLst/>
            <a:gdLst/>
            <a:ahLst/>
            <a:cxnLst/>
            <a:rect l="l" t="t" r="r" b="b"/>
            <a:pathLst>
              <a:path w="21081" h="21209">
                <a:moveTo>
                  <a:pt x="19557" y="4063"/>
                </a:moveTo>
                <a:lnTo>
                  <a:pt x="13843" y="0"/>
                </a:lnTo>
                <a:lnTo>
                  <a:pt x="4064" y="1524"/>
                </a:lnTo>
                <a:lnTo>
                  <a:pt x="0" y="7238"/>
                </a:lnTo>
                <a:lnTo>
                  <a:pt x="0" y="14224"/>
                </a:lnTo>
                <a:lnTo>
                  <a:pt x="7112" y="21209"/>
                </a:lnTo>
                <a:lnTo>
                  <a:pt x="14224" y="21081"/>
                </a:lnTo>
                <a:lnTo>
                  <a:pt x="21081" y="13969"/>
                </a:lnTo>
                <a:lnTo>
                  <a:pt x="19557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7163561" y="3374516"/>
            <a:ext cx="21209" cy="21209"/>
          </a:xfrm>
          <a:custGeom>
            <a:avLst/>
            <a:gdLst/>
            <a:ahLst/>
            <a:cxnLst/>
            <a:rect l="l" t="t" r="r" b="b"/>
            <a:pathLst>
              <a:path w="21209" h="21209">
                <a:moveTo>
                  <a:pt x="19558" y="4191"/>
                </a:moveTo>
                <a:lnTo>
                  <a:pt x="13970" y="0"/>
                </a:lnTo>
                <a:lnTo>
                  <a:pt x="6858" y="127"/>
                </a:lnTo>
                <a:lnTo>
                  <a:pt x="0" y="7238"/>
                </a:lnTo>
                <a:lnTo>
                  <a:pt x="127" y="14224"/>
                </a:lnTo>
                <a:lnTo>
                  <a:pt x="7239" y="21209"/>
                </a:lnTo>
                <a:lnTo>
                  <a:pt x="17018" y="19685"/>
                </a:lnTo>
                <a:lnTo>
                  <a:pt x="21209" y="13970"/>
                </a:lnTo>
                <a:lnTo>
                  <a:pt x="19558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163561" y="3374516"/>
            <a:ext cx="21209" cy="21209"/>
          </a:xfrm>
          <a:custGeom>
            <a:avLst/>
            <a:gdLst/>
            <a:ahLst/>
            <a:cxnLst/>
            <a:rect l="l" t="t" r="r" b="b"/>
            <a:pathLst>
              <a:path w="21209" h="21209">
                <a:moveTo>
                  <a:pt x="19558" y="4191"/>
                </a:moveTo>
                <a:lnTo>
                  <a:pt x="13970" y="0"/>
                </a:lnTo>
                <a:lnTo>
                  <a:pt x="6858" y="127"/>
                </a:lnTo>
                <a:lnTo>
                  <a:pt x="0" y="7238"/>
                </a:lnTo>
                <a:lnTo>
                  <a:pt x="127" y="14224"/>
                </a:lnTo>
                <a:lnTo>
                  <a:pt x="7239" y="21209"/>
                </a:lnTo>
                <a:lnTo>
                  <a:pt x="17018" y="19685"/>
                </a:lnTo>
                <a:lnTo>
                  <a:pt x="21209" y="13970"/>
                </a:lnTo>
                <a:lnTo>
                  <a:pt x="19558" y="41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7177785" y="3294253"/>
            <a:ext cx="16891" cy="16891"/>
          </a:xfrm>
          <a:custGeom>
            <a:avLst/>
            <a:gdLst/>
            <a:ahLst/>
            <a:cxnLst/>
            <a:rect l="l" t="t" r="r" b="b"/>
            <a:pathLst>
              <a:path w="16891" h="16891">
                <a:moveTo>
                  <a:pt x="16891" y="4063"/>
                </a:moveTo>
                <a:lnTo>
                  <a:pt x="11175" y="0"/>
                </a:lnTo>
                <a:lnTo>
                  <a:pt x="4064" y="126"/>
                </a:lnTo>
                <a:lnTo>
                  <a:pt x="0" y="5714"/>
                </a:lnTo>
                <a:lnTo>
                  <a:pt x="127" y="12826"/>
                </a:lnTo>
                <a:lnTo>
                  <a:pt x="5715" y="16891"/>
                </a:lnTo>
                <a:lnTo>
                  <a:pt x="12827" y="16891"/>
                </a:lnTo>
                <a:lnTo>
                  <a:pt x="16891" y="11175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7177785" y="3294253"/>
            <a:ext cx="16891" cy="16891"/>
          </a:xfrm>
          <a:custGeom>
            <a:avLst/>
            <a:gdLst/>
            <a:ahLst/>
            <a:cxnLst/>
            <a:rect l="l" t="t" r="r" b="b"/>
            <a:pathLst>
              <a:path w="16891" h="16891">
                <a:moveTo>
                  <a:pt x="16891" y="4063"/>
                </a:moveTo>
                <a:lnTo>
                  <a:pt x="11175" y="0"/>
                </a:lnTo>
                <a:lnTo>
                  <a:pt x="4064" y="126"/>
                </a:lnTo>
                <a:lnTo>
                  <a:pt x="0" y="5714"/>
                </a:lnTo>
                <a:lnTo>
                  <a:pt x="127" y="12826"/>
                </a:lnTo>
                <a:lnTo>
                  <a:pt x="5715" y="16891"/>
                </a:lnTo>
                <a:lnTo>
                  <a:pt x="12827" y="16891"/>
                </a:lnTo>
                <a:lnTo>
                  <a:pt x="16891" y="11175"/>
                </a:lnTo>
                <a:lnTo>
                  <a:pt x="16891" y="40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21200" y="364966"/>
            <a:ext cx="105853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 b="1">
                <a:solidFill>
                  <a:srgbClr val="0097C6"/>
                </a:solidFill>
                <a:latin typeface="Arial"/>
                <a:cs typeface="Arial"/>
              </a:rPr>
              <a:t>QUIZ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102" y="2536486"/>
            <a:ext cx="148636" cy="1508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 marR="0">
              <a:lnSpc>
                <a:spcPct val="92488"/>
              </a:lnSpc>
              <a:spcBef>
                <a:spcPts val="657"/>
              </a:spcBef>
            </a:pPr>
            <a:r>
              <a:rPr dirty="0" smtClean="0" sz="1600" spc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 marR="0">
              <a:lnSpc>
                <a:spcPct val="92488"/>
              </a:lnSpc>
              <a:spcBef>
                <a:spcPts val="746"/>
              </a:spcBef>
            </a:pPr>
            <a:r>
              <a:rPr dirty="0" smtClean="0" sz="1600" spc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 marR="0">
              <a:lnSpc>
                <a:spcPct val="92488"/>
              </a:lnSpc>
              <a:spcBef>
                <a:spcPts val="744"/>
              </a:spcBef>
            </a:pPr>
            <a:r>
              <a:rPr dirty="0" smtClean="0" sz="1600" spc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744"/>
              </a:spcBef>
            </a:pPr>
            <a:r>
              <a:rPr dirty="0" smtClean="0" sz="1600" spc="0">
                <a:solidFill>
                  <a:srgbClr val="0097C6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702" y="2536410"/>
            <a:ext cx="3285498" cy="1508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474747"/>
                </a:solidFill>
                <a:latin typeface="Arial"/>
                <a:cs typeface="Arial"/>
              </a:rPr>
              <a:t>3.</a:t>
            </a:r>
            <a:r>
              <a:rPr dirty="0" smtClean="0" sz="1600" spc="39" b="1">
                <a:solidFill>
                  <a:srgbClr val="474747"/>
                </a:solidFill>
                <a:latin typeface="Arial"/>
                <a:cs typeface="Arial"/>
              </a:rPr>
              <a:t>w</a:t>
            </a:r>
            <a:r>
              <a:rPr dirty="0" smtClean="0" sz="1600" spc="0" b="1">
                <a:solidFill>
                  <a:srgbClr val="474747"/>
                </a:solidFill>
                <a:latin typeface="Arial"/>
                <a:cs typeface="Arial"/>
              </a:rPr>
              <a:t>hich</a:t>
            </a:r>
            <a:r>
              <a:rPr dirty="0" smtClean="0" sz="1600" spc="-88" b="1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474747"/>
                </a:solidFill>
                <a:latin typeface="Arial"/>
                <a:cs typeface="Arial"/>
              </a:rPr>
              <a:t>u</a:t>
            </a:r>
            <a:r>
              <a:rPr dirty="0" smtClean="0" sz="1600" spc="-4" b="1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474747"/>
                </a:solidFill>
                <a:latin typeface="Arial"/>
                <a:cs typeface="Arial"/>
              </a:rPr>
              <a:t>ili</a:t>
            </a:r>
            <a:r>
              <a:rPr dirty="0" smtClean="0" sz="1600" spc="9" b="1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474747"/>
                </a:solidFill>
                <a:latin typeface="Arial"/>
                <a:cs typeface="Arial"/>
              </a:rPr>
              <a:t>y</a:t>
            </a:r>
            <a:r>
              <a:rPr dirty="0" smtClean="0" sz="1600" spc="10" b="1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474747"/>
                </a:solidFill>
                <a:latin typeface="Arial"/>
                <a:cs typeface="Arial"/>
              </a:rPr>
              <a:t>uses</a:t>
            </a:r>
            <a:r>
              <a:rPr dirty="0" smtClean="0" sz="1600" spc="-26" b="1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474747"/>
                </a:solidFill>
                <a:latin typeface="Arial"/>
                <a:cs typeface="Arial"/>
              </a:rPr>
              <a:t>select</a:t>
            </a:r>
            <a:r>
              <a:rPr dirty="0" smtClean="0" sz="1600" spc="-35" b="1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474747"/>
                </a:solidFill>
                <a:latin typeface="Arial"/>
                <a:cs typeface="Arial"/>
              </a:rPr>
              <a:t>fea</a:t>
            </a:r>
            <a:r>
              <a:rPr dirty="0" smtClean="0" sz="1600" spc="-4" b="1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474747"/>
                </a:solidFill>
                <a:latin typeface="Arial"/>
                <a:cs typeface="Arial"/>
              </a:rPr>
              <a:t>ure</a:t>
            </a:r>
            <a:endParaRPr sz="1600">
              <a:latin typeface="Arial"/>
              <a:cs typeface="Arial"/>
            </a:endParaRPr>
          </a:p>
          <a:p>
            <a:pPr marL="12700" marR="2055041">
              <a:lnSpc>
                <a:spcPts val="1839"/>
              </a:lnSpc>
              <a:spcBef>
                <a:spcPts val="593"/>
              </a:spcBef>
            </a:pPr>
            <a:r>
              <a:rPr dirty="0" smtClean="0" sz="1600" spc="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1600" spc="-4">
                <a:solidFill>
                  <a:srgbClr val="474747"/>
                </a:solidFill>
                <a:latin typeface="Arial"/>
                <a:cs typeface="Arial"/>
              </a:rPr>
              <a:t>)</a:t>
            </a: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Fast</a:t>
            </a:r>
            <a:r>
              <a:rPr dirty="0" smtClean="0" sz="1600" spc="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1600" spc="-4">
                <a:solidFill>
                  <a:srgbClr val="474747"/>
                </a:solidFill>
                <a:latin typeface="Arial"/>
                <a:cs typeface="Arial"/>
              </a:rPr>
              <a:t>x</a:t>
            </a: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port</a:t>
            </a: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 marL="12700" marR="2055041">
              <a:lnSpc>
                <a:spcPts val="1839"/>
              </a:lnSpc>
              <a:spcBef>
                <a:spcPts val="680"/>
              </a:spcBef>
            </a:pPr>
            <a:r>
              <a:rPr dirty="0" smtClean="0" sz="1600" spc="4">
                <a:solidFill>
                  <a:srgbClr val="474747"/>
                </a:solidFill>
                <a:latin typeface="Arial"/>
                <a:cs typeface="Arial"/>
              </a:rPr>
              <a:t>B</a:t>
            </a:r>
            <a:r>
              <a:rPr dirty="0" smtClean="0" sz="1600" spc="-4">
                <a:solidFill>
                  <a:srgbClr val="474747"/>
                </a:solidFill>
                <a:latin typeface="Arial"/>
                <a:cs typeface="Arial"/>
              </a:rPr>
              <a:t>)</a:t>
            </a: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Fast</a:t>
            </a:r>
            <a:r>
              <a:rPr dirty="0" smtClean="0" sz="1600" spc="9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oad</a:t>
            </a: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 marL="12700" marR="2055041">
              <a:lnSpc>
                <a:spcPts val="1839"/>
              </a:lnSpc>
              <a:spcBef>
                <a:spcPts val="680"/>
              </a:spcBef>
            </a:pP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dirty="0" smtClean="0" sz="1600" spc="-4">
                <a:solidFill>
                  <a:srgbClr val="474747"/>
                </a:solidFill>
                <a:latin typeface="Arial"/>
                <a:cs typeface="Arial"/>
              </a:rPr>
              <a:t>)</a:t>
            </a: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Bteq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ct val="95825"/>
              </a:lnSpc>
              <a:spcBef>
                <a:spcPts val="695"/>
              </a:spcBef>
            </a:pP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1600" spc="-4">
                <a:solidFill>
                  <a:srgbClr val="474747"/>
                </a:solidFill>
                <a:latin typeface="Arial"/>
                <a:cs typeface="Arial"/>
              </a:rPr>
              <a:t>)</a:t>
            </a:r>
            <a:r>
              <a:rPr dirty="0" smtClean="0" sz="1600" spc="0">
                <a:solidFill>
                  <a:srgbClr val="474747"/>
                </a:solidFill>
                <a:latin typeface="Arial"/>
                <a:cs typeface="Arial"/>
              </a:rPr>
              <a:t>Tpump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9622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21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9000" y="3124200"/>
            <a:ext cx="206375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32"/>
              </a:spcBef>
            </a:pPr>
            <a:endParaRPr sz="900"/>
          </a:p>
          <a:p>
            <a:pPr marL="529081">
              <a:lnSpc>
                <a:spcPct val="95825"/>
              </a:lnSpc>
              <a:spcBef>
                <a:spcPts val="1000"/>
              </a:spcBef>
            </a:pPr>
            <a:r>
              <a:rPr dirty="0" smtClean="0" sz="1900" spc="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900" spc="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900" spc="0" b="1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dirty="0" smtClean="0" sz="1900" spc="9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900" spc="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90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900" spc="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6223000"/>
            <a:ext cx="9906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0"/>
            <a:ext cx="9906000" cy="6362700"/>
          </a:xfrm>
          <a:custGeom>
            <a:avLst/>
            <a:gdLst/>
            <a:ahLst/>
            <a:cxnLst/>
            <a:rect l="l" t="t" r="r" b="b"/>
            <a:pathLst>
              <a:path w="9906000" h="6362700">
                <a:moveTo>
                  <a:pt x="0" y="6362700"/>
                </a:moveTo>
                <a:lnTo>
                  <a:pt x="9906000" y="6362700"/>
                </a:lnTo>
                <a:lnTo>
                  <a:pt x="9906000" y="0"/>
                </a:lnTo>
                <a:lnTo>
                  <a:pt x="0" y="0"/>
                </a:lnTo>
                <a:lnTo>
                  <a:pt x="0" y="6362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13936" y="418503"/>
            <a:ext cx="1460307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S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u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mmary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445530"/>
            <a:ext cx="5013877" cy="585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Best</a:t>
            </a:r>
            <a:r>
              <a:rPr dirty="0" smtClean="0" sz="2000" spc="-2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oi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2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for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exporting</a:t>
            </a:r>
            <a:r>
              <a:rPr dirty="0" smtClean="0" sz="20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lar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g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amounts</a:t>
            </a:r>
            <a:r>
              <a:rPr dirty="0" smtClean="0" sz="2000" spc="-3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2700" marR="38190">
              <a:lnSpc>
                <a:spcPct val="95825"/>
              </a:lnSpc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to</a:t>
            </a:r>
            <a:r>
              <a:rPr dirty="0" smtClean="0" sz="2000" spc="-2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host</a:t>
            </a:r>
            <a:r>
              <a:rPr dirty="0" smtClean="0" sz="2000" spc="-2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le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ingmul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iple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se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sion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5962" y="1445530"/>
            <a:ext cx="55884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8425" y="1445530"/>
            <a:ext cx="316399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from</a:t>
            </a:r>
            <a:r>
              <a:rPr dirty="0" smtClean="0" sz="20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dirty="0" smtClean="0" sz="2000" spc="-3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-21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adata</a:t>
            </a:r>
            <a:r>
              <a:rPr dirty="0" smtClean="0" sz="2000" spc="-3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databa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570623"/>
            <a:ext cx="4010469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2000" spc="34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Fully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automatic</a:t>
            </a:r>
            <a:r>
              <a:rPr dirty="0" smtClean="0" sz="20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sta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-5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pabilit</a:t>
            </a:r>
            <a:r>
              <a:rPr dirty="0" smtClean="0" sz="2000" spc="-150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579765"/>
            <a:ext cx="448322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Speciali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z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ed</a:t>
            </a:r>
            <a:r>
              <a:rPr dirty="0" smtClean="0" sz="2000" spc="-2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si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g</a:t>
            </a:r>
            <a:r>
              <a:rPr dirty="0" smtClean="0" sz="2000" spc="-5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of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output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12700" marR="38190">
              <a:lnSpc>
                <a:spcPct val="95825"/>
              </a:lnSpc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utine.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4295" y="3579765"/>
            <a:ext cx="403008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20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be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han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led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ing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an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OUTMOD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799346"/>
            <a:ext cx="8560701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2000" spc="-21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adata</a:t>
            </a:r>
            <a:r>
              <a:rPr dirty="0" smtClean="0" sz="2000" spc="-4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mmodates</a:t>
            </a:r>
            <a:r>
              <a:rPr dirty="0" smtClean="0" sz="2000" spc="-5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not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more</a:t>
            </a:r>
            <a:r>
              <a:rPr dirty="0" smtClean="0" sz="2000" spc="-2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than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15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‘LOAD’</a:t>
            </a:r>
            <a:r>
              <a:rPr dirty="0" smtClean="0" sz="2000" spc="-6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applic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tions</a:t>
            </a:r>
            <a:r>
              <a:rPr dirty="0" smtClean="0" sz="20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at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any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one</a:t>
            </a:r>
            <a:endParaRPr sz="2000">
              <a:latin typeface="Arial"/>
              <a:cs typeface="Arial"/>
            </a:endParaRPr>
          </a:p>
          <a:p>
            <a:pPr marL="12700" marR="38190">
              <a:lnSpc>
                <a:spcPct val="95825"/>
              </a:lnSpc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ti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(Fa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tLoad,Mul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iLoa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,</a:t>
            </a:r>
            <a:r>
              <a:rPr dirty="0" smtClean="0" sz="2000" spc="-5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Fa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xport).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22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0"/>
            <a:ext cx="9906000" cy="6362700"/>
          </a:xfrm>
          <a:custGeom>
            <a:avLst/>
            <a:gdLst/>
            <a:ahLst/>
            <a:cxnLst/>
            <a:rect l="l" t="t" r="r" b="b"/>
            <a:pathLst>
              <a:path w="9906000" h="6362700">
                <a:moveTo>
                  <a:pt x="0" y="6362700"/>
                </a:moveTo>
                <a:lnTo>
                  <a:pt x="9906000" y="6362700"/>
                </a:lnTo>
                <a:lnTo>
                  <a:pt x="9906000" y="0"/>
                </a:lnTo>
                <a:lnTo>
                  <a:pt x="0" y="0"/>
                </a:lnTo>
                <a:lnTo>
                  <a:pt x="0" y="6362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55719" y="2997310"/>
            <a:ext cx="44968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solidFill>
                  <a:srgbClr val="0097C6"/>
                </a:solidFill>
                <a:latin typeface="Arial"/>
                <a:cs typeface="Arial"/>
              </a:rPr>
              <a:t>Q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8522" y="2997310"/>
            <a:ext cx="42407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solidFill>
                  <a:srgbClr val="0097C6"/>
                </a:solidFill>
                <a:latin typeface="Arial"/>
                <a:cs typeface="Arial"/>
              </a:rPr>
              <a:t>&amp;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9263" y="2997310"/>
            <a:ext cx="42407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solidFill>
                  <a:srgbClr val="0097C6"/>
                </a:solidFill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23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0"/>
            <a:ext cx="9906000" cy="6362700"/>
          </a:xfrm>
          <a:custGeom>
            <a:avLst/>
            <a:gdLst/>
            <a:ahLst/>
            <a:cxnLst/>
            <a:rect l="l" t="t" r="r" b="b"/>
            <a:pathLst>
              <a:path w="9906000" h="6362700">
                <a:moveTo>
                  <a:pt x="0" y="6362700"/>
                </a:moveTo>
                <a:lnTo>
                  <a:pt x="9906000" y="6362700"/>
                </a:lnTo>
                <a:lnTo>
                  <a:pt x="9906000" y="0"/>
                </a:lnTo>
                <a:lnTo>
                  <a:pt x="0" y="0"/>
                </a:lnTo>
                <a:lnTo>
                  <a:pt x="0" y="6362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67378" y="418500"/>
            <a:ext cx="1749869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 Narrow"/>
                <a:cs typeface="Arial Narrow"/>
              </a:rPr>
              <a:t>Lab</a:t>
            </a:r>
            <a:r>
              <a:rPr dirty="0" smtClean="0" sz="2400" spc="-14" b="1">
                <a:solidFill>
                  <a:srgbClr val="0097C6"/>
                </a:solidFill>
                <a:latin typeface="Arial Narrow"/>
                <a:cs typeface="Arial Narrow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 Narrow"/>
                <a:cs typeface="Arial Narrow"/>
              </a:rPr>
              <a:t>E</a:t>
            </a:r>
            <a:r>
              <a:rPr dirty="0" smtClean="0" sz="2400" spc="-9" b="1">
                <a:solidFill>
                  <a:srgbClr val="0097C6"/>
                </a:solidFill>
                <a:latin typeface="Arial Narrow"/>
                <a:cs typeface="Arial Narrow"/>
              </a:rPr>
              <a:t>x</a:t>
            </a:r>
            <a:r>
              <a:rPr dirty="0" smtClean="0" sz="2400" spc="0" b="1">
                <a:solidFill>
                  <a:srgbClr val="0097C6"/>
                </a:solidFill>
                <a:latin typeface="Arial Narrow"/>
                <a:cs typeface="Arial Narrow"/>
              </a:rPr>
              <a:t>ercis</a:t>
            </a:r>
            <a:r>
              <a:rPr dirty="0" smtClean="0" sz="2400" spc="-4" b="1">
                <a:solidFill>
                  <a:srgbClr val="0097C6"/>
                </a:solidFill>
                <a:latin typeface="Arial Narrow"/>
                <a:cs typeface="Arial Narrow"/>
              </a:rPr>
              <a:t>e</a:t>
            </a:r>
            <a:r>
              <a:rPr dirty="0" smtClean="0" sz="2400" spc="0" b="1">
                <a:solidFill>
                  <a:srgbClr val="0097C6"/>
                </a:solidFill>
                <a:latin typeface="Arial Narrow"/>
                <a:cs typeface="Arial Narrow"/>
              </a:rPr>
              <a:t>s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216930"/>
            <a:ext cx="8472468" cy="1499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417503" algn="just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Lab</a:t>
            </a:r>
            <a:r>
              <a:rPr dirty="0" smtClean="0" sz="2000" spc="-14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Exercise</a:t>
            </a:r>
            <a:r>
              <a:rPr dirty="0" smtClean="0" sz="2000" spc="-25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4" b="1">
                <a:solidFill>
                  <a:srgbClr val="253046"/>
                </a:solidFill>
                <a:latin typeface="Arial"/>
                <a:cs typeface="Arial"/>
              </a:rPr>
              <a:t>5</a:t>
            </a:r>
            <a:r>
              <a:rPr dirty="0" smtClean="0" sz="2000" spc="4" b="1">
                <a:solidFill>
                  <a:srgbClr val="253046"/>
                </a:solidFill>
                <a:latin typeface="Arial"/>
                <a:cs typeface="Arial"/>
              </a:rPr>
              <a:t>-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 marR="7403305" algn="just">
              <a:lnSpc>
                <a:spcPct val="95825"/>
              </a:lnSpc>
            </a:pP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Purpose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  <a:spcBef>
                <a:spcPts val="100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In</a:t>
            </a:r>
            <a:r>
              <a:rPr dirty="0" smtClean="0" sz="2000" spc="-2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th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lab,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ou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will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use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port</a:t>
            </a:r>
            <a:r>
              <a:rPr dirty="0" smtClean="0" sz="2000" spc="-2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to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eate</a:t>
            </a:r>
            <a:r>
              <a:rPr dirty="0" smtClean="0" sz="2000" spc="-3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an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port</a:t>
            </a:r>
            <a:r>
              <a:rPr dirty="0" smtClean="0" sz="2000" spc="-2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le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that</a:t>
            </a:r>
            <a:r>
              <a:rPr dirty="0" smtClean="0" sz="20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contains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one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rd</a:t>
            </a:r>
            <a:r>
              <a:rPr dirty="0" smtClean="0" sz="2000" spc="-4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for</a:t>
            </a:r>
            <a:r>
              <a:rPr dirty="0" smtClean="0" sz="2000" spc="-2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ea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tran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tion.</a:t>
            </a:r>
            <a:r>
              <a:rPr dirty="0" smtClean="0" sz="2000" spc="-9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-184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ou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will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have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join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columns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from</a:t>
            </a:r>
            <a:r>
              <a:rPr dirty="0" smtClean="0" sz="20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two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di</a:t>
            </a:r>
            <a:r>
              <a:rPr dirty="0" smtClean="0" sz="2000" spc="-39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ferent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tables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in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order</a:t>
            </a:r>
            <a:r>
              <a:rPr dirty="0" smtClean="0" sz="2000" spc="-2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to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eate</a:t>
            </a:r>
            <a:r>
              <a:rPr dirty="0" smtClean="0" sz="20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export</a:t>
            </a:r>
            <a:r>
              <a:rPr dirty="0" smtClean="0" sz="2000" spc="-2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fi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046118"/>
            <a:ext cx="9005722" cy="555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What</a:t>
            </a:r>
            <a:r>
              <a:rPr dirty="0" smtClean="0" sz="2000" spc="-34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-34" b="1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ou</a:t>
            </a:r>
            <a:r>
              <a:rPr dirty="0" smtClean="0" sz="2000" spc="29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need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ted</a:t>
            </a:r>
            <a:r>
              <a:rPr dirty="0" smtClean="0" sz="1800" spc="-2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_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BIM_FR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_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G_D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.Acco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nts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_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BIM_FR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_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G_D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r>
              <a:rPr dirty="0" smtClean="0" sz="1800" spc="-5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ra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899805"/>
            <a:ext cx="9125492" cy="2201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144" b="1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asks</a:t>
            </a:r>
            <a:endParaRPr sz="20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</a:pP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1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stE</a:t>
            </a:r>
            <a:r>
              <a:rPr dirty="0" smtClean="0" sz="1800" spc="-14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dirty="0" smtClean="0" sz="1800" spc="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scr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th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tp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ts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5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_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1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r>
              <a:rPr dirty="0" smtClean="0" sz="1800" spc="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For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ch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cti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in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AU.</a:t>
            </a:r>
            <a:r>
              <a:rPr dirty="0" smtClean="0" sz="1800" spc="-5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ra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90"/>
              </a:spcBef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,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nc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ra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sacti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_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mb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9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,</a:t>
            </a:r>
            <a:r>
              <a:rPr dirty="0" smtClean="0" sz="1800" spc="2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acc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t_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um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10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,</a:t>
            </a:r>
            <a:r>
              <a:rPr dirty="0" smtClean="0" sz="1800" spc="2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mb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9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,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stre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t,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cit</a:t>
            </a:r>
            <a:r>
              <a:rPr dirty="0" smtClean="0" sz="1800" spc="-154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,</a:t>
            </a:r>
            <a:r>
              <a:rPr dirty="0" smtClean="0" sz="1800" spc="2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state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zip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of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ass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ci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ted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acc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(AU.Acco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nts).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2.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script.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3.</a:t>
            </a:r>
            <a:r>
              <a:rPr dirty="0" smtClean="0" sz="1800" spc="-4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18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est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res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by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g</a:t>
            </a:r>
            <a:r>
              <a:rPr dirty="0" smtClean="0" sz="1800" spc="2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24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165225" y="1827276"/>
            <a:ext cx="1181100" cy="1377823"/>
          </a:xfrm>
          <a:custGeom>
            <a:avLst/>
            <a:gdLst/>
            <a:ahLst/>
            <a:cxnLst/>
            <a:rect l="l" t="t" r="r" b="b"/>
            <a:pathLst>
              <a:path w="1181100" h="1377823">
                <a:moveTo>
                  <a:pt x="0" y="1377823"/>
                </a:moveTo>
                <a:lnTo>
                  <a:pt x="66738" y="1311148"/>
                </a:lnTo>
                <a:lnTo>
                  <a:pt x="66738" y="66675"/>
                </a:lnTo>
                <a:lnTo>
                  <a:pt x="1114298" y="66675"/>
                </a:lnTo>
                <a:lnTo>
                  <a:pt x="1114298" y="1311148"/>
                </a:lnTo>
                <a:lnTo>
                  <a:pt x="66738" y="1311148"/>
                </a:lnTo>
                <a:lnTo>
                  <a:pt x="1181100" y="1377823"/>
                </a:lnTo>
                <a:lnTo>
                  <a:pt x="1181100" y="0"/>
                </a:lnTo>
                <a:lnTo>
                  <a:pt x="0" y="0"/>
                </a:lnTo>
                <a:lnTo>
                  <a:pt x="0" y="1377823"/>
                </a:lnTo>
                <a:close/>
              </a:path>
              <a:path w="1181100" h="1377823">
                <a:moveTo>
                  <a:pt x="66738" y="1311148"/>
                </a:moveTo>
                <a:lnTo>
                  <a:pt x="0" y="1377823"/>
                </a:lnTo>
                <a:lnTo>
                  <a:pt x="1181100" y="1377823"/>
                </a:lnTo>
                <a:lnTo>
                  <a:pt x="66738" y="131114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165225" y="1827276"/>
            <a:ext cx="1181100" cy="1377823"/>
          </a:xfrm>
          <a:custGeom>
            <a:avLst/>
            <a:gdLst/>
            <a:ahLst/>
            <a:cxnLst/>
            <a:rect l="l" t="t" r="r" b="b"/>
            <a:pathLst>
              <a:path w="1181100" h="1377823">
                <a:moveTo>
                  <a:pt x="0" y="0"/>
                </a:moveTo>
                <a:lnTo>
                  <a:pt x="0" y="1377823"/>
                </a:lnTo>
                <a:lnTo>
                  <a:pt x="1181100" y="1377823"/>
                </a:lnTo>
                <a:lnTo>
                  <a:pt x="1181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231963" y="1893951"/>
            <a:ext cx="1047559" cy="1244473"/>
          </a:xfrm>
          <a:custGeom>
            <a:avLst/>
            <a:gdLst/>
            <a:ahLst/>
            <a:cxnLst/>
            <a:rect l="l" t="t" r="r" b="b"/>
            <a:pathLst>
              <a:path w="1047559" h="1244473">
                <a:moveTo>
                  <a:pt x="0" y="0"/>
                </a:moveTo>
                <a:lnTo>
                  <a:pt x="0" y="1244473"/>
                </a:lnTo>
                <a:lnTo>
                  <a:pt x="1047559" y="1244473"/>
                </a:lnTo>
                <a:lnTo>
                  <a:pt x="10475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165225" y="4108450"/>
            <a:ext cx="1181100" cy="1377950"/>
          </a:xfrm>
          <a:custGeom>
            <a:avLst/>
            <a:gdLst/>
            <a:ahLst/>
            <a:cxnLst/>
            <a:rect l="l" t="t" r="r" b="b"/>
            <a:pathLst>
              <a:path w="1181100" h="1377950">
                <a:moveTo>
                  <a:pt x="0" y="1377950"/>
                </a:moveTo>
                <a:lnTo>
                  <a:pt x="66738" y="1311148"/>
                </a:lnTo>
                <a:lnTo>
                  <a:pt x="66738" y="66801"/>
                </a:lnTo>
                <a:lnTo>
                  <a:pt x="1114298" y="66801"/>
                </a:lnTo>
                <a:lnTo>
                  <a:pt x="1114298" y="1311148"/>
                </a:lnTo>
                <a:lnTo>
                  <a:pt x="66738" y="1311148"/>
                </a:lnTo>
                <a:lnTo>
                  <a:pt x="1181100" y="1377950"/>
                </a:lnTo>
                <a:lnTo>
                  <a:pt x="1181100" y="0"/>
                </a:lnTo>
                <a:lnTo>
                  <a:pt x="0" y="0"/>
                </a:lnTo>
                <a:lnTo>
                  <a:pt x="0" y="1377950"/>
                </a:lnTo>
                <a:close/>
              </a:path>
              <a:path w="1181100" h="1377950">
                <a:moveTo>
                  <a:pt x="66738" y="1311148"/>
                </a:moveTo>
                <a:lnTo>
                  <a:pt x="0" y="1377950"/>
                </a:lnTo>
                <a:lnTo>
                  <a:pt x="1181100" y="1377950"/>
                </a:lnTo>
                <a:lnTo>
                  <a:pt x="66738" y="131114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165225" y="4108450"/>
            <a:ext cx="1181100" cy="1377950"/>
          </a:xfrm>
          <a:custGeom>
            <a:avLst/>
            <a:gdLst/>
            <a:ahLst/>
            <a:cxnLst/>
            <a:rect l="l" t="t" r="r" b="b"/>
            <a:pathLst>
              <a:path w="1181100" h="1377950">
                <a:moveTo>
                  <a:pt x="0" y="0"/>
                </a:moveTo>
                <a:lnTo>
                  <a:pt x="0" y="1377950"/>
                </a:lnTo>
                <a:lnTo>
                  <a:pt x="1181100" y="1377950"/>
                </a:lnTo>
                <a:lnTo>
                  <a:pt x="1181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231963" y="4175252"/>
            <a:ext cx="1047559" cy="1244346"/>
          </a:xfrm>
          <a:custGeom>
            <a:avLst/>
            <a:gdLst/>
            <a:ahLst/>
            <a:cxnLst/>
            <a:rect l="l" t="t" r="r" b="b"/>
            <a:pathLst>
              <a:path w="1047559" h="1244346">
                <a:moveTo>
                  <a:pt x="0" y="0"/>
                </a:moveTo>
                <a:lnTo>
                  <a:pt x="0" y="1244346"/>
                </a:lnTo>
                <a:lnTo>
                  <a:pt x="1047559" y="1244346"/>
                </a:lnTo>
                <a:lnTo>
                  <a:pt x="10475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495925" y="1843151"/>
            <a:ext cx="1182751" cy="1379474"/>
          </a:xfrm>
          <a:custGeom>
            <a:avLst/>
            <a:gdLst/>
            <a:ahLst/>
            <a:cxnLst/>
            <a:rect l="l" t="t" r="r" b="b"/>
            <a:pathLst>
              <a:path w="1182751" h="1379474">
                <a:moveTo>
                  <a:pt x="0" y="1379474"/>
                </a:moveTo>
                <a:lnTo>
                  <a:pt x="66801" y="1312672"/>
                </a:lnTo>
                <a:lnTo>
                  <a:pt x="66801" y="66801"/>
                </a:lnTo>
                <a:lnTo>
                  <a:pt x="1115822" y="66801"/>
                </a:lnTo>
                <a:lnTo>
                  <a:pt x="1115822" y="1312672"/>
                </a:lnTo>
                <a:lnTo>
                  <a:pt x="66801" y="1312672"/>
                </a:lnTo>
                <a:lnTo>
                  <a:pt x="1182751" y="1379474"/>
                </a:lnTo>
                <a:lnTo>
                  <a:pt x="1182751" y="0"/>
                </a:lnTo>
                <a:lnTo>
                  <a:pt x="0" y="0"/>
                </a:lnTo>
                <a:lnTo>
                  <a:pt x="0" y="1379474"/>
                </a:lnTo>
                <a:close/>
              </a:path>
              <a:path w="1182751" h="1379474">
                <a:moveTo>
                  <a:pt x="66801" y="1312672"/>
                </a:moveTo>
                <a:lnTo>
                  <a:pt x="0" y="1379474"/>
                </a:lnTo>
                <a:lnTo>
                  <a:pt x="1182751" y="1379474"/>
                </a:lnTo>
                <a:lnTo>
                  <a:pt x="66801" y="1312672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5925" y="1843151"/>
            <a:ext cx="1182751" cy="1379474"/>
          </a:xfrm>
          <a:custGeom>
            <a:avLst/>
            <a:gdLst/>
            <a:ahLst/>
            <a:cxnLst/>
            <a:rect l="l" t="t" r="r" b="b"/>
            <a:pathLst>
              <a:path w="1182751" h="1379474">
                <a:moveTo>
                  <a:pt x="0" y="0"/>
                </a:moveTo>
                <a:lnTo>
                  <a:pt x="0" y="1379474"/>
                </a:lnTo>
                <a:lnTo>
                  <a:pt x="1182751" y="1379474"/>
                </a:lnTo>
                <a:lnTo>
                  <a:pt x="118275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562727" y="1909952"/>
            <a:ext cx="1049020" cy="1245870"/>
          </a:xfrm>
          <a:custGeom>
            <a:avLst/>
            <a:gdLst/>
            <a:ahLst/>
            <a:cxnLst/>
            <a:rect l="l" t="t" r="r" b="b"/>
            <a:pathLst>
              <a:path w="1049020" h="1245870">
                <a:moveTo>
                  <a:pt x="0" y="0"/>
                </a:moveTo>
                <a:lnTo>
                  <a:pt x="0" y="1245870"/>
                </a:lnTo>
                <a:lnTo>
                  <a:pt x="1049020" y="1245870"/>
                </a:lnTo>
                <a:lnTo>
                  <a:pt x="10490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495925" y="4124325"/>
            <a:ext cx="1182751" cy="1379601"/>
          </a:xfrm>
          <a:custGeom>
            <a:avLst/>
            <a:gdLst/>
            <a:ahLst/>
            <a:cxnLst/>
            <a:rect l="l" t="t" r="r" b="b"/>
            <a:pathLst>
              <a:path w="1182751" h="1379601">
                <a:moveTo>
                  <a:pt x="0" y="1379601"/>
                </a:moveTo>
                <a:lnTo>
                  <a:pt x="66801" y="1312672"/>
                </a:lnTo>
                <a:lnTo>
                  <a:pt x="66801" y="66801"/>
                </a:lnTo>
                <a:lnTo>
                  <a:pt x="1115822" y="66801"/>
                </a:lnTo>
                <a:lnTo>
                  <a:pt x="1115822" y="1312672"/>
                </a:lnTo>
                <a:lnTo>
                  <a:pt x="66801" y="1312672"/>
                </a:lnTo>
                <a:lnTo>
                  <a:pt x="1182751" y="1379601"/>
                </a:lnTo>
                <a:lnTo>
                  <a:pt x="1182751" y="0"/>
                </a:lnTo>
                <a:lnTo>
                  <a:pt x="0" y="0"/>
                </a:lnTo>
                <a:lnTo>
                  <a:pt x="0" y="1379601"/>
                </a:lnTo>
                <a:close/>
              </a:path>
              <a:path w="1182751" h="1379601">
                <a:moveTo>
                  <a:pt x="66801" y="1312672"/>
                </a:moveTo>
                <a:lnTo>
                  <a:pt x="0" y="1379601"/>
                </a:lnTo>
                <a:lnTo>
                  <a:pt x="1182751" y="1379601"/>
                </a:lnTo>
                <a:lnTo>
                  <a:pt x="66801" y="1312672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495925" y="4124325"/>
            <a:ext cx="1182751" cy="1379601"/>
          </a:xfrm>
          <a:custGeom>
            <a:avLst/>
            <a:gdLst/>
            <a:ahLst/>
            <a:cxnLst/>
            <a:rect l="l" t="t" r="r" b="b"/>
            <a:pathLst>
              <a:path w="1182751" h="1379601">
                <a:moveTo>
                  <a:pt x="0" y="0"/>
                </a:moveTo>
                <a:lnTo>
                  <a:pt x="0" y="1379601"/>
                </a:lnTo>
                <a:lnTo>
                  <a:pt x="1182751" y="1379601"/>
                </a:lnTo>
                <a:lnTo>
                  <a:pt x="118275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5562727" y="4191127"/>
            <a:ext cx="1049020" cy="1245870"/>
          </a:xfrm>
          <a:custGeom>
            <a:avLst/>
            <a:gdLst/>
            <a:ahLst/>
            <a:cxnLst/>
            <a:rect l="l" t="t" r="r" b="b"/>
            <a:pathLst>
              <a:path w="1049020" h="1245870">
                <a:moveTo>
                  <a:pt x="0" y="0"/>
                </a:moveTo>
                <a:lnTo>
                  <a:pt x="0" y="1245870"/>
                </a:lnTo>
                <a:lnTo>
                  <a:pt x="1049020" y="1245870"/>
                </a:lnTo>
                <a:lnTo>
                  <a:pt x="10490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559302" y="456850"/>
            <a:ext cx="120436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Co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n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tact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77282" y="456850"/>
            <a:ext cx="17481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infor</a:t>
            </a:r>
            <a:r>
              <a:rPr dirty="0" smtClean="0" sz="2400" spc="4" b="1">
                <a:solidFill>
                  <a:srgbClr val="0097C6"/>
                </a:solidFill>
                <a:latin typeface="Arial"/>
                <a:cs typeface="Arial"/>
              </a:rPr>
              <a:t>m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10155" y="1831534"/>
            <a:ext cx="1709254" cy="721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875">
              <a:lnSpc>
                <a:spcPts val="1635"/>
              </a:lnSpc>
              <a:spcBef>
                <a:spcPts val="81"/>
              </a:spcBef>
            </a:pPr>
            <a:r>
              <a:rPr dirty="0" smtClean="0" sz="1500" spc="0" b="1">
                <a:solidFill>
                  <a:srgbClr val="253046"/>
                </a:solidFill>
                <a:latin typeface="Arial"/>
                <a:cs typeface="Arial"/>
              </a:rPr>
              <a:t>Name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9274"/>
              </a:lnSpc>
            </a:pPr>
            <a:r>
              <a:rPr dirty="0" smtClean="0" sz="1500" spc="-4" b="1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500" spc="4" b="1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500" spc="4" b="1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500" spc="0" b="1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500" spc="-14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500" spc="0" b="1">
                <a:solidFill>
                  <a:srgbClr val="253046"/>
                </a:solidFill>
                <a:latin typeface="Arial"/>
                <a:cs typeface="Arial"/>
              </a:rPr>
              <a:t>Name</a:t>
            </a:r>
            <a:r>
              <a:rPr dirty="0" smtClean="0" sz="1500" spc="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900" spc="-9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/R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n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a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m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e</a:t>
            </a:r>
            <a:r>
              <a:rPr dirty="0" smtClean="0" sz="900" spc="0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.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l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a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s</a:t>
            </a:r>
            <a:r>
              <a:rPr dirty="0" smtClean="0" sz="900" spc="0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t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n</a:t>
            </a:r>
            <a:r>
              <a:rPr dirty="0" smtClean="0" sz="900" spc="-9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a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m</a:t>
            </a:r>
            <a:r>
              <a:rPr dirty="0" smtClean="0" sz="900" spc="-9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e</a:t>
            </a:r>
            <a:r>
              <a:rPr dirty="0" smtClean="0" sz="900" spc="0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@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c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a</a:t>
            </a:r>
            <a:r>
              <a:rPr dirty="0" smtClean="0" sz="900" spc="-9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p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g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e</a:t>
            </a:r>
            <a:r>
              <a:rPr dirty="0" smtClean="0" sz="900" spc="-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m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i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n</a:t>
            </a:r>
            <a:r>
              <a:rPr dirty="0" smtClean="0" sz="900" spc="-9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i</a:t>
            </a:r>
            <a:r>
              <a:rPr dirty="0" smtClean="0" sz="900" spc="0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.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c</a:t>
            </a:r>
            <a:r>
              <a:rPr dirty="0" smtClean="0" sz="900" spc="-9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o</a:t>
            </a:r>
            <a:r>
              <a:rPr dirty="0" smtClean="0" sz="900" spc="0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33361" y="1831534"/>
            <a:ext cx="1709254" cy="721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875">
              <a:lnSpc>
                <a:spcPts val="1635"/>
              </a:lnSpc>
              <a:spcBef>
                <a:spcPts val="81"/>
              </a:spcBef>
            </a:pPr>
            <a:r>
              <a:rPr dirty="0" smtClean="0" sz="1500" spc="0" b="1">
                <a:solidFill>
                  <a:srgbClr val="253046"/>
                </a:solidFill>
                <a:latin typeface="Arial"/>
                <a:cs typeface="Arial"/>
              </a:rPr>
              <a:t>Name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9274"/>
              </a:lnSpc>
            </a:pPr>
            <a:r>
              <a:rPr dirty="0" smtClean="0" sz="1500" spc="-4" b="1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500" spc="4" b="1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500" spc="4" b="1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500" spc="0" b="1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500" spc="-14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500" spc="0" b="1">
                <a:solidFill>
                  <a:srgbClr val="253046"/>
                </a:solidFill>
                <a:latin typeface="Arial"/>
                <a:cs typeface="Arial"/>
              </a:rPr>
              <a:t>Name</a:t>
            </a:r>
            <a:r>
              <a:rPr dirty="0" smtClean="0" sz="1500" spc="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900" spc="-9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/R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n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a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m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e</a:t>
            </a:r>
            <a:r>
              <a:rPr dirty="0" smtClean="0" sz="900" spc="0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.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l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a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s</a:t>
            </a:r>
            <a:r>
              <a:rPr dirty="0" smtClean="0" sz="900" spc="0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t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n</a:t>
            </a:r>
            <a:r>
              <a:rPr dirty="0" smtClean="0" sz="900" spc="-9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a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m</a:t>
            </a:r>
            <a:r>
              <a:rPr dirty="0" smtClean="0" sz="900" spc="-9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e</a:t>
            </a:r>
            <a:r>
              <a:rPr dirty="0" smtClean="0" sz="900" spc="0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@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c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a</a:t>
            </a:r>
            <a:r>
              <a:rPr dirty="0" smtClean="0" sz="900" spc="-9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p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g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e</a:t>
            </a:r>
            <a:r>
              <a:rPr dirty="0" smtClean="0" sz="900" spc="-4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m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i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n</a:t>
            </a:r>
            <a:r>
              <a:rPr dirty="0" smtClean="0" sz="900" spc="-9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i</a:t>
            </a:r>
            <a:r>
              <a:rPr dirty="0" smtClean="0" sz="900" spc="0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.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c</a:t>
            </a:r>
            <a:r>
              <a:rPr dirty="0" smtClean="0" sz="900" spc="-9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o</a:t>
            </a:r>
            <a:r>
              <a:rPr dirty="0" smtClean="0" sz="900" spc="0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0155" y="2689596"/>
            <a:ext cx="1601093" cy="564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Cap</a:t>
            </a:r>
            <a:r>
              <a:rPr dirty="0" smtClean="0" sz="1000" spc="-4">
                <a:solidFill>
                  <a:srgbClr val="474747"/>
                </a:solidFill>
                <a:latin typeface="Arial"/>
                <a:cs typeface="Arial"/>
              </a:rPr>
              <a:t>g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1000" spc="19">
                <a:solidFill>
                  <a:srgbClr val="474747"/>
                </a:solidFill>
                <a:latin typeface="Arial"/>
                <a:cs typeface="Arial"/>
              </a:rPr>
              <a:t>m</a:t>
            </a:r>
            <a:r>
              <a:rPr dirty="0" smtClean="0" sz="1000" spc="-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ni</a:t>
            </a:r>
            <a:r>
              <a:rPr dirty="0" smtClean="0" sz="1000" spc="-67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000" spc="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1000" spc="9">
                <a:solidFill>
                  <a:srgbClr val="474747"/>
                </a:solidFill>
                <a:latin typeface="Arial"/>
                <a:cs typeface="Arial"/>
              </a:rPr>
              <a:t>f</a:t>
            </a:r>
            <a:r>
              <a:rPr dirty="0" smtClean="0" sz="1000" spc="9">
                <a:solidFill>
                  <a:srgbClr val="474747"/>
                </a:solidFill>
                <a:latin typeface="Arial"/>
                <a:cs typeface="Arial"/>
              </a:rPr>
              <a:t>f</a:t>
            </a:r>
            <a:r>
              <a:rPr dirty="0" smtClean="0" sz="1000" spc="-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1000" spc="4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1000" spc="-66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000" spc="4">
                <a:solidFill>
                  <a:srgbClr val="474747"/>
                </a:solidFill>
                <a:latin typeface="Arial"/>
                <a:cs typeface="Arial"/>
              </a:rPr>
              <a:t>(</a:t>
            </a:r>
            <a:r>
              <a:rPr dirty="0" smtClean="0" sz="1000" spc="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pt</a:t>
            </a:r>
            <a:r>
              <a:rPr dirty="0" smtClean="0" sz="1000" spc="-9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10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1000" spc="-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</a:pP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-2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-1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  <a:spcBef>
                <a:spcPts val="45"/>
              </a:spcBef>
            </a:pP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Addr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-2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ne</a:t>
            </a:r>
            <a:r>
              <a:rPr dirty="0" smtClean="0" sz="900" spc="-14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  <a:spcBef>
                <a:spcPts val="45"/>
              </a:spcBef>
            </a:pP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-2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-1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3361" y="2689596"/>
            <a:ext cx="1601093" cy="564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Cap</a:t>
            </a:r>
            <a:r>
              <a:rPr dirty="0" smtClean="0" sz="1000" spc="-4">
                <a:solidFill>
                  <a:srgbClr val="474747"/>
                </a:solidFill>
                <a:latin typeface="Arial"/>
                <a:cs typeface="Arial"/>
              </a:rPr>
              <a:t>g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1000" spc="19">
                <a:solidFill>
                  <a:srgbClr val="474747"/>
                </a:solidFill>
                <a:latin typeface="Arial"/>
                <a:cs typeface="Arial"/>
              </a:rPr>
              <a:t>m</a:t>
            </a:r>
            <a:r>
              <a:rPr dirty="0" smtClean="0" sz="1000" spc="-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ni</a:t>
            </a:r>
            <a:r>
              <a:rPr dirty="0" smtClean="0" sz="1000" spc="-67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000" spc="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1000" spc="9">
                <a:solidFill>
                  <a:srgbClr val="474747"/>
                </a:solidFill>
                <a:latin typeface="Arial"/>
                <a:cs typeface="Arial"/>
              </a:rPr>
              <a:t>f</a:t>
            </a:r>
            <a:r>
              <a:rPr dirty="0" smtClean="0" sz="1000" spc="9">
                <a:solidFill>
                  <a:srgbClr val="474747"/>
                </a:solidFill>
                <a:latin typeface="Arial"/>
                <a:cs typeface="Arial"/>
              </a:rPr>
              <a:t>f</a:t>
            </a:r>
            <a:r>
              <a:rPr dirty="0" smtClean="0" sz="1000" spc="-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1000" spc="4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1000" spc="-66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000" spc="4">
                <a:solidFill>
                  <a:srgbClr val="474747"/>
                </a:solidFill>
                <a:latin typeface="Arial"/>
                <a:cs typeface="Arial"/>
              </a:rPr>
              <a:t>(</a:t>
            </a:r>
            <a:r>
              <a:rPr dirty="0" smtClean="0" sz="1000" spc="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pt</a:t>
            </a:r>
            <a:r>
              <a:rPr dirty="0" smtClean="0" sz="1000" spc="-9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10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1000" spc="-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</a:pP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-2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-1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  <a:spcBef>
                <a:spcPts val="45"/>
              </a:spcBef>
            </a:pP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Addr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-2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ne</a:t>
            </a:r>
            <a:r>
              <a:rPr dirty="0" smtClean="0" sz="900" spc="-14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  <a:spcBef>
                <a:spcPts val="45"/>
              </a:spcBef>
            </a:pP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-2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-1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0155" y="4105342"/>
            <a:ext cx="1709254" cy="721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875">
              <a:lnSpc>
                <a:spcPts val="1635"/>
              </a:lnSpc>
              <a:spcBef>
                <a:spcPts val="81"/>
              </a:spcBef>
            </a:pPr>
            <a:r>
              <a:rPr dirty="0" smtClean="0" sz="1500" spc="0" b="1">
                <a:solidFill>
                  <a:srgbClr val="253046"/>
                </a:solidFill>
                <a:latin typeface="Arial"/>
                <a:cs typeface="Arial"/>
              </a:rPr>
              <a:t>Name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9274"/>
              </a:lnSpc>
            </a:pPr>
            <a:r>
              <a:rPr dirty="0" smtClean="0" sz="1500" spc="-4" b="1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500" spc="4" b="1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500" spc="4" b="1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500" spc="0" b="1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500" spc="-14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500" spc="0" b="1">
                <a:solidFill>
                  <a:srgbClr val="253046"/>
                </a:solidFill>
                <a:latin typeface="Arial"/>
                <a:cs typeface="Arial"/>
              </a:rPr>
              <a:t>Name</a:t>
            </a:r>
            <a:r>
              <a:rPr dirty="0" smtClean="0" sz="1500" spc="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900" spc="-9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/R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n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a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m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e</a:t>
            </a:r>
            <a:r>
              <a:rPr dirty="0" smtClean="0" sz="900" spc="0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.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l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a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s</a:t>
            </a:r>
            <a:r>
              <a:rPr dirty="0" smtClean="0" sz="900" spc="0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t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n</a:t>
            </a:r>
            <a:r>
              <a:rPr dirty="0" smtClean="0" sz="900" spc="-9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a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m</a:t>
            </a:r>
            <a:r>
              <a:rPr dirty="0" smtClean="0" sz="900" spc="-9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e</a:t>
            </a:r>
            <a:r>
              <a:rPr dirty="0" smtClean="0" sz="900" spc="0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@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c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a</a:t>
            </a:r>
            <a:r>
              <a:rPr dirty="0" smtClean="0" sz="900" spc="-9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p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g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e</a:t>
            </a:r>
            <a:r>
              <a:rPr dirty="0" smtClean="0" sz="900" spc="-4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m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i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n</a:t>
            </a:r>
            <a:r>
              <a:rPr dirty="0" smtClean="0" sz="900" spc="-9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i</a:t>
            </a:r>
            <a:r>
              <a:rPr dirty="0" smtClean="0" sz="900" spc="0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.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c</a:t>
            </a:r>
            <a:r>
              <a:rPr dirty="0" smtClean="0" sz="900" spc="-9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o</a:t>
            </a:r>
            <a:r>
              <a:rPr dirty="0" smtClean="0" sz="900" spc="0" u="sng">
                <a:solidFill>
                  <a:srgbClr val="E37D1A"/>
                </a:solidFill>
                <a:latin typeface="Arial"/>
                <a:cs typeface="Arial"/>
                <a:hlinkClick r:id="rId3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3361" y="4105342"/>
            <a:ext cx="1709254" cy="721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875">
              <a:lnSpc>
                <a:spcPts val="1635"/>
              </a:lnSpc>
              <a:spcBef>
                <a:spcPts val="81"/>
              </a:spcBef>
            </a:pPr>
            <a:r>
              <a:rPr dirty="0" smtClean="0" sz="1500" spc="0" b="1">
                <a:solidFill>
                  <a:srgbClr val="253046"/>
                </a:solidFill>
                <a:latin typeface="Arial"/>
                <a:cs typeface="Arial"/>
              </a:rPr>
              <a:t>Name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9274"/>
              </a:lnSpc>
            </a:pPr>
            <a:r>
              <a:rPr dirty="0" smtClean="0" sz="1500" spc="-4" b="1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500" spc="4" b="1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500" spc="4" b="1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500" spc="0" b="1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500" spc="-14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500" spc="0" b="1">
                <a:solidFill>
                  <a:srgbClr val="253046"/>
                </a:solidFill>
                <a:latin typeface="Arial"/>
                <a:cs typeface="Arial"/>
              </a:rPr>
              <a:t>Name</a:t>
            </a:r>
            <a:r>
              <a:rPr dirty="0" smtClean="0" sz="1500" spc="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900" spc="-9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/R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n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m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900" spc="0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.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l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s</a:t>
            </a:r>
            <a:r>
              <a:rPr dirty="0" smtClean="0" sz="900" spc="0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t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n</a:t>
            </a:r>
            <a:r>
              <a:rPr dirty="0" smtClean="0" sz="900" spc="-9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m</a:t>
            </a:r>
            <a:r>
              <a:rPr dirty="0" smtClean="0" sz="900" spc="-9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900" spc="0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@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c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a</a:t>
            </a:r>
            <a:r>
              <a:rPr dirty="0" smtClean="0" sz="900" spc="-9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p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g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900" spc="-4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m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n</a:t>
            </a:r>
            <a:r>
              <a:rPr dirty="0" smtClean="0" sz="900" spc="-9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900" spc="0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.</a:t>
            </a:r>
            <a:r>
              <a:rPr dirty="0" smtClean="0" sz="900" spc="4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c</a:t>
            </a:r>
            <a:r>
              <a:rPr dirty="0" smtClean="0" sz="900" spc="-9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o</a:t>
            </a:r>
            <a:r>
              <a:rPr dirty="0" smtClean="0" sz="900" spc="0" u="sng">
                <a:solidFill>
                  <a:srgbClr val="E37D1A"/>
                </a:solidFill>
                <a:latin typeface="Arial"/>
                <a:cs typeface="Arial"/>
                <a:hlinkClick r:id="rId2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0155" y="4963404"/>
            <a:ext cx="1601093" cy="564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Cap</a:t>
            </a:r>
            <a:r>
              <a:rPr dirty="0" smtClean="0" sz="1000" spc="-4">
                <a:solidFill>
                  <a:srgbClr val="474747"/>
                </a:solidFill>
                <a:latin typeface="Arial"/>
                <a:cs typeface="Arial"/>
              </a:rPr>
              <a:t>g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1000" spc="19">
                <a:solidFill>
                  <a:srgbClr val="474747"/>
                </a:solidFill>
                <a:latin typeface="Arial"/>
                <a:cs typeface="Arial"/>
              </a:rPr>
              <a:t>m</a:t>
            </a:r>
            <a:r>
              <a:rPr dirty="0" smtClean="0" sz="1000" spc="-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ni</a:t>
            </a:r>
            <a:r>
              <a:rPr dirty="0" smtClean="0" sz="1000" spc="-67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000" spc="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1000" spc="9">
                <a:solidFill>
                  <a:srgbClr val="474747"/>
                </a:solidFill>
                <a:latin typeface="Arial"/>
                <a:cs typeface="Arial"/>
              </a:rPr>
              <a:t>f</a:t>
            </a:r>
            <a:r>
              <a:rPr dirty="0" smtClean="0" sz="1000" spc="9">
                <a:solidFill>
                  <a:srgbClr val="474747"/>
                </a:solidFill>
                <a:latin typeface="Arial"/>
                <a:cs typeface="Arial"/>
              </a:rPr>
              <a:t>f</a:t>
            </a:r>
            <a:r>
              <a:rPr dirty="0" smtClean="0" sz="1000" spc="-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1000" spc="4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1000" spc="-66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000" spc="4">
                <a:solidFill>
                  <a:srgbClr val="474747"/>
                </a:solidFill>
                <a:latin typeface="Arial"/>
                <a:cs typeface="Arial"/>
              </a:rPr>
              <a:t>(</a:t>
            </a:r>
            <a:r>
              <a:rPr dirty="0" smtClean="0" sz="1000" spc="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pt</a:t>
            </a:r>
            <a:r>
              <a:rPr dirty="0" smtClean="0" sz="1000" spc="-9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10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1000" spc="-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</a:pP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-2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-1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  <a:spcBef>
                <a:spcPts val="45"/>
              </a:spcBef>
            </a:pP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-2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-1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  <a:spcBef>
                <a:spcPts val="45"/>
              </a:spcBef>
            </a:pP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-2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-1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3361" y="4963404"/>
            <a:ext cx="1601093" cy="564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Cap</a:t>
            </a:r>
            <a:r>
              <a:rPr dirty="0" smtClean="0" sz="1000" spc="-4">
                <a:solidFill>
                  <a:srgbClr val="474747"/>
                </a:solidFill>
                <a:latin typeface="Arial"/>
                <a:cs typeface="Arial"/>
              </a:rPr>
              <a:t>g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1000" spc="19">
                <a:solidFill>
                  <a:srgbClr val="474747"/>
                </a:solidFill>
                <a:latin typeface="Arial"/>
                <a:cs typeface="Arial"/>
              </a:rPr>
              <a:t>m</a:t>
            </a:r>
            <a:r>
              <a:rPr dirty="0" smtClean="0" sz="1000" spc="-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ni</a:t>
            </a:r>
            <a:r>
              <a:rPr dirty="0" smtClean="0" sz="1000" spc="-67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000" spc="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1000" spc="9">
                <a:solidFill>
                  <a:srgbClr val="474747"/>
                </a:solidFill>
                <a:latin typeface="Arial"/>
                <a:cs typeface="Arial"/>
              </a:rPr>
              <a:t>f</a:t>
            </a:r>
            <a:r>
              <a:rPr dirty="0" smtClean="0" sz="1000" spc="9">
                <a:solidFill>
                  <a:srgbClr val="474747"/>
                </a:solidFill>
                <a:latin typeface="Arial"/>
                <a:cs typeface="Arial"/>
              </a:rPr>
              <a:t>f</a:t>
            </a:r>
            <a:r>
              <a:rPr dirty="0" smtClean="0" sz="1000" spc="-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1000" spc="4">
                <a:solidFill>
                  <a:srgbClr val="474747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1000" spc="-66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1000" spc="4">
                <a:solidFill>
                  <a:srgbClr val="474747"/>
                </a:solidFill>
                <a:latin typeface="Arial"/>
                <a:cs typeface="Arial"/>
              </a:rPr>
              <a:t>(</a:t>
            </a:r>
            <a:r>
              <a:rPr dirty="0" smtClean="0" sz="1000" spc="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pt</a:t>
            </a:r>
            <a:r>
              <a:rPr dirty="0" smtClean="0" sz="1000" spc="-9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10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1000" spc="-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474747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</a:pP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-2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-1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  <a:spcBef>
                <a:spcPts val="45"/>
              </a:spcBef>
            </a:pP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-2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-1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12700" marR="19715">
              <a:lnSpc>
                <a:spcPct val="95825"/>
              </a:lnSpc>
              <a:spcBef>
                <a:spcPts val="45"/>
              </a:spcBef>
            </a:pP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d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900" spc="-2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L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i</a:t>
            </a:r>
            <a:r>
              <a:rPr dirty="0" smtClean="0" sz="900" spc="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900" spc="-1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900" spc="0">
                <a:solidFill>
                  <a:srgbClr val="474747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9622" y="6666080"/>
            <a:ext cx="2308940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25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5925" y="4124325"/>
            <a:ext cx="1182751" cy="1379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12405" marR="311223" indent="-347" algn="ctr">
              <a:lnSpc>
                <a:spcPct val="100041"/>
              </a:lnSpc>
              <a:spcBef>
                <a:spcPts val="2140"/>
              </a:spcBef>
            </a:pPr>
            <a:r>
              <a:rPr dirty="0" smtClean="0" sz="1300" spc="0">
                <a:solidFill>
                  <a:srgbClr val="253046"/>
                </a:solidFill>
                <a:latin typeface="Arial"/>
                <a:cs typeface="Arial"/>
              </a:rPr>
              <a:t>Insert</a:t>
            </a:r>
            <a:r>
              <a:rPr dirty="0" smtClean="0" sz="13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300" spc="0">
                <a:solidFill>
                  <a:srgbClr val="253046"/>
                </a:solidFill>
                <a:latin typeface="Arial"/>
                <a:cs typeface="Arial"/>
              </a:rPr>
              <a:t>contact</a:t>
            </a:r>
            <a:r>
              <a:rPr dirty="0" smtClean="0" sz="13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300" spc="0">
                <a:solidFill>
                  <a:srgbClr val="253046"/>
                </a:solidFill>
                <a:latin typeface="Arial"/>
                <a:cs typeface="Arial"/>
              </a:rPr>
              <a:t>picture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225" y="4108450"/>
            <a:ext cx="1181100" cy="1377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10373" marR="311688" indent="-263" algn="ctr">
              <a:lnSpc>
                <a:spcPct val="100137"/>
              </a:lnSpc>
              <a:spcBef>
                <a:spcPts val="2133"/>
              </a:spcBef>
            </a:pPr>
            <a:r>
              <a:rPr dirty="0" smtClean="0" sz="1300" spc="0">
                <a:solidFill>
                  <a:srgbClr val="253046"/>
                </a:solidFill>
                <a:latin typeface="Arial"/>
                <a:cs typeface="Arial"/>
              </a:rPr>
              <a:t>Insert</a:t>
            </a:r>
            <a:r>
              <a:rPr dirty="0" smtClean="0" sz="13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300" spc="0">
                <a:solidFill>
                  <a:srgbClr val="253046"/>
                </a:solidFill>
                <a:latin typeface="Arial"/>
                <a:cs typeface="Arial"/>
              </a:rPr>
              <a:t>contact</a:t>
            </a:r>
            <a:r>
              <a:rPr dirty="0" smtClean="0" sz="13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300" spc="0">
                <a:solidFill>
                  <a:srgbClr val="253046"/>
                </a:solidFill>
                <a:latin typeface="Arial"/>
                <a:cs typeface="Arial"/>
              </a:rPr>
              <a:t>picture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5925" y="1843151"/>
            <a:ext cx="1182751" cy="1379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12405" marR="311223" indent="-347" algn="ctr">
              <a:lnSpc>
                <a:spcPct val="100041"/>
              </a:lnSpc>
              <a:spcBef>
                <a:spcPts val="2136"/>
              </a:spcBef>
            </a:pPr>
            <a:r>
              <a:rPr dirty="0" smtClean="0" sz="1300" spc="0">
                <a:solidFill>
                  <a:srgbClr val="253046"/>
                </a:solidFill>
                <a:latin typeface="Arial"/>
                <a:cs typeface="Arial"/>
              </a:rPr>
              <a:t>Insert</a:t>
            </a:r>
            <a:r>
              <a:rPr dirty="0" smtClean="0" sz="13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300" spc="0">
                <a:solidFill>
                  <a:srgbClr val="253046"/>
                </a:solidFill>
                <a:latin typeface="Arial"/>
                <a:cs typeface="Arial"/>
              </a:rPr>
              <a:t>contact</a:t>
            </a:r>
            <a:r>
              <a:rPr dirty="0" smtClean="0" sz="13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300" spc="0">
                <a:solidFill>
                  <a:srgbClr val="253046"/>
                </a:solidFill>
                <a:latin typeface="Arial"/>
                <a:cs typeface="Arial"/>
              </a:rPr>
              <a:t>picture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5225" y="1827276"/>
            <a:ext cx="1181100" cy="1377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10373" marR="311604" indent="-347" algn="ctr">
              <a:lnSpc>
                <a:spcPct val="100041"/>
              </a:lnSpc>
              <a:spcBef>
                <a:spcPts val="2129"/>
              </a:spcBef>
            </a:pPr>
            <a:r>
              <a:rPr dirty="0" smtClean="0" sz="1300" spc="0">
                <a:solidFill>
                  <a:srgbClr val="253046"/>
                </a:solidFill>
                <a:latin typeface="Arial"/>
                <a:cs typeface="Arial"/>
              </a:rPr>
              <a:t>Insert</a:t>
            </a:r>
            <a:r>
              <a:rPr dirty="0" smtClean="0" sz="13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300" spc="0">
                <a:solidFill>
                  <a:srgbClr val="253046"/>
                </a:solidFill>
                <a:latin typeface="Arial"/>
                <a:cs typeface="Arial"/>
              </a:rPr>
              <a:t>contact</a:t>
            </a:r>
            <a:r>
              <a:rPr dirty="0" smtClean="0" sz="13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300" spc="0">
                <a:solidFill>
                  <a:srgbClr val="253046"/>
                </a:solidFill>
                <a:latin typeface="Arial"/>
                <a:cs typeface="Arial"/>
              </a:rPr>
              <a:t>picture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6223000"/>
            <a:ext cx="9906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1685925"/>
            <a:ext cx="9906000" cy="51720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7939151" y="5932487"/>
            <a:ext cx="277812" cy="2635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274050" y="5932487"/>
            <a:ext cx="282575" cy="266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904351" y="5932487"/>
            <a:ext cx="280987" cy="2667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9242425" y="5932487"/>
            <a:ext cx="280987" cy="266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575548" y="5917692"/>
            <a:ext cx="307848" cy="3139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8613140" y="5932551"/>
            <a:ext cx="233425" cy="2381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497701" y="4838700"/>
            <a:ext cx="28575" cy="31750"/>
          </a:xfrm>
          <a:custGeom>
            <a:avLst/>
            <a:gdLst/>
            <a:ahLst/>
            <a:cxnLst/>
            <a:rect l="l" t="t" r="r" b="b"/>
            <a:pathLst>
              <a:path w="28575" h="31750">
                <a:moveTo>
                  <a:pt x="0" y="15875"/>
                </a:moveTo>
                <a:lnTo>
                  <a:pt x="0" y="24637"/>
                </a:lnTo>
                <a:lnTo>
                  <a:pt x="6350" y="31750"/>
                </a:lnTo>
                <a:lnTo>
                  <a:pt x="22098" y="31750"/>
                </a:lnTo>
                <a:lnTo>
                  <a:pt x="28575" y="24637"/>
                </a:lnTo>
                <a:lnTo>
                  <a:pt x="28575" y="7112"/>
                </a:lnTo>
                <a:lnTo>
                  <a:pt x="22098" y="0"/>
                </a:lnTo>
                <a:lnTo>
                  <a:pt x="6350" y="0"/>
                </a:lnTo>
                <a:lnTo>
                  <a:pt x="0" y="7112"/>
                </a:lnTo>
                <a:lnTo>
                  <a:pt x="0" y="15875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438900" y="4602099"/>
            <a:ext cx="30225" cy="30225"/>
          </a:xfrm>
          <a:custGeom>
            <a:avLst/>
            <a:gdLst/>
            <a:ahLst/>
            <a:cxnLst/>
            <a:rect l="l" t="t" r="r" b="b"/>
            <a:pathLst>
              <a:path w="30225" h="30225">
                <a:moveTo>
                  <a:pt x="0" y="15112"/>
                </a:moveTo>
                <a:lnTo>
                  <a:pt x="0" y="23494"/>
                </a:lnTo>
                <a:lnTo>
                  <a:pt x="6730" y="30225"/>
                </a:lnTo>
                <a:lnTo>
                  <a:pt x="23367" y="30225"/>
                </a:lnTo>
                <a:lnTo>
                  <a:pt x="30225" y="23494"/>
                </a:lnTo>
                <a:lnTo>
                  <a:pt x="30225" y="6857"/>
                </a:lnTo>
                <a:lnTo>
                  <a:pt x="23367" y="0"/>
                </a:lnTo>
                <a:lnTo>
                  <a:pt x="673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9115425" y="5037074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494"/>
                </a:lnTo>
                <a:lnTo>
                  <a:pt x="6350" y="30225"/>
                </a:lnTo>
                <a:lnTo>
                  <a:pt x="22225" y="30225"/>
                </a:lnTo>
                <a:lnTo>
                  <a:pt x="28575" y="23494"/>
                </a:lnTo>
                <a:lnTo>
                  <a:pt x="28575" y="6857"/>
                </a:lnTo>
                <a:lnTo>
                  <a:pt x="22225" y="0"/>
                </a:lnTo>
                <a:lnTo>
                  <a:pt x="635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9485376" y="5240401"/>
            <a:ext cx="28575" cy="30099"/>
          </a:xfrm>
          <a:custGeom>
            <a:avLst/>
            <a:gdLst/>
            <a:ahLst/>
            <a:cxnLst/>
            <a:rect l="l" t="t" r="r" b="b"/>
            <a:pathLst>
              <a:path w="28575" h="30099">
                <a:moveTo>
                  <a:pt x="0" y="14986"/>
                </a:moveTo>
                <a:lnTo>
                  <a:pt x="0" y="23368"/>
                </a:lnTo>
                <a:lnTo>
                  <a:pt x="6350" y="30099"/>
                </a:lnTo>
                <a:lnTo>
                  <a:pt x="22098" y="30099"/>
                </a:lnTo>
                <a:lnTo>
                  <a:pt x="28575" y="23368"/>
                </a:lnTo>
                <a:lnTo>
                  <a:pt x="28575" y="6731"/>
                </a:lnTo>
                <a:lnTo>
                  <a:pt x="22098" y="0"/>
                </a:lnTo>
                <a:lnTo>
                  <a:pt x="6350" y="0"/>
                </a:lnTo>
                <a:lnTo>
                  <a:pt x="0" y="6731"/>
                </a:lnTo>
                <a:lnTo>
                  <a:pt x="0" y="14986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8816975" y="4660900"/>
            <a:ext cx="31750" cy="30225"/>
          </a:xfrm>
          <a:custGeom>
            <a:avLst/>
            <a:gdLst/>
            <a:ahLst/>
            <a:cxnLst/>
            <a:rect l="l" t="t" r="r" b="b"/>
            <a:pathLst>
              <a:path w="31750" h="30225">
                <a:moveTo>
                  <a:pt x="0" y="15112"/>
                </a:moveTo>
                <a:lnTo>
                  <a:pt x="0" y="23368"/>
                </a:lnTo>
                <a:lnTo>
                  <a:pt x="7111" y="30225"/>
                </a:lnTo>
                <a:lnTo>
                  <a:pt x="24638" y="30225"/>
                </a:lnTo>
                <a:lnTo>
                  <a:pt x="31750" y="23368"/>
                </a:lnTo>
                <a:lnTo>
                  <a:pt x="31750" y="6731"/>
                </a:lnTo>
                <a:lnTo>
                  <a:pt x="24638" y="0"/>
                </a:lnTo>
                <a:lnTo>
                  <a:pt x="7111" y="0"/>
                </a:lnTo>
                <a:lnTo>
                  <a:pt x="0" y="6731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8644001" y="4249674"/>
            <a:ext cx="31750" cy="30225"/>
          </a:xfrm>
          <a:custGeom>
            <a:avLst/>
            <a:gdLst/>
            <a:ahLst/>
            <a:cxnLst/>
            <a:rect l="l" t="t" r="r" b="b"/>
            <a:pathLst>
              <a:path w="31750" h="30225">
                <a:moveTo>
                  <a:pt x="0" y="15112"/>
                </a:moveTo>
                <a:lnTo>
                  <a:pt x="0" y="23494"/>
                </a:lnTo>
                <a:lnTo>
                  <a:pt x="6984" y="30225"/>
                </a:lnTo>
                <a:lnTo>
                  <a:pt x="24638" y="30225"/>
                </a:lnTo>
                <a:lnTo>
                  <a:pt x="31750" y="23494"/>
                </a:lnTo>
                <a:lnTo>
                  <a:pt x="31750" y="6857"/>
                </a:lnTo>
                <a:lnTo>
                  <a:pt x="24638" y="0"/>
                </a:lnTo>
                <a:lnTo>
                  <a:pt x="6984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8894826" y="4498975"/>
            <a:ext cx="30099" cy="31750"/>
          </a:xfrm>
          <a:custGeom>
            <a:avLst/>
            <a:gdLst/>
            <a:ahLst/>
            <a:cxnLst/>
            <a:rect l="l" t="t" r="r" b="b"/>
            <a:pathLst>
              <a:path w="30099" h="31750">
                <a:moveTo>
                  <a:pt x="0" y="15875"/>
                </a:moveTo>
                <a:lnTo>
                  <a:pt x="0" y="24637"/>
                </a:lnTo>
                <a:lnTo>
                  <a:pt x="6730" y="31750"/>
                </a:lnTo>
                <a:lnTo>
                  <a:pt x="23368" y="31750"/>
                </a:lnTo>
                <a:lnTo>
                  <a:pt x="30099" y="24637"/>
                </a:lnTo>
                <a:lnTo>
                  <a:pt x="30099" y="7112"/>
                </a:lnTo>
                <a:lnTo>
                  <a:pt x="23368" y="0"/>
                </a:lnTo>
                <a:lnTo>
                  <a:pt x="6730" y="0"/>
                </a:lnTo>
                <a:lnTo>
                  <a:pt x="0" y="7112"/>
                </a:lnTo>
                <a:lnTo>
                  <a:pt x="0" y="15875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9061450" y="4156075"/>
            <a:ext cx="31750" cy="28575"/>
          </a:xfrm>
          <a:custGeom>
            <a:avLst/>
            <a:gdLst/>
            <a:ahLst/>
            <a:cxnLst/>
            <a:rect l="l" t="t" r="r" b="b"/>
            <a:pathLst>
              <a:path w="31750" h="28575">
                <a:moveTo>
                  <a:pt x="0" y="14224"/>
                </a:moveTo>
                <a:lnTo>
                  <a:pt x="0" y="22225"/>
                </a:lnTo>
                <a:lnTo>
                  <a:pt x="7111" y="28575"/>
                </a:lnTo>
                <a:lnTo>
                  <a:pt x="24638" y="28575"/>
                </a:lnTo>
                <a:lnTo>
                  <a:pt x="31750" y="22225"/>
                </a:lnTo>
                <a:lnTo>
                  <a:pt x="31750" y="6350"/>
                </a:lnTo>
                <a:lnTo>
                  <a:pt x="24638" y="0"/>
                </a:lnTo>
                <a:lnTo>
                  <a:pt x="7111" y="0"/>
                </a:lnTo>
                <a:lnTo>
                  <a:pt x="0" y="6350"/>
                </a:lnTo>
                <a:lnTo>
                  <a:pt x="0" y="14224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8351901" y="4436999"/>
            <a:ext cx="31750" cy="30225"/>
          </a:xfrm>
          <a:custGeom>
            <a:avLst/>
            <a:gdLst/>
            <a:ahLst/>
            <a:cxnLst/>
            <a:rect l="l" t="t" r="r" b="b"/>
            <a:pathLst>
              <a:path w="31750" h="30225">
                <a:moveTo>
                  <a:pt x="0" y="15112"/>
                </a:moveTo>
                <a:lnTo>
                  <a:pt x="0" y="23494"/>
                </a:lnTo>
                <a:lnTo>
                  <a:pt x="6984" y="30225"/>
                </a:lnTo>
                <a:lnTo>
                  <a:pt x="24638" y="30225"/>
                </a:lnTo>
                <a:lnTo>
                  <a:pt x="31750" y="23494"/>
                </a:lnTo>
                <a:lnTo>
                  <a:pt x="31750" y="6857"/>
                </a:lnTo>
                <a:lnTo>
                  <a:pt x="24638" y="0"/>
                </a:lnTo>
                <a:lnTo>
                  <a:pt x="6984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086725" y="4451350"/>
            <a:ext cx="31750" cy="30225"/>
          </a:xfrm>
          <a:custGeom>
            <a:avLst/>
            <a:gdLst/>
            <a:ahLst/>
            <a:cxnLst/>
            <a:rect l="l" t="t" r="r" b="b"/>
            <a:pathLst>
              <a:path w="31750" h="30225">
                <a:moveTo>
                  <a:pt x="0" y="15112"/>
                </a:moveTo>
                <a:lnTo>
                  <a:pt x="0" y="23368"/>
                </a:lnTo>
                <a:lnTo>
                  <a:pt x="7111" y="30225"/>
                </a:lnTo>
                <a:lnTo>
                  <a:pt x="24638" y="30225"/>
                </a:lnTo>
                <a:lnTo>
                  <a:pt x="31750" y="23368"/>
                </a:lnTo>
                <a:lnTo>
                  <a:pt x="31750" y="6731"/>
                </a:lnTo>
                <a:lnTo>
                  <a:pt x="24638" y="0"/>
                </a:lnTo>
                <a:lnTo>
                  <a:pt x="7111" y="0"/>
                </a:lnTo>
                <a:lnTo>
                  <a:pt x="0" y="6731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667625" y="5032375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368"/>
                </a:lnTo>
                <a:lnTo>
                  <a:pt x="6350" y="30225"/>
                </a:lnTo>
                <a:lnTo>
                  <a:pt x="22225" y="30225"/>
                </a:lnTo>
                <a:lnTo>
                  <a:pt x="28575" y="23368"/>
                </a:lnTo>
                <a:lnTo>
                  <a:pt x="28575" y="6731"/>
                </a:lnTo>
                <a:lnTo>
                  <a:pt x="22225" y="0"/>
                </a:lnTo>
                <a:lnTo>
                  <a:pt x="6350" y="0"/>
                </a:lnTo>
                <a:lnTo>
                  <a:pt x="0" y="6731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437501" y="4117975"/>
            <a:ext cx="30099" cy="28575"/>
          </a:xfrm>
          <a:custGeom>
            <a:avLst/>
            <a:gdLst/>
            <a:ahLst/>
            <a:cxnLst/>
            <a:rect l="l" t="t" r="r" b="b"/>
            <a:pathLst>
              <a:path w="30099" h="28575">
                <a:moveTo>
                  <a:pt x="0" y="14224"/>
                </a:moveTo>
                <a:lnTo>
                  <a:pt x="0" y="22225"/>
                </a:lnTo>
                <a:lnTo>
                  <a:pt x="6730" y="28575"/>
                </a:lnTo>
                <a:lnTo>
                  <a:pt x="23368" y="28575"/>
                </a:lnTo>
                <a:lnTo>
                  <a:pt x="30099" y="22225"/>
                </a:lnTo>
                <a:lnTo>
                  <a:pt x="30099" y="6350"/>
                </a:lnTo>
                <a:lnTo>
                  <a:pt x="23368" y="0"/>
                </a:lnTo>
                <a:lnTo>
                  <a:pt x="6730" y="0"/>
                </a:lnTo>
                <a:lnTo>
                  <a:pt x="0" y="6350"/>
                </a:lnTo>
                <a:lnTo>
                  <a:pt x="0" y="14224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377176" y="4103624"/>
            <a:ext cx="30099" cy="28701"/>
          </a:xfrm>
          <a:custGeom>
            <a:avLst/>
            <a:gdLst/>
            <a:ahLst/>
            <a:cxnLst/>
            <a:rect l="l" t="t" r="r" b="b"/>
            <a:pathLst>
              <a:path w="30099" h="28701">
                <a:moveTo>
                  <a:pt x="0" y="14350"/>
                </a:moveTo>
                <a:lnTo>
                  <a:pt x="0" y="22225"/>
                </a:lnTo>
                <a:lnTo>
                  <a:pt x="6730" y="28701"/>
                </a:lnTo>
                <a:lnTo>
                  <a:pt x="23368" y="28701"/>
                </a:lnTo>
                <a:lnTo>
                  <a:pt x="30099" y="22225"/>
                </a:lnTo>
                <a:lnTo>
                  <a:pt x="30099" y="6476"/>
                </a:lnTo>
                <a:lnTo>
                  <a:pt x="23368" y="0"/>
                </a:lnTo>
                <a:lnTo>
                  <a:pt x="6730" y="0"/>
                </a:lnTo>
                <a:lnTo>
                  <a:pt x="0" y="6476"/>
                </a:lnTo>
                <a:lnTo>
                  <a:pt x="0" y="14350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558151" y="4076700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368"/>
                </a:lnTo>
                <a:lnTo>
                  <a:pt x="6350" y="30225"/>
                </a:lnTo>
                <a:lnTo>
                  <a:pt x="22098" y="30225"/>
                </a:lnTo>
                <a:lnTo>
                  <a:pt x="28575" y="23368"/>
                </a:lnTo>
                <a:lnTo>
                  <a:pt x="28575" y="6731"/>
                </a:lnTo>
                <a:lnTo>
                  <a:pt x="22098" y="0"/>
                </a:lnTo>
                <a:lnTo>
                  <a:pt x="6350" y="0"/>
                </a:lnTo>
                <a:lnTo>
                  <a:pt x="0" y="6731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458075" y="41751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24"/>
                </a:moveTo>
                <a:lnTo>
                  <a:pt x="0" y="22225"/>
                </a:lnTo>
                <a:lnTo>
                  <a:pt x="6350" y="28575"/>
                </a:lnTo>
                <a:lnTo>
                  <a:pt x="22225" y="28575"/>
                </a:lnTo>
                <a:lnTo>
                  <a:pt x="28575" y="22225"/>
                </a:lnTo>
                <a:lnTo>
                  <a:pt x="28575" y="6350"/>
                </a:lnTo>
                <a:lnTo>
                  <a:pt x="22225" y="0"/>
                </a:lnTo>
                <a:lnTo>
                  <a:pt x="6350" y="0"/>
                </a:lnTo>
                <a:lnTo>
                  <a:pt x="0" y="6350"/>
                </a:lnTo>
                <a:lnTo>
                  <a:pt x="0" y="14224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550150" y="4168775"/>
            <a:ext cx="30225" cy="31750"/>
          </a:xfrm>
          <a:custGeom>
            <a:avLst/>
            <a:gdLst/>
            <a:ahLst/>
            <a:cxnLst/>
            <a:rect l="l" t="t" r="r" b="b"/>
            <a:pathLst>
              <a:path w="30225" h="31750">
                <a:moveTo>
                  <a:pt x="0" y="15875"/>
                </a:moveTo>
                <a:lnTo>
                  <a:pt x="0" y="24637"/>
                </a:lnTo>
                <a:lnTo>
                  <a:pt x="6730" y="31750"/>
                </a:lnTo>
                <a:lnTo>
                  <a:pt x="23368" y="31750"/>
                </a:lnTo>
                <a:lnTo>
                  <a:pt x="30225" y="24637"/>
                </a:lnTo>
                <a:lnTo>
                  <a:pt x="30225" y="7112"/>
                </a:lnTo>
                <a:lnTo>
                  <a:pt x="23368" y="0"/>
                </a:lnTo>
                <a:lnTo>
                  <a:pt x="6730" y="0"/>
                </a:lnTo>
                <a:lnTo>
                  <a:pt x="0" y="7112"/>
                </a:lnTo>
                <a:lnTo>
                  <a:pt x="0" y="15875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569200" y="4135374"/>
            <a:ext cx="30225" cy="30225"/>
          </a:xfrm>
          <a:custGeom>
            <a:avLst/>
            <a:gdLst/>
            <a:ahLst/>
            <a:cxnLst/>
            <a:rect l="l" t="t" r="r" b="b"/>
            <a:pathLst>
              <a:path w="30225" h="30225">
                <a:moveTo>
                  <a:pt x="0" y="15112"/>
                </a:moveTo>
                <a:lnTo>
                  <a:pt x="0" y="23494"/>
                </a:lnTo>
                <a:lnTo>
                  <a:pt x="6730" y="30225"/>
                </a:lnTo>
                <a:lnTo>
                  <a:pt x="23368" y="30225"/>
                </a:lnTo>
                <a:lnTo>
                  <a:pt x="30225" y="23494"/>
                </a:lnTo>
                <a:lnTo>
                  <a:pt x="30225" y="6857"/>
                </a:lnTo>
                <a:lnTo>
                  <a:pt x="23368" y="0"/>
                </a:lnTo>
                <a:lnTo>
                  <a:pt x="673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405751" y="4246499"/>
            <a:ext cx="30099" cy="30225"/>
          </a:xfrm>
          <a:custGeom>
            <a:avLst/>
            <a:gdLst/>
            <a:ahLst/>
            <a:cxnLst/>
            <a:rect l="l" t="t" r="r" b="b"/>
            <a:pathLst>
              <a:path w="30099" h="30225">
                <a:moveTo>
                  <a:pt x="0" y="15112"/>
                </a:moveTo>
                <a:lnTo>
                  <a:pt x="0" y="23494"/>
                </a:lnTo>
                <a:lnTo>
                  <a:pt x="6730" y="30225"/>
                </a:lnTo>
                <a:lnTo>
                  <a:pt x="23368" y="30225"/>
                </a:lnTo>
                <a:lnTo>
                  <a:pt x="30099" y="23494"/>
                </a:lnTo>
                <a:lnTo>
                  <a:pt x="30099" y="6857"/>
                </a:lnTo>
                <a:lnTo>
                  <a:pt x="23368" y="0"/>
                </a:lnTo>
                <a:lnTo>
                  <a:pt x="673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351776" y="4357624"/>
            <a:ext cx="30099" cy="28701"/>
          </a:xfrm>
          <a:custGeom>
            <a:avLst/>
            <a:gdLst/>
            <a:ahLst/>
            <a:cxnLst/>
            <a:rect l="l" t="t" r="r" b="b"/>
            <a:pathLst>
              <a:path w="30099" h="28701">
                <a:moveTo>
                  <a:pt x="0" y="14350"/>
                </a:moveTo>
                <a:lnTo>
                  <a:pt x="0" y="22225"/>
                </a:lnTo>
                <a:lnTo>
                  <a:pt x="6730" y="28701"/>
                </a:lnTo>
                <a:lnTo>
                  <a:pt x="23368" y="28701"/>
                </a:lnTo>
                <a:lnTo>
                  <a:pt x="30099" y="22225"/>
                </a:lnTo>
                <a:lnTo>
                  <a:pt x="30099" y="6476"/>
                </a:lnTo>
                <a:lnTo>
                  <a:pt x="23368" y="0"/>
                </a:lnTo>
                <a:lnTo>
                  <a:pt x="6730" y="0"/>
                </a:lnTo>
                <a:lnTo>
                  <a:pt x="0" y="6476"/>
                </a:lnTo>
                <a:lnTo>
                  <a:pt x="0" y="14350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561326" y="4233799"/>
            <a:ext cx="30099" cy="30225"/>
          </a:xfrm>
          <a:custGeom>
            <a:avLst/>
            <a:gdLst/>
            <a:ahLst/>
            <a:cxnLst/>
            <a:rect l="l" t="t" r="r" b="b"/>
            <a:pathLst>
              <a:path w="30099" h="30225">
                <a:moveTo>
                  <a:pt x="0" y="15112"/>
                </a:moveTo>
                <a:lnTo>
                  <a:pt x="0" y="23494"/>
                </a:lnTo>
                <a:lnTo>
                  <a:pt x="6730" y="30225"/>
                </a:lnTo>
                <a:lnTo>
                  <a:pt x="23368" y="30225"/>
                </a:lnTo>
                <a:lnTo>
                  <a:pt x="30099" y="23494"/>
                </a:lnTo>
                <a:lnTo>
                  <a:pt x="30099" y="6857"/>
                </a:lnTo>
                <a:lnTo>
                  <a:pt x="23368" y="0"/>
                </a:lnTo>
                <a:lnTo>
                  <a:pt x="673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93076" y="4170299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494"/>
                </a:lnTo>
                <a:lnTo>
                  <a:pt x="6350" y="30225"/>
                </a:lnTo>
                <a:lnTo>
                  <a:pt x="22098" y="30225"/>
                </a:lnTo>
                <a:lnTo>
                  <a:pt x="28575" y="23494"/>
                </a:lnTo>
                <a:lnTo>
                  <a:pt x="28575" y="6857"/>
                </a:lnTo>
                <a:lnTo>
                  <a:pt x="22098" y="0"/>
                </a:lnTo>
                <a:lnTo>
                  <a:pt x="635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7628001" y="4151249"/>
            <a:ext cx="30099" cy="30225"/>
          </a:xfrm>
          <a:custGeom>
            <a:avLst/>
            <a:gdLst/>
            <a:ahLst/>
            <a:cxnLst/>
            <a:rect l="l" t="t" r="r" b="b"/>
            <a:pathLst>
              <a:path w="30099" h="30225">
                <a:moveTo>
                  <a:pt x="0" y="15112"/>
                </a:moveTo>
                <a:lnTo>
                  <a:pt x="0" y="23494"/>
                </a:lnTo>
                <a:lnTo>
                  <a:pt x="6730" y="30225"/>
                </a:lnTo>
                <a:lnTo>
                  <a:pt x="23368" y="30225"/>
                </a:lnTo>
                <a:lnTo>
                  <a:pt x="30099" y="23494"/>
                </a:lnTo>
                <a:lnTo>
                  <a:pt x="30099" y="6857"/>
                </a:lnTo>
                <a:lnTo>
                  <a:pt x="23368" y="0"/>
                </a:lnTo>
                <a:lnTo>
                  <a:pt x="673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628001" y="4189349"/>
            <a:ext cx="30099" cy="31750"/>
          </a:xfrm>
          <a:custGeom>
            <a:avLst/>
            <a:gdLst/>
            <a:ahLst/>
            <a:cxnLst/>
            <a:rect l="l" t="t" r="r" b="b"/>
            <a:pathLst>
              <a:path w="30099" h="31750">
                <a:moveTo>
                  <a:pt x="0" y="15875"/>
                </a:moveTo>
                <a:lnTo>
                  <a:pt x="0" y="24764"/>
                </a:lnTo>
                <a:lnTo>
                  <a:pt x="6730" y="31750"/>
                </a:lnTo>
                <a:lnTo>
                  <a:pt x="23368" y="31750"/>
                </a:lnTo>
                <a:lnTo>
                  <a:pt x="30099" y="24764"/>
                </a:lnTo>
                <a:lnTo>
                  <a:pt x="30099" y="7112"/>
                </a:lnTo>
                <a:lnTo>
                  <a:pt x="23368" y="0"/>
                </a:lnTo>
                <a:lnTo>
                  <a:pt x="6730" y="0"/>
                </a:lnTo>
                <a:lnTo>
                  <a:pt x="0" y="7112"/>
                </a:lnTo>
                <a:lnTo>
                  <a:pt x="0" y="15875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708900" y="4232275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368"/>
                </a:lnTo>
                <a:lnTo>
                  <a:pt x="6350" y="30225"/>
                </a:lnTo>
                <a:lnTo>
                  <a:pt x="22225" y="30225"/>
                </a:lnTo>
                <a:lnTo>
                  <a:pt x="28575" y="23368"/>
                </a:lnTo>
                <a:lnTo>
                  <a:pt x="28575" y="6731"/>
                </a:lnTo>
                <a:lnTo>
                  <a:pt x="22225" y="0"/>
                </a:lnTo>
                <a:lnTo>
                  <a:pt x="6350" y="0"/>
                </a:lnTo>
                <a:lnTo>
                  <a:pt x="0" y="6731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670800" y="4208399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494"/>
                </a:lnTo>
                <a:lnTo>
                  <a:pt x="6350" y="30225"/>
                </a:lnTo>
                <a:lnTo>
                  <a:pt x="22225" y="30225"/>
                </a:lnTo>
                <a:lnTo>
                  <a:pt x="28575" y="23494"/>
                </a:lnTo>
                <a:lnTo>
                  <a:pt x="28575" y="6857"/>
                </a:lnTo>
                <a:lnTo>
                  <a:pt x="22225" y="0"/>
                </a:lnTo>
                <a:lnTo>
                  <a:pt x="635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659751" y="4111625"/>
            <a:ext cx="30099" cy="31750"/>
          </a:xfrm>
          <a:custGeom>
            <a:avLst/>
            <a:gdLst/>
            <a:ahLst/>
            <a:cxnLst/>
            <a:rect l="l" t="t" r="r" b="b"/>
            <a:pathLst>
              <a:path w="30099" h="31750">
                <a:moveTo>
                  <a:pt x="0" y="15875"/>
                </a:moveTo>
                <a:lnTo>
                  <a:pt x="0" y="24637"/>
                </a:lnTo>
                <a:lnTo>
                  <a:pt x="6730" y="31750"/>
                </a:lnTo>
                <a:lnTo>
                  <a:pt x="23368" y="31750"/>
                </a:lnTo>
                <a:lnTo>
                  <a:pt x="30099" y="24637"/>
                </a:lnTo>
                <a:lnTo>
                  <a:pt x="30099" y="7112"/>
                </a:lnTo>
                <a:lnTo>
                  <a:pt x="23368" y="0"/>
                </a:lnTo>
                <a:lnTo>
                  <a:pt x="6730" y="0"/>
                </a:lnTo>
                <a:lnTo>
                  <a:pt x="0" y="7112"/>
                </a:lnTo>
                <a:lnTo>
                  <a:pt x="0" y="15875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708900" y="4191000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368"/>
                </a:lnTo>
                <a:lnTo>
                  <a:pt x="6350" y="30225"/>
                </a:lnTo>
                <a:lnTo>
                  <a:pt x="22225" y="30225"/>
                </a:lnTo>
                <a:lnTo>
                  <a:pt x="28575" y="23368"/>
                </a:lnTo>
                <a:lnTo>
                  <a:pt x="28575" y="6731"/>
                </a:lnTo>
                <a:lnTo>
                  <a:pt x="22225" y="0"/>
                </a:lnTo>
                <a:lnTo>
                  <a:pt x="6350" y="0"/>
                </a:lnTo>
                <a:lnTo>
                  <a:pt x="0" y="6731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666101" y="4157599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494"/>
                </a:lnTo>
                <a:lnTo>
                  <a:pt x="6350" y="30225"/>
                </a:lnTo>
                <a:lnTo>
                  <a:pt x="22098" y="30225"/>
                </a:lnTo>
                <a:lnTo>
                  <a:pt x="28575" y="23494"/>
                </a:lnTo>
                <a:lnTo>
                  <a:pt x="28575" y="6857"/>
                </a:lnTo>
                <a:lnTo>
                  <a:pt x="22098" y="0"/>
                </a:lnTo>
                <a:lnTo>
                  <a:pt x="635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7361301" y="4252849"/>
            <a:ext cx="28575" cy="28701"/>
          </a:xfrm>
          <a:custGeom>
            <a:avLst/>
            <a:gdLst/>
            <a:ahLst/>
            <a:cxnLst/>
            <a:rect l="l" t="t" r="r" b="b"/>
            <a:pathLst>
              <a:path w="28575" h="28701">
                <a:moveTo>
                  <a:pt x="0" y="14350"/>
                </a:moveTo>
                <a:lnTo>
                  <a:pt x="0" y="22225"/>
                </a:lnTo>
                <a:lnTo>
                  <a:pt x="6350" y="28701"/>
                </a:lnTo>
                <a:lnTo>
                  <a:pt x="22098" y="28701"/>
                </a:lnTo>
                <a:lnTo>
                  <a:pt x="28575" y="22225"/>
                </a:lnTo>
                <a:lnTo>
                  <a:pt x="28575" y="6476"/>
                </a:lnTo>
                <a:lnTo>
                  <a:pt x="22098" y="0"/>
                </a:lnTo>
                <a:lnTo>
                  <a:pt x="6350" y="0"/>
                </a:lnTo>
                <a:lnTo>
                  <a:pt x="0" y="6476"/>
                </a:lnTo>
                <a:lnTo>
                  <a:pt x="0" y="14350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597650" y="3982974"/>
            <a:ext cx="30225" cy="30225"/>
          </a:xfrm>
          <a:custGeom>
            <a:avLst/>
            <a:gdLst/>
            <a:ahLst/>
            <a:cxnLst/>
            <a:rect l="l" t="t" r="r" b="b"/>
            <a:pathLst>
              <a:path w="30225" h="30225">
                <a:moveTo>
                  <a:pt x="0" y="15112"/>
                </a:moveTo>
                <a:lnTo>
                  <a:pt x="0" y="23494"/>
                </a:lnTo>
                <a:lnTo>
                  <a:pt x="6730" y="30225"/>
                </a:lnTo>
                <a:lnTo>
                  <a:pt x="23368" y="30225"/>
                </a:lnTo>
                <a:lnTo>
                  <a:pt x="30225" y="23494"/>
                </a:lnTo>
                <a:lnTo>
                  <a:pt x="30225" y="6857"/>
                </a:lnTo>
                <a:lnTo>
                  <a:pt x="23368" y="0"/>
                </a:lnTo>
                <a:lnTo>
                  <a:pt x="673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143625" y="4068699"/>
            <a:ext cx="31750" cy="30225"/>
          </a:xfrm>
          <a:custGeom>
            <a:avLst/>
            <a:gdLst/>
            <a:ahLst/>
            <a:cxnLst/>
            <a:rect l="l" t="t" r="r" b="b"/>
            <a:pathLst>
              <a:path w="31750" h="30225">
                <a:moveTo>
                  <a:pt x="0" y="15112"/>
                </a:moveTo>
                <a:lnTo>
                  <a:pt x="0" y="23494"/>
                </a:lnTo>
                <a:lnTo>
                  <a:pt x="7112" y="30225"/>
                </a:lnTo>
                <a:lnTo>
                  <a:pt x="24637" y="30225"/>
                </a:lnTo>
                <a:lnTo>
                  <a:pt x="31750" y="23494"/>
                </a:lnTo>
                <a:lnTo>
                  <a:pt x="31750" y="6857"/>
                </a:lnTo>
                <a:lnTo>
                  <a:pt x="24637" y="0"/>
                </a:lnTo>
                <a:lnTo>
                  <a:pt x="7112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088126" y="4357624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494"/>
                </a:lnTo>
                <a:lnTo>
                  <a:pt x="6350" y="30225"/>
                </a:lnTo>
                <a:lnTo>
                  <a:pt x="22098" y="30225"/>
                </a:lnTo>
                <a:lnTo>
                  <a:pt x="28575" y="23494"/>
                </a:lnTo>
                <a:lnTo>
                  <a:pt x="28575" y="6857"/>
                </a:lnTo>
                <a:lnTo>
                  <a:pt x="22098" y="0"/>
                </a:lnTo>
                <a:lnTo>
                  <a:pt x="635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6251575" y="4467225"/>
            <a:ext cx="30225" cy="28575"/>
          </a:xfrm>
          <a:custGeom>
            <a:avLst/>
            <a:gdLst/>
            <a:ahLst/>
            <a:cxnLst/>
            <a:rect l="l" t="t" r="r" b="b"/>
            <a:pathLst>
              <a:path w="30225" h="28575">
                <a:moveTo>
                  <a:pt x="0" y="14224"/>
                </a:moveTo>
                <a:lnTo>
                  <a:pt x="0" y="22225"/>
                </a:lnTo>
                <a:lnTo>
                  <a:pt x="6730" y="28575"/>
                </a:lnTo>
                <a:lnTo>
                  <a:pt x="23367" y="28575"/>
                </a:lnTo>
                <a:lnTo>
                  <a:pt x="30225" y="22225"/>
                </a:lnTo>
                <a:lnTo>
                  <a:pt x="30225" y="6350"/>
                </a:lnTo>
                <a:lnTo>
                  <a:pt x="23367" y="0"/>
                </a:lnTo>
                <a:lnTo>
                  <a:pt x="6730" y="0"/>
                </a:lnTo>
                <a:lnTo>
                  <a:pt x="0" y="6350"/>
                </a:lnTo>
                <a:lnTo>
                  <a:pt x="0" y="14224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710426" y="4744974"/>
            <a:ext cx="30099" cy="30225"/>
          </a:xfrm>
          <a:custGeom>
            <a:avLst/>
            <a:gdLst/>
            <a:ahLst/>
            <a:cxnLst/>
            <a:rect l="l" t="t" r="r" b="b"/>
            <a:pathLst>
              <a:path w="30099" h="30225">
                <a:moveTo>
                  <a:pt x="0" y="15112"/>
                </a:moveTo>
                <a:lnTo>
                  <a:pt x="0" y="23494"/>
                </a:lnTo>
                <a:lnTo>
                  <a:pt x="6730" y="30225"/>
                </a:lnTo>
                <a:lnTo>
                  <a:pt x="23368" y="30225"/>
                </a:lnTo>
                <a:lnTo>
                  <a:pt x="30099" y="23494"/>
                </a:lnTo>
                <a:lnTo>
                  <a:pt x="30099" y="6857"/>
                </a:lnTo>
                <a:lnTo>
                  <a:pt x="23368" y="0"/>
                </a:lnTo>
                <a:lnTo>
                  <a:pt x="673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6565900" y="5000625"/>
            <a:ext cx="30225" cy="30225"/>
          </a:xfrm>
          <a:custGeom>
            <a:avLst/>
            <a:gdLst/>
            <a:ahLst/>
            <a:cxnLst/>
            <a:rect l="l" t="t" r="r" b="b"/>
            <a:pathLst>
              <a:path w="30225" h="30225">
                <a:moveTo>
                  <a:pt x="0" y="15112"/>
                </a:moveTo>
                <a:lnTo>
                  <a:pt x="0" y="23368"/>
                </a:lnTo>
                <a:lnTo>
                  <a:pt x="6730" y="30225"/>
                </a:lnTo>
                <a:lnTo>
                  <a:pt x="23368" y="30225"/>
                </a:lnTo>
                <a:lnTo>
                  <a:pt x="30225" y="23368"/>
                </a:lnTo>
                <a:lnTo>
                  <a:pt x="30225" y="6731"/>
                </a:lnTo>
                <a:lnTo>
                  <a:pt x="23368" y="0"/>
                </a:lnTo>
                <a:lnTo>
                  <a:pt x="6730" y="0"/>
                </a:lnTo>
                <a:lnTo>
                  <a:pt x="0" y="6731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7539101" y="4127500"/>
            <a:ext cx="30099" cy="30225"/>
          </a:xfrm>
          <a:custGeom>
            <a:avLst/>
            <a:gdLst/>
            <a:ahLst/>
            <a:cxnLst/>
            <a:rect l="l" t="t" r="r" b="b"/>
            <a:pathLst>
              <a:path w="30099" h="30225">
                <a:moveTo>
                  <a:pt x="0" y="15112"/>
                </a:moveTo>
                <a:lnTo>
                  <a:pt x="0" y="23368"/>
                </a:lnTo>
                <a:lnTo>
                  <a:pt x="6730" y="30225"/>
                </a:lnTo>
                <a:lnTo>
                  <a:pt x="23368" y="30225"/>
                </a:lnTo>
                <a:lnTo>
                  <a:pt x="30099" y="23368"/>
                </a:lnTo>
                <a:lnTo>
                  <a:pt x="30099" y="6731"/>
                </a:lnTo>
                <a:lnTo>
                  <a:pt x="23368" y="0"/>
                </a:lnTo>
                <a:lnTo>
                  <a:pt x="6730" y="0"/>
                </a:lnTo>
                <a:lnTo>
                  <a:pt x="0" y="6731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7521575" y="3987800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368"/>
                </a:lnTo>
                <a:lnTo>
                  <a:pt x="6350" y="30225"/>
                </a:lnTo>
                <a:lnTo>
                  <a:pt x="22225" y="30225"/>
                </a:lnTo>
                <a:lnTo>
                  <a:pt x="28575" y="23368"/>
                </a:lnTo>
                <a:lnTo>
                  <a:pt x="28575" y="6731"/>
                </a:lnTo>
                <a:lnTo>
                  <a:pt x="22225" y="0"/>
                </a:lnTo>
                <a:lnTo>
                  <a:pt x="6350" y="0"/>
                </a:lnTo>
                <a:lnTo>
                  <a:pt x="0" y="6731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7575550" y="4002024"/>
            <a:ext cx="30225" cy="30225"/>
          </a:xfrm>
          <a:custGeom>
            <a:avLst/>
            <a:gdLst/>
            <a:ahLst/>
            <a:cxnLst/>
            <a:rect l="l" t="t" r="r" b="b"/>
            <a:pathLst>
              <a:path w="30225" h="30225">
                <a:moveTo>
                  <a:pt x="0" y="15112"/>
                </a:moveTo>
                <a:lnTo>
                  <a:pt x="0" y="23494"/>
                </a:lnTo>
                <a:lnTo>
                  <a:pt x="6730" y="30225"/>
                </a:lnTo>
                <a:lnTo>
                  <a:pt x="23368" y="30225"/>
                </a:lnTo>
                <a:lnTo>
                  <a:pt x="30225" y="23494"/>
                </a:lnTo>
                <a:lnTo>
                  <a:pt x="30225" y="6857"/>
                </a:lnTo>
                <a:lnTo>
                  <a:pt x="23368" y="0"/>
                </a:lnTo>
                <a:lnTo>
                  <a:pt x="673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7689850" y="3990975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368"/>
                </a:lnTo>
                <a:lnTo>
                  <a:pt x="6350" y="30225"/>
                </a:lnTo>
                <a:lnTo>
                  <a:pt x="22225" y="30225"/>
                </a:lnTo>
                <a:lnTo>
                  <a:pt x="28575" y="23368"/>
                </a:lnTo>
                <a:lnTo>
                  <a:pt x="28575" y="6731"/>
                </a:lnTo>
                <a:lnTo>
                  <a:pt x="22225" y="0"/>
                </a:lnTo>
                <a:lnTo>
                  <a:pt x="6350" y="0"/>
                </a:lnTo>
                <a:lnTo>
                  <a:pt x="0" y="6731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596251" y="41179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14224"/>
                </a:moveTo>
                <a:lnTo>
                  <a:pt x="0" y="22225"/>
                </a:lnTo>
                <a:lnTo>
                  <a:pt x="6350" y="28575"/>
                </a:lnTo>
                <a:lnTo>
                  <a:pt x="22098" y="28575"/>
                </a:lnTo>
                <a:lnTo>
                  <a:pt x="28575" y="22225"/>
                </a:lnTo>
                <a:lnTo>
                  <a:pt x="28575" y="6350"/>
                </a:lnTo>
                <a:lnTo>
                  <a:pt x="22098" y="0"/>
                </a:lnTo>
                <a:lnTo>
                  <a:pt x="6350" y="0"/>
                </a:lnTo>
                <a:lnTo>
                  <a:pt x="0" y="6350"/>
                </a:lnTo>
                <a:lnTo>
                  <a:pt x="0" y="14224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8693150" y="4637024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494"/>
                </a:lnTo>
                <a:lnTo>
                  <a:pt x="6350" y="30225"/>
                </a:lnTo>
                <a:lnTo>
                  <a:pt x="22225" y="30225"/>
                </a:lnTo>
                <a:lnTo>
                  <a:pt x="28575" y="23494"/>
                </a:lnTo>
                <a:lnTo>
                  <a:pt x="28575" y="6857"/>
                </a:lnTo>
                <a:lnTo>
                  <a:pt x="22225" y="0"/>
                </a:lnTo>
                <a:lnTo>
                  <a:pt x="635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8724900" y="4525899"/>
            <a:ext cx="30225" cy="30225"/>
          </a:xfrm>
          <a:custGeom>
            <a:avLst/>
            <a:gdLst/>
            <a:ahLst/>
            <a:cxnLst/>
            <a:rect l="l" t="t" r="r" b="b"/>
            <a:pathLst>
              <a:path w="30225" h="30225">
                <a:moveTo>
                  <a:pt x="0" y="15112"/>
                </a:moveTo>
                <a:lnTo>
                  <a:pt x="0" y="23494"/>
                </a:lnTo>
                <a:lnTo>
                  <a:pt x="6730" y="30225"/>
                </a:lnTo>
                <a:lnTo>
                  <a:pt x="23368" y="30225"/>
                </a:lnTo>
                <a:lnTo>
                  <a:pt x="30225" y="23494"/>
                </a:lnTo>
                <a:lnTo>
                  <a:pt x="30225" y="6857"/>
                </a:lnTo>
                <a:lnTo>
                  <a:pt x="23368" y="0"/>
                </a:lnTo>
                <a:lnTo>
                  <a:pt x="6730" y="0"/>
                </a:lnTo>
                <a:lnTo>
                  <a:pt x="0" y="6857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8002651" y="4435475"/>
            <a:ext cx="28575" cy="30225"/>
          </a:xfrm>
          <a:custGeom>
            <a:avLst/>
            <a:gdLst/>
            <a:ahLst/>
            <a:cxnLst/>
            <a:rect l="l" t="t" r="r" b="b"/>
            <a:pathLst>
              <a:path w="28575" h="30225">
                <a:moveTo>
                  <a:pt x="0" y="15112"/>
                </a:moveTo>
                <a:lnTo>
                  <a:pt x="0" y="23368"/>
                </a:lnTo>
                <a:lnTo>
                  <a:pt x="6350" y="30225"/>
                </a:lnTo>
                <a:lnTo>
                  <a:pt x="22098" y="30225"/>
                </a:lnTo>
                <a:lnTo>
                  <a:pt x="28575" y="23368"/>
                </a:lnTo>
                <a:lnTo>
                  <a:pt x="28575" y="6731"/>
                </a:lnTo>
                <a:lnTo>
                  <a:pt x="22098" y="0"/>
                </a:lnTo>
                <a:lnTo>
                  <a:pt x="6350" y="0"/>
                </a:lnTo>
                <a:lnTo>
                  <a:pt x="0" y="6731"/>
                </a:lnTo>
                <a:lnTo>
                  <a:pt x="0" y="15112"/>
                </a:lnTo>
                <a:close/>
              </a:path>
            </a:pathLst>
          </a:custGeom>
          <a:solidFill>
            <a:srgbClr val="AC2B3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108519" y="3423158"/>
            <a:ext cx="4278820" cy="23957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868362" y="3284537"/>
            <a:ext cx="519112" cy="5222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66750" y="844550"/>
            <a:ext cx="3154426" cy="7302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88126" y="1106487"/>
            <a:ext cx="3154299" cy="2587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65580" y="3435278"/>
            <a:ext cx="3720385" cy="1857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83102" algn="just">
              <a:lnSpc>
                <a:spcPts val="1939"/>
              </a:lnSpc>
              <a:spcBef>
                <a:spcPts val="97"/>
              </a:spcBef>
            </a:pPr>
            <a:r>
              <a:rPr dirty="0" smtClean="0" sz="1800" spc="-5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dirty="0" smtClean="0" sz="1800" spc="3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800" spc="-9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-9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  <a:p>
            <a:pPr marL="12700" marR="155" algn="just">
              <a:lnSpc>
                <a:spcPct val="100041"/>
              </a:lnSpc>
              <a:spcBef>
                <a:spcPts val="1163"/>
              </a:spcBef>
            </a:pPr>
            <a:r>
              <a:rPr dirty="0" smtClean="0" sz="1000" spc="44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mtClean="0" sz="1000" spc="-1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dirty="0" smtClean="0" sz="1000" spc="2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000" spc="-19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000" spc="19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000" spc="1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145,000</a:t>
            </a:r>
            <a:r>
              <a:rPr dirty="0" smtClean="0" sz="1000" spc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2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000" spc="3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-9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dirty="0" smtClean="0" sz="1000" spc="3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r>
              <a:rPr dirty="0" smtClean="0" sz="1000" spc="3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ntr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1000" spc="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000" spc="9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000" spc="-1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19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ni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dirty="0" smtClean="0" sz="1000" spc="2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-14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1000" spc="4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000" spc="-14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3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-9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orl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's</a:t>
            </a:r>
            <a:r>
              <a:rPr dirty="0" smtClean="0" sz="1000" spc="2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9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mtClean="0" sz="1000" spc="-9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19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000" spc="-14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000" spc="1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000" spc="1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mtClean="0" sz="1000" spc="3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-14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tech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mtClean="0" sz="1000" spc="4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000" spc="-14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mtClean="0" sz="1000" spc="2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mtClean="0" sz="1000" spc="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000" spc="2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orted</a:t>
            </a:r>
            <a:r>
              <a:rPr dirty="0" smtClean="0" sz="1000" spc="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mtClean="0" sz="1000" spc="-14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r>
              <a:rPr dirty="0" smtClean="0" sz="1000" spc="3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-9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000" spc="-4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mtClean="0" sz="1000" spc="-2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UR</a:t>
            </a:r>
            <a:r>
              <a:rPr dirty="0" smtClean="0" sz="1000" spc="-1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10.573</a:t>
            </a:r>
            <a:r>
              <a:rPr dirty="0" smtClean="0" sz="1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on.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ts val="1149"/>
              </a:lnSpc>
              <a:spcBef>
                <a:spcPts val="600"/>
              </a:spcBef>
            </a:pPr>
            <a:r>
              <a:rPr dirty="0" smtClean="0" sz="1000" spc="14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000" spc="-1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27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-9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mtClean="0" sz="1000" spc="1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mtClean="0" sz="1000" spc="2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000" spc="14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Cap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000" spc="-1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19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ni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tes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mtClean="0" sz="1000" spc="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000" spc="-14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mtClean="0" sz="1000" spc="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ers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000" spc="11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mtClean="0" sz="1000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tec</a:t>
            </a:r>
            <a:r>
              <a:rPr dirty="0" smtClean="0" sz="1000" spc="-14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000" spc="8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dirty="0" smtClean="0" sz="1000" spc="-9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000" spc="11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mtClean="0" sz="1000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9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000" spc="13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000" spc="13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needs</a:t>
            </a:r>
            <a:r>
              <a:rPr dirty="0" smtClean="0" sz="1000" spc="11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mtClean="0" sz="1000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dirty="0" smtClean="0" sz="1000" spc="9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mtClean="0" sz="10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dirty="0" smtClean="0" sz="1000" spc="2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0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-9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t.</a:t>
            </a:r>
            <a:r>
              <a:rPr dirty="0" smtClean="0" sz="10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000" spc="4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19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tur</a:t>
            </a:r>
            <a:r>
              <a:rPr dirty="0" smtClean="0" sz="1000" spc="9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organ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-19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000" spc="9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Cap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19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ni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mtClean="0" sz="1000" spc="6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mtClean="0" sz="1000" spc="9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mtClean="0" sz="1000" spc="6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mtClean="0" sz="1000" spc="1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-14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mtClean="0" sz="1000" spc="10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-9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mtClean="0" sz="1000" spc="9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mtClean="0" sz="1000" spc="8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mtClean="0" sz="1000" spc="12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-9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mtClean="0" sz="1000" spc="19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24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-166">
                <a:solidFill>
                  <a:srgbClr val="E37D1A"/>
                </a:solidFill>
                <a:latin typeface="Arial"/>
                <a:cs typeface="Arial"/>
              </a:rPr>
              <a:t> </a:t>
            </a:r>
            <a:r>
              <a:rPr dirty="0" smtClean="0" sz="1000" spc="-14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t</a:t>
            </a:r>
            <a:r>
              <a:rPr dirty="0" smtClean="0" sz="1000" spc="0" u="sng">
                <a:solidFill>
                  <a:srgbClr val="E37D1A"/>
                </a:solidFill>
                <a:latin typeface="Arial"/>
                <a:cs typeface="Arial"/>
                <a:hlinkClick r:id="rId4"/>
              </a:rPr>
              <a:t>he</a:t>
            </a:r>
            <a:r>
              <a:rPr dirty="0" smtClean="0" sz="1000" spc="0">
                <a:solidFill>
                  <a:srgbClr val="E37D1A"/>
                </a:solidFill>
                <a:latin typeface="Arial"/>
                <a:cs typeface="Arial"/>
              </a:rPr>
              <a:t> </a:t>
            </a:r>
            <a:r>
              <a:rPr dirty="0" smtClean="0" sz="1000" spc="0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Co</a:t>
            </a:r>
            <a:r>
              <a:rPr dirty="0" smtClean="0" sz="1000" spc="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l</a:t>
            </a:r>
            <a:r>
              <a:rPr dirty="0" smtClean="0" sz="1000" spc="-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l</a:t>
            </a:r>
            <a:r>
              <a:rPr dirty="0" smtClean="0" sz="1000" spc="0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a</a:t>
            </a:r>
            <a:r>
              <a:rPr dirty="0" smtClean="0" sz="1000" spc="-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b</a:t>
            </a:r>
            <a:r>
              <a:rPr dirty="0" smtClean="0" sz="1000" spc="0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orat</a:t>
            </a:r>
            <a:r>
              <a:rPr dirty="0" smtClean="0" sz="1000" spc="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i</a:t>
            </a:r>
            <a:r>
              <a:rPr dirty="0" smtClean="0" sz="1000" spc="-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v</a:t>
            </a:r>
            <a:r>
              <a:rPr dirty="0" smtClean="0" sz="1000" spc="0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e</a:t>
            </a:r>
            <a:r>
              <a:rPr dirty="0" smtClean="0" sz="1000" spc="-52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mtClean="0" sz="1000" spc="-240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mtClean="0" sz="1000" spc="-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B</a:t>
            </a:r>
            <a:r>
              <a:rPr dirty="0" smtClean="0" sz="1000" spc="0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u</a:t>
            </a:r>
            <a:r>
              <a:rPr dirty="0" smtClean="0" sz="1000" spc="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s</a:t>
            </a:r>
            <a:r>
              <a:rPr dirty="0" smtClean="0" sz="1000" spc="-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i</a:t>
            </a:r>
            <a:r>
              <a:rPr dirty="0" smtClean="0" sz="1000" spc="0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n</a:t>
            </a:r>
            <a:r>
              <a:rPr dirty="0" smtClean="0" sz="1000" spc="-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e</a:t>
            </a:r>
            <a:r>
              <a:rPr dirty="0" smtClean="0" sz="1000" spc="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s</a:t>
            </a:r>
            <a:r>
              <a:rPr dirty="0" smtClean="0" sz="1000" spc="0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s</a:t>
            </a:r>
            <a:r>
              <a:rPr dirty="0" smtClean="0" sz="1000" spc="-36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mtClean="0" sz="1000" spc="-228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mtClean="0" sz="1000" spc="-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E</a:t>
            </a:r>
            <a:r>
              <a:rPr dirty="0" smtClean="0" sz="1000" spc="0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x</a:t>
            </a:r>
            <a:r>
              <a:rPr dirty="0" smtClean="0" sz="1000" spc="-9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mtClean="0" sz="1000" spc="-1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p</a:t>
            </a:r>
            <a:r>
              <a:rPr dirty="0" smtClean="0" sz="1000" spc="0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eri</a:t>
            </a:r>
            <a:r>
              <a:rPr dirty="0" smtClean="0" sz="1000" spc="-4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e</a:t>
            </a:r>
            <a:r>
              <a:rPr dirty="0" smtClean="0" sz="1000" spc="0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nc</a:t>
            </a:r>
            <a:r>
              <a:rPr dirty="0" smtClean="0" sz="1000" spc="-30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mtClean="0" sz="1000" spc="0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e™</a:t>
            </a:r>
            <a:r>
              <a:rPr dirty="0" smtClean="0" sz="1000" spc="-18" u="sng">
                <a:solidFill>
                  <a:srgbClr val="E37D1A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,</a:t>
            </a:r>
            <a:r>
              <a:rPr dirty="0" smtClean="0" sz="1000" spc="4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mtClean="0" sz="1000" spc="2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dra</a:t>
            </a:r>
            <a:r>
              <a:rPr dirty="0" smtClean="0" sz="1000" spc="-9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000" spc="2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mtClean="0" sz="1000" spc="3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 u="sng">
                <a:solidFill>
                  <a:srgbClr val="E37D1A"/>
                </a:solidFill>
                <a:latin typeface="Arial"/>
                <a:cs typeface="Arial"/>
                <a:hlinkClick r:id="rId6"/>
              </a:rPr>
              <a:t>R</a:t>
            </a:r>
            <a:r>
              <a:rPr dirty="0" smtClean="0" sz="1000" spc="4" u="sng">
                <a:solidFill>
                  <a:srgbClr val="E37D1A"/>
                </a:solidFill>
                <a:latin typeface="Arial"/>
                <a:cs typeface="Arial"/>
                <a:hlinkClick r:id="rId6"/>
              </a:rPr>
              <a:t>i</a:t>
            </a:r>
            <a:r>
              <a:rPr dirty="0" smtClean="0" sz="1000" spc="0" u="sng">
                <a:solidFill>
                  <a:srgbClr val="E37D1A"/>
                </a:solidFill>
                <a:latin typeface="Arial"/>
                <a:cs typeface="Arial"/>
                <a:hlinkClick r:id="rId6"/>
              </a:rPr>
              <a:t>g</a:t>
            </a:r>
            <a:r>
              <a:rPr dirty="0" smtClean="0" sz="1000" spc="-4" u="sng">
                <a:solidFill>
                  <a:srgbClr val="E37D1A"/>
                </a:solidFill>
                <a:latin typeface="Arial"/>
                <a:cs typeface="Arial"/>
                <a:hlinkClick r:id="rId6"/>
              </a:rPr>
              <a:t>h</a:t>
            </a:r>
            <a:r>
              <a:rPr dirty="0" smtClean="0" sz="1000" spc="0" u="sng">
                <a:solidFill>
                  <a:srgbClr val="E37D1A"/>
                </a:solidFill>
                <a:latin typeface="Arial"/>
                <a:cs typeface="Arial"/>
                <a:hlinkClick r:id="rId6"/>
              </a:rPr>
              <a:t>t</a:t>
            </a:r>
            <a:r>
              <a:rPr dirty="0" smtClean="0" sz="1000" spc="4" u="sng">
                <a:solidFill>
                  <a:srgbClr val="E37D1A"/>
                </a:solidFill>
                <a:latin typeface="Arial"/>
                <a:cs typeface="Arial"/>
                <a:hlinkClick r:id="rId6"/>
              </a:rPr>
              <a:t>s</a:t>
            </a:r>
            <a:r>
              <a:rPr dirty="0" smtClean="0" sz="1000" spc="0" u="sng">
                <a:solidFill>
                  <a:srgbClr val="E37D1A"/>
                </a:solidFill>
                <a:latin typeface="Arial"/>
                <a:cs typeface="Arial"/>
                <a:hlinkClick r:id="rId6"/>
              </a:rPr>
              <a:t>h</a:t>
            </a:r>
            <a:r>
              <a:rPr dirty="0" smtClean="0" sz="1000" spc="-4" u="sng">
                <a:solidFill>
                  <a:srgbClr val="E37D1A"/>
                </a:solidFill>
                <a:latin typeface="Arial"/>
                <a:cs typeface="Arial"/>
                <a:hlinkClick r:id="rId6"/>
              </a:rPr>
              <a:t>o</a:t>
            </a:r>
            <a:r>
              <a:rPr dirty="0" smtClean="0" sz="1000" spc="4" u="sng">
                <a:solidFill>
                  <a:srgbClr val="E37D1A"/>
                </a:solidFill>
                <a:latin typeface="Arial"/>
                <a:cs typeface="Arial"/>
                <a:hlinkClick r:id="rId6"/>
              </a:rPr>
              <a:t>r</a:t>
            </a:r>
            <a:r>
              <a:rPr dirty="0" smtClean="0" sz="1000" spc="-9" u="sng">
                <a:solidFill>
                  <a:srgbClr val="E37D1A"/>
                </a:solidFill>
                <a:latin typeface="Arial"/>
                <a:cs typeface="Arial"/>
                <a:hlinkClick r:id="rId6"/>
              </a:rPr>
              <a:t>e</a:t>
            </a:r>
            <a:r>
              <a:rPr dirty="0" smtClean="0" baseline="26758" sz="975" spc="0" u="sng">
                <a:solidFill>
                  <a:srgbClr val="E37D1A"/>
                </a:solidFill>
                <a:latin typeface="Arial"/>
                <a:cs typeface="Arial"/>
                <a:hlinkClick r:id="rId6"/>
              </a:rPr>
              <a:t>®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  <a:hlinkClick r:id="rId6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5580" y="5293731"/>
            <a:ext cx="2673771" cy="380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019">
              <a:lnSpc>
                <a:spcPts val="1120"/>
              </a:lnSpc>
              <a:spcBef>
                <a:spcPts val="55"/>
              </a:spcBef>
            </a:pP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dirty="0" smtClean="0" sz="1000" spc="-1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-9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orl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000" spc="-9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ery</a:t>
            </a:r>
            <a:r>
              <a:rPr dirty="0" smtClean="0" sz="1000" spc="-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19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96"/>
              </a:spcBef>
            </a:pP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19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000" spc="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000" spc="-3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abou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000" spc="-3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-4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000" spc="-8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000" spc="14" b="1" u="heavy">
                <a:solidFill>
                  <a:srgbClr val="E37D1A"/>
                </a:solidFill>
                <a:latin typeface="Arial"/>
                <a:cs typeface="Arial"/>
                <a:hlinkClick r:id="rId3"/>
              </a:rPr>
              <a:t>www</a:t>
            </a:r>
            <a:r>
              <a:rPr dirty="0" smtClean="0" sz="1000" spc="0" b="1" u="heavy">
                <a:solidFill>
                  <a:srgbClr val="E37D1A"/>
                </a:solidFill>
                <a:latin typeface="Arial"/>
                <a:cs typeface="Arial"/>
                <a:hlinkClick r:id="rId3"/>
              </a:rPr>
              <a:t>.</a:t>
            </a:r>
            <a:r>
              <a:rPr dirty="0" smtClean="0" sz="1000" spc="-4" b="1" u="heavy">
                <a:solidFill>
                  <a:srgbClr val="E37D1A"/>
                </a:solidFill>
                <a:latin typeface="Arial"/>
                <a:cs typeface="Arial"/>
                <a:hlinkClick r:id="rId3"/>
              </a:rPr>
              <a:t>c</a:t>
            </a:r>
            <a:r>
              <a:rPr dirty="0" smtClean="0" sz="1000" spc="-14" b="1" u="heavy">
                <a:solidFill>
                  <a:srgbClr val="E37D1A"/>
                </a:solidFill>
                <a:latin typeface="Arial"/>
                <a:cs typeface="Arial"/>
                <a:hlinkClick r:id="rId3"/>
              </a:rPr>
              <a:t>a</a:t>
            </a:r>
            <a:r>
              <a:rPr dirty="0" smtClean="0" sz="1000" spc="0" b="1" u="heavy">
                <a:solidFill>
                  <a:srgbClr val="E37D1A"/>
                </a:solidFill>
                <a:latin typeface="Arial"/>
                <a:cs typeface="Arial"/>
                <a:hlinkClick r:id="rId3"/>
              </a:rPr>
              <a:t>p</a:t>
            </a:r>
            <a:r>
              <a:rPr dirty="0" smtClean="0" sz="1000" spc="4" b="1" u="heavy">
                <a:solidFill>
                  <a:srgbClr val="E37D1A"/>
                </a:solidFill>
                <a:latin typeface="Arial"/>
                <a:cs typeface="Arial"/>
                <a:hlinkClick r:id="rId3"/>
              </a:rPr>
              <a:t>g</a:t>
            </a:r>
            <a:r>
              <a:rPr dirty="0" smtClean="0" sz="1000" spc="-4" b="1" u="heavy">
                <a:solidFill>
                  <a:srgbClr val="E37D1A"/>
                </a:solidFill>
                <a:latin typeface="Arial"/>
                <a:cs typeface="Arial"/>
                <a:hlinkClick r:id="rId3"/>
              </a:rPr>
              <a:t>e</a:t>
            </a:r>
            <a:r>
              <a:rPr dirty="0" smtClean="0" sz="1000" spc="0" b="1" u="heavy">
                <a:solidFill>
                  <a:srgbClr val="E37D1A"/>
                </a:solidFill>
                <a:latin typeface="Arial"/>
                <a:cs typeface="Arial"/>
                <a:hlinkClick r:id="rId3"/>
              </a:rPr>
              <a:t>mini</a:t>
            </a:r>
            <a:r>
              <a:rPr dirty="0" smtClean="0" sz="1000" spc="0" b="1" u="heavy">
                <a:solidFill>
                  <a:srgbClr val="E37D1A"/>
                </a:solidFill>
                <a:latin typeface="Arial"/>
                <a:cs typeface="Arial"/>
                <a:hlinkClick r:id="rId3"/>
              </a:rPr>
              <a:t>.</a:t>
            </a:r>
            <a:r>
              <a:rPr dirty="0" smtClean="0" sz="1000" spc="-4" b="1" u="heavy">
                <a:solidFill>
                  <a:srgbClr val="E37D1A"/>
                </a:solidFill>
                <a:latin typeface="Arial"/>
                <a:cs typeface="Arial"/>
                <a:hlinkClick r:id="rId3"/>
              </a:rPr>
              <a:t>c</a:t>
            </a:r>
            <a:r>
              <a:rPr dirty="0" smtClean="0" sz="1000" spc="0" b="1" u="heavy">
                <a:solidFill>
                  <a:srgbClr val="E37D1A"/>
                </a:solidFill>
                <a:latin typeface="Arial"/>
                <a:cs typeface="Arial"/>
                <a:hlinkClick r:id="rId3"/>
              </a:rPr>
              <a:t>om</a:t>
            </a:r>
            <a:r>
              <a:rPr dirty="0" smtClean="0" sz="1000" spc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0593" y="5527462"/>
            <a:ext cx="256793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9" b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2000" spc="0" b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2000" spc="-79" b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w</a:t>
            </a:r>
            <a:r>
              <a:rPr dirty="0" smtClean="0" sz="2000" spc="0" b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.capg</a:t>
            </a:r>
            <a:r>
              <a:rPr dirty="0" smtClean="0" sz="2000" spc="-9" b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e</a:t>
            </a:r>
            <a:r>
              <a:rPr dirty="0" smtClean="0" sz="2000" spc="0" b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m</a:t>
            </a:r>
            <a:r>
              <a:rPr dirty="0" smtClean="0" sz="2000" spc="-9" b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2000" spc="0" b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ni</a:t>
            </a:r>
            <a:r>
              <a:rPr dirty="0" smtClean="0" sz="2000" spc="-9" b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.</a:t>
            </a:r>
            <a:r>
              <a:rPr dirty="0" smtClean="0" sz="2000" spc="0" b="1">
                <a:solidFill>
                  <a:srgbClr val="FFFFFF"/>
                </a:solidFill>
                <a:latin typeface="Arial"/>
                <a:cs typeface="Arial"/>
                <a:hlinkClick r:id="rId2"/>
              </a:rPr>
              <a:t>com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05599" y="6312207"/>
            <a:ext cx="2395277" cy="327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700" spc="-1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700" spc="9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mtClean="0" sz="7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700" spc="16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700" spc="9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y.</a:t>
            </a:r>
            <a:endParaRPr sz="700">
              <a:latin typeface="Arial"/>
              <a:cs typeface="Arial"/>
            </a:endParaRPr>
          </a:p>
          <a:p>
            <a:pPr marL="328168" marR="10696" indent="120396">
              <a:lnSpc>
                <a:spcPts val="804"/>
              </a:lnSpc>
              <a:spcBef>
                <a:spcPts val="35"/>
              </a:spcBef>
            </a:pP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700" spc="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ini.</a:t>
            </a:r>
            <a:r>
              <a:rPr dirty="0" smtClean="0" sz="7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dirty="0" smtClean="0" sz="700" spc="12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baseline="25767" sz="675" spc="0">
                <a:solidFill>
                  <a:srgbClr val="FFFFFF"/>
                </a:solidFill>
                <a:latin typeface="Arial"/>
                <a:cs typeface="Arial"/>
              </a:rPr>
              <a:t>®</a:t>
            </a:r>
            <a:r>
              <a:rPr dirty="0" smtClean="0" baseline="25767" sz="675" spc="6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700" spc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smtClean="0" sz="700" spc="2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dirty="0" smtClean="0" sz="7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mtClean="0" sz="700" spc="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FFFFFF"/>
                </a:solidFill>
                <a:latin typeface="Arial"/>
                <a:cs typeface="Arial"/>
              </a:rPr>
              <a:t>ini.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0"/>
            <a:ext cx="9906000" cy="6362700"/>
          </a:xfrm>
          <a:custGeom>
            <a:avLst/>
            <a:gdLst/>
            <a:ahLst/>
            <a:cxnLst/>
            <a:rect l="l" t="t" r="r" b="b"/>
            <a:pathLst>
              <a:path w="9906000" h="6362700">
                <a:moveTo>
                  <a:pt x="0" y="6362700"/>
                </a:moveTo>
                <a:lnTo>
                  <a:pt x="9906000" y="6362700"/>
                </a:lnTo>
                <a:lnTo>
                  <a:pt x="9906000" y="0"/>
                </a:lnTo>
                <a:lnTo>
                  <a:pt x="0" y="0"/>
                </a:lnTo>
                <a:lnTo>
                  <a:pt x="0" y="6362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945130" y="444262"/>
            <a:ext cx="419144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Introduction</a:t>
            </a:r>
            <a:r>
              <a:rPr dirty="0" smtClean="0" sz="2000" spc="-39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about</a:t>
            </a:r>
            <a:r>
              <a:rPr dirty="0" smtClean="0" sz="2000" spc="-9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000" spc="-144" b="1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erada</a:t>
            </a:r>
            <a:r>
              <a:rPr dirty="0" smtClean="0" sz="2000" spc="9" b="1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dirty="0" smtClean="0" sz="2000" spc="-34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U</a:t>
            </a:r>
            <a:r>
              <a:rPr dirty="0" smtClean="0" sz="2000" spc="9" b="1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i</a:t>
            </a:r>
            <a:r>
              <a:rPr dirty="0" smtClean="0" sz="2000" spc="-9" b="1">
                <a:solidFill>
                  <a:srgbClr val="0097C6"/>
                </a:solidFill>
                <a:latin typeface="Arial"/>
                <a:cs typeface="Arial"/>
              </a:rPr>
              <a:t>l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9740" y="1671224"/>
            <a:ext cx="7594232" cy="21609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79" b="1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400" spc="0" b="1">
                <a:solidFill>
                  <a:srgbClr val="253046"/>
                </a:solidFill>
                <a:latin typeface="Arial"/>
                <a:cs typeface="Arial"/>
              </a:rPr>
              <a:t>eradata</a:t>
            </a:r>
            <a:r>
              <a:rPr dirty="0" smtClean="0" sz="2400" spc="0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253046"/>
                </a:solidFill>
                <a:latin typeface="Arial"/>
                <a:cs typeface="Arial"/>
              </a:rPr>
              <a:t>Uti</a:t>
            </a:r>
            <a:r>
              <a:rPr dirty="0" smtClean="0" sz="2400" spc="4" b="1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2400" spc="0" b="1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2400" spc="4" b="1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400" spc="0" b="1">
                <a:solidFill>
                  <a:srgbClr val="253046"/>
                </a:solidFill>
                <a:latin typeface="Arial"/>
                <a:cs typeface="Arial"/>
              </a:rPr>
              <a:t>ies:</a:t>
            </a:r>
            <a:endParaRPr sz="2400">
              <a:latin typeface="Arial"/>
              <a:cs typeface="Arial"/>
            </a:endParaRPr>
          </a:p>
          <a:p>
            <a:pPr marL="1287017" indent="-1045717">
              <a:lnSpc>
                <a:spcPts val="2419"/>
              </a:lnSpc>
              <a:spcBef>
                <a:spcPts val="1171"/>
              </a:spcBef>
            </a:pPr>
            <a:r>
              <a:rPr dirty="0" smtClean="0" sz="2000" spc="-4">
                <a:solidFill>
                  <a:srgbClr val="0097C6"/>
                </a:solidFill>
                <a:latin typeface="Wingdings"/>
                <a:cs typeface="Wingdings"/>
              </a:rPr>
              <a:t>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BTE</a:t>
            </a:r>
            <a:r>
              <a:rPr dirty="0" smtClean="0" sz="2000" spc="4" b="1">
                <a:solidFill>
                  <a:srgbClr val="253046"/>
                </a:solidFill>
                <a:latin typeface="Arial"/>
                <a:cs typeface="Arial"/>
              </a:rPr>
              <a:t>Q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:</a:t>
            </a:r>
            <a:r>
              <a:rPr dirty="0" smtClean="0" sz="2000" spc="-19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lp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for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format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ing,</a:t>
            </a:r>
            <a:r>
              <a:rPr dirty="0" smtClean="0" sz="2000" spc="-15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hoc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que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tool,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taba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  <a:p>
            <a:pPr marL="1287017">
              <a:lnSpc>
                <a:spcPts val="2299"/>
              </a:lnSpc>
              <a:spcBef>
                <a:spcPts val="1369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admini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tration,</a:t>
            </a:r>
            <a:r>
              <a:rPr dirty="0" smtClean="0" sz="20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Best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for</a:t>
            </a:r>
            <a:r>
              <a:rPr dirty="0" smtClean="0" sz="20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sm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ll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data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volumes</a:t>
            </a:r>
            <a:endParaRPr sz="2000">
              <a:latin typeface="Arial"/>
              <a:cs typeface="Arial"/>
            </a:endParaRPr>
          </a:p>
          <a:p>
            <a:pPr marL="241300" marR="31111">
              <a:lnSpc>
                <a:spcPct val="95825"/>
              </a:lnSpc>
              <a:spcBef>
                <a:spcPts val="1336"/>
              </a:spcBef>
            </a:pPr>
            <a:r>
              <a:rPr dirty="0" smtClean="0" sz="2000" spc="-4">
                <a:solidFill>
                  <a:srgbClr val="0097C6"/>
                </a:solidFill>
                <a:latin typeface="Wingdings"/>
                <a:cs typeface="Wingdings"/>
              </a:rPr>
              <a:t>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dirty="0" smtClean="0" sz="2000" spc="-14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Export</a:t>
            </a:r>
            <a:r>
              <a:rPr dirty="0" smtClean="0" sz="2000" spc="-25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4" b="1">
                <a:solidFill>
                  <a:srgbClr val="253046"/>
                </a:solidFill>
                <a:latin typeface="Arial"/>
                <a:cs typeface="Arial"/>
              </a:rPr>
              <a:t>: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Hig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pe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form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nce</a:t>
            </a:r>
            <a:r>
              <a:rPr dirty="0" smtClean="0" sz="2000" spc="-4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data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unlo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in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clie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format.</a:t>
            </a:r>
            <a:endParaRPr sz="2000">
              <a:latin typeface="Arial"/>
              <a:cs typeface="Arial"/>
            </a:endParaRPr>
          </a:p>
          <a:p>
            <a:pPr marL="241300" marR="31111">
              <a:lnSpc>
                <a:spcPct val="95825"/>
              </a:lnSpc>
              <a:spcBef>
                <a:spcPts val="1303"/>
              </a:spcBef>
            </a:pPr>
            <a:r>
              <a:rPr dirty="0" smtClean="0" sz="2000" spc="-9">
                <a:solidFill>
                  <a:srgbClr val="0097C6"/>
                </a:solidFill>
                <a:latin typeface="Wingdings"/>
                <a:cs typeface="Wingdings"/>
              </a:rPr>
              <a:t>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dirty="0" smtClean="0" sz="2000" spc="-19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Loa</a:t>
            </a:r>
            <a:r>
              <a:rPr dirty="0" smtClean="0" sz="2000" spc="-4" b="1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:</a:t>
            </a:r>
            <a:r>
              <a:rPr dirty="0" smtClean="0" sz="2000" spc="-9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Hig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perfor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an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4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ini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ial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tab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load.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340" y="4009279"/>
            <a:ext cx="667109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0097C6"/>
                </a:solidFill>
                <a:latin typeface="Wingdings"/>
                <a:cs typeface="Wingdings"/>
              </a:rPr>
              <a:t>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Mu</a:t>
            </a:r>
            <a:r>
              <a:rPr dirty="0" smtClean="0" sz="2000" spc="-4" b="1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2000" spc="-9" b="1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2000" spc="328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253046"/>
                </a:solidFill>
                <a:latin typeface="Arial"/>
                <a:cs typeface="Arial"/>
              </a:rPr>
              <a:t>Load:</a:t>
            </a:r>
            <a:r>
              <a:rPr dirty="0" smtClean="0" sz="2000" spc="328" b="1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Hig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-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er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ance</a:t>
            </a:r>
            <a:r>
              <a:rPr dirty="0" smtClean="0" sz="2000" spc="333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main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na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ce</a:t>
            </a:r>
            <a:r>
              <a:rPr dirty="0" smtClean="0" sz="2000" spc="343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ions</a:t>
            </a:r>
            <a:endParaRPr sz="2000">
              <a:latin typeface="Arial"/>
              <a:cs typeface="Arial"/>
            </a:endParaRPr>
          </a:p>
          <a:p>
            <a:pPr marL="12700" marR="38190">
              <a:lnSpc>
                <a:spcPct val="95825"/>
              </a:lnSpc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mult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ple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tables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in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si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gle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pa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10450" y="4009279"/>
            <a:ext cx="86883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plies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27898" y="4009279"/>
            <a:ext cx="128977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upd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es</a:t>
            </a:r>
            <a:r>
              <a:rPr dirty="0" smtClean="0" sz="2000" spc="343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340" y="5228733"/>
            <a:ext cx="67185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Apart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5458" y="5228733"/>
            <a:ext cx="57030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rom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8690" y="5228733"/>
            <a:ext cx="182450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538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rad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88079" y="5228733"/>
            <a:ext cx="81335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having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6929" y="5228733"/>
            <a:ext cx="64054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th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3313" y="5228733"/>
            <a:ext cx="83982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utili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9341" y="5228733"/>
            <a:ext cx="44533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like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11033" y="5228733"/>
            <a:ext cx="105259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21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08898" y="5228733"/>
            <a:ext cx="91083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llel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5533558"/>
            <a:ext cx="289645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6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por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11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,</a:t>
            </a:r>
            <a:r>
              <a:rPr dirty="0" smtClean="0" sz="2000" spc="-8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Tpump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.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.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284935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0"/>
            <a:ext cx="9906000" cy="6362700"/>
          </a:xfrm>
          <a:custGeom>
            <a:avLst/>
            <a:gdLst/>
            <a:ahLst/>
            <a:cxnLst/>
            <a:rect l="l" t="t" r="r" b="b"/>
            <a:pathLst>
              <a:path w="9906000" h="6362700">
                <a:moveTo>
                  <a:pt x="0" y="6362700"/>
                </a:moveTo>
                <a:lnTo>
                  <a:pt x="9906000" y="6362700"/>
                </a:lnTo>
                <a:lnTo>
                  <a:pt x="9906000" y="0"/>
                </a:lnTo>
                <a:lnTo>
                  <a:pt x="0" y="0"/>
                </a:lnTo>
                <a:lnTo>
                  <a:pt x="0" y="6362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958590" y="456850"/>
            <a:ext cx="11379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Module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6162" y="456850"/>
            <a:ext cx="102026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Ob</a:t>
            </a:r>
            <a:r>
              <a:rPr dirty="0" smtClean="0" sz="2400" spc="4" b="1">
                <a:solidFill>
                  <a:srgbClr val="0097C6"/>
                </a:solidFill>
                <a:latin typeface="Arial"/>
                <a:cs typeface="Arial"/>
              </a:rPr>
              <a:t>j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340" y="1579642"/>
            <a:ext cx="274817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1900" spc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1900" spc="34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Fa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fini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340" y="2189718"/>
            <a:ext cx="26565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392" y="2189623"/>
            <a:ext cx="279012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Suppo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ting</a:t>
            </a:r>
            <a:r>
              <a:rPr dirty="0" smtClean="0" sz="2000" spc="-2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En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v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iro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40" y="2799318"/>
            <a:ext cx="26565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8392" y="2799223"/>
            <a:ext cx="216988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ution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Pro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3409172"/>
            <a:ext cx="26565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8392" y="3409077"/>
            <a:ext cx="316170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with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EG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dirty="0" smtClean="0" sz="2000" spc="-3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2690" y="3409077"/>
            <a:ext cx="227550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and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ND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000" spc="-29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4018772"/>
            <a:ext cx="26565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8392" y="4018677"/>
            <a:ext cx="373943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Set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he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output</a:t>
            </a:r>
            <a:r>
              <a:rPr dirty="0" smtClean="0" sz="2000" spc="-2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fi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with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000" spc="-29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4628658"/>
            <a:ext cx="4971629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Fa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-2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Suppo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-2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and</a:t>
            </a:r>
            <a:r>
              <a:rPr dirty="0" smtClean="0" sz="2000" spc="-4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-21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k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mmands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5238258"/>
            <a:ext cx="4095780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2000" spc="34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Some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k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fea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es</a:t>
            </a:r>
            <a:r>
              <a:rPr dirty="0" smtClean="0" sz="2000" spc="-3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of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Fa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-2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284935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0"/>
            <a:ext cx="9906000" cy="6362700"/>
          </a:xfrm>
          <a:custGeom>
            <a:avLst/>
            <a:gdLst/>
            <a:ahLst/>
            <a:cxnLst/>
            <a:rect l="l" t="t" r="r" b="b"/>
            <a:pathLst>
              <a:path w="9906000" h="6362700">
                <a:moveTo>
                  <a:pt x="0" y="6362700"/>
                </a:moveTo>
                <a:lnTo>
                  <a:pt x="9906000" y="6362700"/>
                </a:lnTo>
                <a:lnTo>
                  <a:pt x="9906000" y="0"/>
                </a:lnTo>
                <a:lnTo>
                  <a:pt x="0" y="0"/>
                </a:lnTo>
                <a:lnTo>
                  <a:pt x="0" y="6362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209800" y="4495800"/>
            <a:ext cx="5619750" cy="1752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423666" y="418503"/>
            <a:ext cx="323693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F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a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st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rt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D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efini</a:t>
            </a:r>
            <a:r>
              <a:rPr dirty="0" smtClean="0" sz="2400" spc="4" b="1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3540" y="1216930"/>
            <a:ext cx="866238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Fa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-2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export</a:t>
            </a:r>
            <a:r>
              <a:rPr dirty="0" smtClean="0" sz="2000" spc="-2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k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20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for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its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lighting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speed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,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it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mes</a:t>
            </a:r>
            <a:r>
              <a:rPr dirty="0" smtClean="0" sz="2000" spc="-2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to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exporting</a:t>
            </a:r>
            <a:r>
              <a:rPr dirty="0" smtClean="0" sz="20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lar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g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volumes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51318" y="1216930"/>
            <a:ext cx="27583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3540" y="1521730"/>
            <a:ext cx="3329168" cy="585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format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ed</a:t>
            </a:r>
            <a:r>
              <a:rPr dirty="0" smtClean="0" sz="2000" spc="-4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data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from</a:t>
            </a:r>
            <a:r>
              <a:rPr dirty="0" smtClean="0" sz="2000" spc="-5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-21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adata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at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ach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2000" spc="-4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syste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14795" y="1521730"/>
            <a:ext cx="27583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95263" y="1521730"/>
            <a:ext cx="20508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07522" y="1521730"/>
            <a:ext cx="54510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ho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55478" y="1521730"/>
            <a:ext cx="38807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fi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51492" y="1521730"/>
            <a:ext cx="34658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03477" y="1521730"/>
            <a:ext cx="70010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either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07446" y="1521730"/>
            <a:ext cx="126561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mainframe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76932" y="1521730"/>
            <a:ext cx="28983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70634" y="1521730"/>
            <a:ext cx="95562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netwo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540" y="2446051"/>
            <a:ext cx="18696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253046"/>
                </a:solidFill>
                <a:latin typeface="Arial"/>
                <a:cs typeface="Arial"/>
              </a:rPr>
              <a:t>Fe</a:t>
            </a:r>
            <a:r>
              <a:rPr dirty="0" smtClean="0" sz="2400" spc="-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253046"/>
                </a:solidFill>
                <a:latin typeface="Arial"/>
                <a:cs typeface="Arial"/>
              </a:rPr>
              <a:t>tures</a:t>
            </a:r>
            <a:r>
              <a:rPr dirty="0" smtClean="0" sz="2400" spc="9">
                <a:solidFill>
                  <a:srgbClr val="253046"/>
                </a:solidFill>
                <a:latin typeface="Arial"/>
                <a:cs typeface="Arial"/>
              </a:rPr>
              <a:t>:</a:t>
            </a:r>
            <a:r>
              <a:rPr dirty="0" smtClean="0" sz="2400" spc="4">
                <a:solidFill>
                  <a:srgbClr val="253046"/>
                </a:solidFill>
                <a:latin typeface="Arial"/>
                <a:cs typeface="Arial"/>
              </a:rPr>
              <a:t>-----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2798881"/>
            <a:ext cx="1190143" cy="802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6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It</a:t>
            </a:r>
            <a:r>
              <a:rPr dirty="0" smtClean="0" sz="18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su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800" spc="-4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It</a:t>
            </a:r>
            <a:r>
              <a:rPr dirty="0" smtClean="0" sz="18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endParaRPr sz="1800">
              <a:latin typeface="Arial"/>
              <a:cs typeface="Arial"/>
            </a:endParaRPr>
          </a:p>
          <a:p>
            <a:pPr marL="12700" marR="166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It</a:t>
            </a:r>
            <a:r>
              <a:rPr dirty="0" smtClean="0" sz="18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su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79630" y="2798881"/>
            <a:ext cx="1860392" cy="802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mu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tip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sess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lti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marL="12720" marR="34289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restarti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-154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3930285"/>
            <a:ext cx="246683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mmenda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ion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: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---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4231829"/>
            <a:ext cx="1443534" cy="254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1800" spc="39">
                <a:solidFill>
                  <a:srgbClr val="253046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Fast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14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3021" y="4231829"/>
            <a:ext cx="22500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1926" y="4231829"/>
            <a:ext cx="87166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7487" y="4231829"/>
            <a:ext cx="72012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ch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1742" y="4231829"/>
            <a:ext cx="17418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if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9829" y="4231829"/>
            <a:ext cx="37791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0727" y="4231829"/>
            <a:ext cx="79566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vo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0978" y="4231829"/>
            <a:ext cx="24995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5291" y="4231829"/>
            <a:ext cx="50381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3002" y="4231829"/>
            <a:ext cx="108751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5336" y="4231829"/>
            <a:ext cx="42735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lf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6593" y="4231829"/>
            <a:ext cx="187006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7499" y="4231829"/>
            <a:ext cx="70478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8706" y="4231829"/>
            <a:ext cx="88379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284935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0"/>
            <a:ext cx="9906000" cy="6362700"/>
          </a:xfrm>
          <a:custGeom>
            <a:avLst/>
            <a:gdLst/>
            <a:ahLst/>
            <a:cxnLst/>
            <a:rect l="l" t="t" r="r" b="b"/>
            <a:pathLst>
              <a:path w="9906000" h="6362700">
                <a:moveTo>
                  <a:pt x="0" y="6362700"/>
                </a:moveTo>
                <a:lnTo>
                  <a:pt x="9906000" y="6362700"/>
                </a:lnTo>
                <a:lnTo>
                  <a:pt x="9906000" y="0"/>
                </a:lnTo>
                <a:lnTo>
                  <a:pt x="0" y="0"/>
                </a:lnTo>
                <a:lnTo>
                  <a:pt x="0" y="6362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222498" y="380403"/>
            <a:ext cx="363906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S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u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orting</a:t>
            </a:r>
            <a:r>
              <a:rPr dirty="0" smtClean="0" sz="2400" spc="-29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n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vironm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1293130"/>
            <a:ext cx="7424456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dirty="0" smtClean="0" sz="20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Fa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utili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upp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rted</a:t>
            </a:r>
            <a:r>
              <a:rPr dirty="0" smtClean="0" sz="2000" spc="-4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either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on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either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mainframe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at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hed</a:t>
            </a:r>
            <a:r>
              <a:rPr dirty="0" smtClean="0" sz="2000" spc="-4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system(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10337" y="1293130"/>
            <a:ext cx="28983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05567" y="1293130"/>
            <a:ext cx="34658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57551" y="1293130"/>
            <a:ext cx="95562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netwo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1903111"/>
            <a:ext cx="50209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9501" y="1903111"/>
            <a:ext cx="55859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LAN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5273" y="1903111"/>
            <a:ext cx="2508380" cy="2233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env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nment</a:t>
            </a:r>
            <a:r>
              <a:rPr dirty="0" smtClean="0" sz="2000" spc="-2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ppo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  <a:p>
            <a:pPr marL="770020" marR="38176">
              <a:lnSpc>
                <a:spcPct val="95825"/>
              </a:lnSpc>
            </a:pPr>
            <a:r>
              <a:rPr dirty="0" smtClean="0" sz="1600" spc="4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UNIX</a:t>
            </a:r>
            <a:r>
              <a:rPr dirty="0" smtClean="0" sz="1600" spc="-5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dirty="0" smtClean="0" sz="1600" spc="9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600" spc="-4">
                <a:solidFill>
                  <a:srgbClr val="253046"/>
                </a:solidFill>
                <a:latin typeface="Arial"/>
                <a:cs typeface="Arial"/>
              </a:rPr>
              <a:t>-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RAS</a:t>
            </a:r>
            <a:endParaRPr sz="1600">
              <a:latin typeface="Arial"/>
              <a:cs typeface="Arial"/>
            </a:endParaRPr>
          </a:p>
          <a:p>
            <a:pPr marL="770020" marR="38176">
              <a:lnSpc>
                <a:spcPct val="95825"/>
              </a:lnSpc>
              <a:spcBef>
                <a:spcPts val="80"/>
              </a:spcBef>
            </a:pPr>
            <a:r>
              <a:rPr dirty="0" smtClean="0" sz="1600" spc="4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1600" spc="4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dirty="0" smtClean="0" sz="1600" spc="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ndo</a:t>
            </a:r>
            <a:r>
              <a:rPr dirty="0" smtClean="0" sz="1600" spc="-9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600" spc="-82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2000</a:t>
            </a:r>
            <a:endParaRPr sz="1600">
              <a:latin typeface="Arial"/>
              <a:cs typeface="Arial"/>
            </a:endParaRPr>
          </a:p>
          <a:p>
            <a:pPr marL="770020" marR="38176">
              <a:lnSpc>
                <a:spcPct val="95825"/>
              </a:lnSpc>
              <a:spcBef>
                <a:spcPts val="80"/>
              </a:spcBef>
            </a:pPr>
            <a:r>
              <a:rPr dirty="0" smtClean="0" sz="1600" spc="4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1600" spc="4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dirty="0" smtClean="0" sz="1600" spc="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ndo</a:t>
            </a:r>
            <a:r>
              <a:rPr dirty="0" smtClean="0" sz="1600" spc="-9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600" spc="-82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95</a:t>
            </a:r>
            <a:endParaRPr sz="1600">
              <a:latin typeface="Arial"/>
              <a:cs typeface="Arial"/>
            </a:endParaRPr>
          </a:p>
          <a:p>
            <a:pPr marL="770020" marR="38176">
              <a:lnSpc>
                <a:spcPct val="95825"/>
              </a:lnSpc>
              <a:spcBef>
                <a:spcPts val="80"/>
              </a:spcBef>
            </a:pPr>
            <a:r>
              <a:rPr dirty="0" smtClean="0" sz="1600" spc="4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dirty="0" smtClean="0" sz="1600" spc="4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ndo</a:t>
            </a:r>
            <a:r>
              <a:rPr dirty="0" smtClean="0" sz="1600" spc="-14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600" spc="-87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NT</a:t>
            </a:r>
            <a:endParaRPr sz="1600">
              <a:latin typeface="Arial"/>
              <a:cs typeface="Arial"/>
            </a:endParaRPr>
          </a:p>
          <a:p>
            <a:pPr marL="770020" marR="38176">
              <a:lnSpc>
                <a:spcPct val="95825"/>
              </a:lnSpc>
              <a:spcBef>
                <a:spcPts val="80"/>
              </a:spcBef>
            </a:pPr>
            <a:r>
              <a:rPr dirty="0" smtClean="0" sz="1600" spc="4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UNIX</a:t>
            </a:r>
            <a:r>
              <a:rPr dirty="0" smtClean="0" sz="1600" spc="-5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dirty="0" smtClean="0" sz="1600" spc="4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600" spc="-4">
                <a:solidFill>
                  <a:srgbClr val="253046"/>
                </a:solidFill>
                <a:latin typeface="Arial"/>
                <a:cs typeface="Arial"/>
              </a:rPr>
              <a:t>-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UX</a:t>
            </a:r>
            <a:endParaRPr sz="1600">
              <a:latin typeface="Arial"/>
              <a:cs typeface="Arial"/>
            </a:endParaRPr>
          </a:p>
          <a:p>
            <a:pPr marL="770020" marR="38176">
              <a:lnSpc>
                <a:spcPct val="95825"/>
              </a:lnSpc>
              <a:spcBef>
                <a:spcPts val="80"/>
              </a:spcBef>
            </a:pPr>
            <a:r>
              <a:rPr dirty="0" smtClean="0" sz="1600" spc="4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AIX</a:t>
            </a:r>
            <a:endParaRPr sz="1600">
              <a:latin typeface="Arial"/>
              <a:cs typeface="Arial"/>
            </a:endParaRPr>
          </a:p>
          <a:p>
            <a:pPr marL="770020" marR="38176">
              <a:lnSpc>
                <a:spcPct val="95825"/>
              </a:lnSpc>
              <a:spcBef>
                <a:spcPts val="80"/>
              </a:spcBef>
            </a:pPr>
            <a:r>
              <a:rPr dirty="0" smtClean="0" sz="1600" spc="4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So</a:t>
            </a:r>
            <a:r>
              <a:rPr dirty="0" smtClean="0" sz="1600" spc="9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aris</a:t>
            </a:r>
            <a:r>
              <a:rPr dirty="0" smtClean="0" sz="1600" spc="-76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600" spc="-114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ARC</a:t>
            </a:r>
            <a:endParaRPr sz="1600">
              <a:latin typeface="Arial"/>
              <a:cs typeface="Arial"/>
            </a:endParaRPr>
          </a:p>
          <a:p>
            <a:pPr marL="770020" marR="38176">
              <a:lnSpc>
                <a:spcPct val="95825"/>
              </a:lnSpc>
              <a:spcBef>
                <a:spcPts val="80"/>
              </a:spcBef>
            </a:pPr>
            <a:r>
              <a:rPr dirty="0" smtClean="0" sz="1600" spc="4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So</a:t>
            </a:r>
            <a:r>
              <a:rPr dirty="0" smtClean="0" sz="1600" spc="9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aris</a:t>
            </a:r>
            <a:r>
              <a:rPr dirty="0" smtClean="0" sz="1600" spc="-76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253046"/>
                </a:solidFill>
                <a:latin typeface="Arial"/>
                <a:cs typeface="Arial"/>
              </a:rPr>
              <a:t>Intel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4213" y="1903111"/>
            <a:ext cx="41734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6441" y="1903111"/>
            <a:ext cx="105361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following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7231" y="1903111"/>
            <a:ext cx="118188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Ope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0947" y="1903111"/>
            <a:ext cx="110960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stem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403106"/>
            <a:ext cx="50209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9501" y="4403106"/>
            <a:ext cx="350783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Mainframe</a:t>
            </a:r>
            <a:r>
              <a:rPr dirty="0" smtClean="0" sz="2000" spc="-2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(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han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el</a:t>
            </a:r>
            <a:r>
              <a:rPr dirty="0" smtClean="0" sz="2000" spc="-14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tach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1203" y="4403106"/>
            <a:ext cx="398528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environme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-4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ppo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ts</a:t>
            </a:r>
            <a:r>
              <a:rPr dirty="0" smtClean="0" sz="2000" spc="-3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following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707906"/>
            <a:ext cx="8357364" cy="1317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Ope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ating</a:t>
            </a:r>
            <a:r>
              <a:rPr dirty="0" smtClean="0" sz="2000" spc="-4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stem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841754" marR="39430">
              <a:lnSpc>
                <a:spcPct val="95825"/>
              </a:lnSpc>
            </a:pPr>
            <a:r>
              <a:rPr dirty="0" smtClean="0" sz="1600" spc="4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1600" spc="4">
                <a:solidFill>
                  <a:srgbClr val="253046"/>
                </a:solidFill>
                <a:latin typeface="Arial"/>
                <a:cs typeface="Arial"/>
              </a:rPr>
              <a:t>MVS</a:t>
            </a:r>
            <a:endParaRPr sz="1600">
              <a:latin typeface="Arial"/>
              <a:cs typeface="Arial"/>
            </a:endParaRPr>
          </a:p>
          <a:p>
            <a:pPr marL="1841754" marR="39430">
              <a:lnSpc>
                <a:spcPct val="95825"/>
              </a:lnSpc>
              <a:spcBef>
                <a:spcPts val="80"/>
              </a:spcBef>
            </a:pPr>
            <a:r>
              <a:rPr dirty="0" smtClean="0" sz="1600" spc="4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1600" spc="4">
                <a:solidFill>
                  <a:srgbClr val="253046"/>
                </a:solidFill>
                <a:latin typeface="Arial"/>
                <a:cs typeface="Arial"/>
              </a:rPr>
              <a:t>VM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5"/>
              </a:spcBef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ION:</a:t>
            </a:r>
            <a:r>
              <a:rPr dirty="0" smtClean="0" sz="1800" spc="-4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h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4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18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ta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MS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39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ill</a:t>
            </a:r>
            <a:r>
              <a:rPr dirty="0" smtClean="0" sz="1800" spc="3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ly</a:t>
            </a:r>
            <a:r>
              <a:rPr dirty="0" smtClean="0" sz="1800" spc="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dirty="0" smtClean="0" sz="1800" spc="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ma</a:t>
            </a:r>
            <a:r>
              <a:rPr dirty="0" smtClean="0" sz="1800" spc="-19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1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5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sim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lt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FastL</a:t>
            </a:r>
            <a:r>
              <a:rPr dirty="0" smtClean="0" sz="1800" spc="-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,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M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lti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d,</a:t>
            </a:r>
            <a:r>
              <a:rPr dirty="0" smtClean="0" sz="1800" spc="2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or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FastE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rt</a:t>
            </a:r>
            <a:r>
              <a:rPr dirty="0" smtClean="0" sz="1800" spc="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uti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ity</a:t>
            </a:r>
            <a:r>
              <a:rPr dirty="0" smtClean="0" sz="1800" spc="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j</a:t>
            </a:r>
            <a:r>
              <a:rPr dirty="0" smtClean="0" sz="1800" spc="-9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253046"/>
                </a:solidFill>
                <a:latin typeface="Arial"/>
                <a:cs typeface="Arial"/>
              </a:rPr>
              <a:t>bs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284935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0"/>
            <a:ext cx="9906000" cy="6362700"/>
          </a:xfrm>
          <a:custGeom>
            <a:avLst/>
            <a:gdLst/>
            <a:ahLst/>
            <a:cxnLst/>
            <a:rect l="l" t="t" r="r" b="b"/>
            <a:pathLst>
              <a:path w="9906000" h="6362700">
                <a:moveTo>
                  <a:pt x="0" y="6362700"/>
                </a:moveTo>
                <a:lnTo>
                  <a:pt x="9906000" y="6362700"/>
                </a:lnTo>
                <a:lnTo>
                  <a:pt x="9906000" y="0"/>
                </a:lnTo>
                <a:lnTo>
                  <a:pt x="0" y="0"/>
                </a:lnTo>
                <a:lnTo>
                  <a:pt x="0" y="63627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0" y="0"/>
                </a:moveTo>
                <a:lnTo>
                  <a:pt x="0" y="801877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35266" y="795633"/>
                </a:lnTo>
                <a:lnTo>
                  <a:pt x="9566869" y="789889"/>
                </a:lnTo>
                <a:lnTo>
                  <a:pt x="9597091" y="781988"/>
                </a:lnTo>
                <a:lnTo>
                  <a:pt x="9625947" y="772072"/>
                </a:lnTo>
                <a:lnTo>
                  <a:pt x="9653453" y="760280"/>
                </a:lnTo>
                <a:lnTo>
                  <a:pt x="9679627" y="746750"/>
                </a:lnTo>
                <a:lnTo>
                  <a:pt x="9704484" y="731623"/>
                </a:lnTo>
                <a:lnTo>
                  <a:pt x="9728041" y="715038"/>
                </a:lnTo>
                <a:lnTo>
                  <a:pt x="9750313" y="697134"/>
                </a:lnTo>
                <a:lnTo>
                  <a:pt x="9771318" y="678051"/>
                </a:lnTo>
                <a:lnTo>
                  <a:pt x="9791072" y="657929"/>
                </a:lnTo>
                <a:lnTo>
                  <a:pt x="9809590" y="636906"/>
                </a:lnTo>
                <a:lnTo>
                  <a:pt x="9826889" y="615122"/>
                </a:lnTo>
                <a:lnTo>
                  <a:pt x="9842986" y="592716"/>
                </a:lnTo>
                <a:lnTo>
                  <a:pt x="9857896" y="569829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6000" y="476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6362700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409956"/>
            <a:ext cx="9906000" cy="8336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5720" y="605028"/>
            <a:ext cx="106680" cy="1066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6000" y="66424"/>
                </a:lnTo>
                <a:lnTo>
                  <a:pt x="9906000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49250" y="6456361"/>
            <a:ext cx="1362075" cy="315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646170" y="418503"/>
            <a:ext cx="279392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ution</a:t>
            </a:r>
            <a:r>
              <a:rPr dirty="0" smtClean="0" sz="2400" spc="-19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Pr</a:t>
            </a:r>
            <a:r>
              <a:rPr dirty="0" smtClean="0" sz="2400" spc="-9" b="1">
                <a:solidFill>
                  <a:srgbClr val="0097C6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c</a:t>
            </a:r>
            <a:r>
              <a:rPr dirty="0" smtClean="0" sz="2400" spc="-4" b="1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0097C6"/>
                </a:solidFill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1503442"/>
            <a:ext cx="5178035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Log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2000" spc="-3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to</a:t>
            </a:r>
            <a:r>
              <a:rPr dirty="0" smtClean="0" sz="2000" spc="-3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-21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adata</a:t>
            </a:r>
            <a:r>
              <a:rPr dirty="0" smtClean="0" sz="2000" spc="-3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for</a:t>
            </a:r>
            <a:r>
              <a:rPr dirty="0" smtClean="0" sz="20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utili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dirty="0" smtClean="0" sz="2000" spc="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Fa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-2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2113423"/>
            <a:ext cx="2233886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B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EG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N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dirty="0" smtClean="0" sz="2000" spc="-3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2723023"/>
            <a:ext cx="4931926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eate</a:t>
            </a:r>
            <a:r>
              <a:rPr dirty="0" smtClean="0" sz="2000" spc="-3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utili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logs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into</a:t>
            </a:r>
            <a:r>
              <a:rPr dirty="0" smtClean="0" sz="2000" spc="-3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-21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adata</a:t>
            </a:r>
            <a:r>
              <a:rPr dirty="0" smtClean="0" sz="2000" spc="-3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databa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3332877"/>
            <a:ext cx="5531801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trieves</a:t>
            </a:r>
            <a:r>
              <a:rPr dirty="0" smtClean="0" sz="2000" spc="-3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-4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from</a:t>
            </a:r>
            <a:r>
              <a:rPr dirty="0" smtClean="0" sz="2000" spc="-5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-214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adata</a:t>
            </a:r>
            <a:r>
              <a:rPr dirty="0" smtClean="0" sz="2000" spc="-3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taba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2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20977" y="3332877"/>
            <a:ext cx="41734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3206" y="3332877"/>
            <a:ext cx="62934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them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5658" y="3332877"/>
            <a:ext cx="47384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into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5660" y="3332877"/>
            <a:ext cx="10100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OOL.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942477"/>
            <a:ext cx="5383168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Pass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the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d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-4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from</a:t>
            </a:r>
            <a:r>
              <a:rPr dirty="0" smtClean="0" sz="2000" spc="-25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OOL</a:t>
            </a:r>
            <a:r>
              <a:rPr dirty="0" smtClean="0" sz="2000" spc="-8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to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w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rk</a:t>
            </a:r>
            <a:r>
              <a:rPr dirty="0" smtClean="0" sz="2000" spc="-1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tables.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552458"/>
            <a:ext cx="5222828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Bloc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k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-3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1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c</a:t>
            </a:r>
            <a:r>
              <a:rPr dirty="0" smtClean="0" sz="2000" spc="9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eated</a:t>
            </a:r>
            <a:r>
              <a:rPr dirty="0" smtClean="0" sz="2000" spc="-3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and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di</a:t>
            </a:r>
            <a:r>
              <a:rPr dirty="0" smtClean="0" sz="2000" spc="4">
                <a:solidFill>
                  <a:srgbClr val="253046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tributed</a:t>
            </a:r>
            <a:r>
              <a:rPr dirty="0" smtClean="0" sz="2000" spc="-2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into</a:t>
            </a:r>
            <a:r>
              <a:rPr dirty="0" smtClean="0" sz="2000" spc="-12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AM</a:t>
            </a:r>
            <a:r>
              <a:rPr dirty="0" smtClean="0" sz="2000" spc="-264">
                <a:solidFill>
                  <a:srgbClr val="253046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5162058"/>
            <a:ext cx="1981923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.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ND</a:t>
            </a:r>
            <a:r>
              <a:rPr dirty="0" smtClean="0" sz="2000" spc="-4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253046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PO</a:t>
            </a:r>
            <a:r>
              <a:rPr dirty="0" smtClean="0" sz="2000" spc="-34">
                <a:solidFill>
                  <a:srgbClr val="253046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771665"/>
            <a:ext cx="3247133" cy="280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9">
                <a:solidFill>
                  <a:srgbClr val="253046"/>
                </a:solidFill>
                <a:latin typeface="Wingdings"/>
                <a:cs typeface="Wingdings"/>
              </a:rPr>
              <a:t>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Logo</a:t>
            </a:r>
            <a:r>
              <a:rPr dirty="0" smtClean="0" sz="2000" spc="-39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f</a:t>
            </a:r>
            <a:r>
              <a:rPr dirty="0" smtClean="0" sz="2000" spc="-7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-219">
                <a:solidFill>
                  <a:srgbClr val="253046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eradata</a:t>
            </a:r>
            <a:r>
              <a:rPr dirty="0" smtClean="0" sz="2000" spc="-39">
                <a:solidFill>
                  <a:srgbClr val="253046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253046"/>
                </a:solidFill>
                <a:latin typeface="Arial"/>
                <a:cs typeface="Arial"/>
              </a:rPr>
              <a:t>Database.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284935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342926" y="6732270"/>
            <a:ext cx="1373991" cy="480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27003" y="6462522"/>
            <a:ext cx="989914" cy="2697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410033" y="1789938"/>
            <a:ext cx="2807423" cy="704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576520" y="1799082"/>
            <a:ext cx="1241393" cy="669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76116" y="1492758"/>
            <a:ext cx="1209387" cy="123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18961" y="2569464"/>
            <a:ext cx="8323966" cy="34107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222162" y="1728216"/>
            <a:ext cx="64012" cy="877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304465" y="1655064"/>
            <a:ext cx="5029586" cy="548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279183" y="1664208"/>
            <a:ext cx="64012" cy="8138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484631"/>
            <a:ext cx="9894569" cy="5742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5999" y="0"/>
                </a:moveTo>
                <a:lnTo>
                  <a:pt x="0" y="0"/>
                </a:lnTo>
                <a:lnTo>
                  <a:pt x="9905999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5999" y="0"/>
                </a:moveTo>
                <a:lnTo>
                  <a:pt x="0" y="0"/>
                </a:lnTo>
                <a:lnTo>
                  <a:pt x="9905999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0"/>
            <a:ext cx="9906000" cy="6362700"/>
          </a:xfrm>
          <a:custGeom>
            <a:avLst/>
            <a:gdLst/>
            <a:ahLst/>
            <a:cxnLst/>
            <a:rect l="l" t="t" r="r" b="b"/>
            <a:pathLst>
              <a:path w="9906000" h="6362700">
                <a:moveTo>
                  <a:pt x="9905999" y="0"/>
                </a:moveTo>
                <a:lnTo>
                  <a:pt x="0" y="0"/>
                </a:lnTo>
                <a:lnTo>
                  <a:pt x="0" y="6362700"/>
                </a:lnTo>
                <a:lnTo>
                  <a:pt x="9905999" y="6362700"/>
                </a:lnTo>
                <a:lnTo>
                  <a:pt x="990599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0"/>
            <a:ext cx="9906000" cy="1128776"/>
          </a:xfrm>
          <a:custGeom>
            <a:avLst/>
            <a:gdLst/>
            <a:ahLst/>
            <a:cxnLst/>
            <a:rect l="l" t="t" r="r" b="b"/>
            <a:pathLst>
              <a:path w="9906000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50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50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" y="438908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82955" y="717829"/>
                </a:move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2275" y="642914"/>
                </a:lnTo>
                <a:lnTo>
                  <a:pt x="457935" y="611028"/>
                </a:ln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482955" y="717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6362699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9905999" y="0"/>
                </a:moveTo>
                <a:lnTo>
                  <a:pt x="0" y="0"/>
                </a:lnTo>
                <a:lnTo>
                  <a:pt x="9905999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439162"/>
            <a:ext cx="9906000" cy="723671"/>
          </a:xfrm>
          <a:custGeom>
            <a:avLst/>
            <a:gdLst/>
            <a:ahLst/>
            <a:cxnLst/>
            <a:rect l="l" t="t" r="r" b="b"/>
            <a:pathLst>
              <a:path w="9906000" h="723671">
                <a:moveTo>
                  <a:pt x="482957" y="716827"/>
                </a:move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1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3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1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482957" y="716827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6362699"/>
            <a:ext cx="9905999" cy="495298"/>
          </a:xfrm>
          <a:custGeom>
            <a:avLst/>
            <a:gdLst/>
            <a:ahLst/>
            <a:cxnLst/>
            <a:rect l="l" t="t" r="r" b="b"/>
            <a:pathLst>
              <a:path w="9905999" h="495298">
                <a:moveTo>
                  <a:pt x="9905999" y="0"/>
                </a:moveTo>
                <a:lnTo>
                  <a:pt x="0" y="0"/>
                </a:lnTo>
                <a:lnTo>
                  <a:pt x="0" y="495298"/>
                </a:lnTo>
                <a:lnTo>
                  <a:pt x="9905999" y="495298"/>
                </a:lnTo>
                <a:lnTo>
                  <a:pt x="9905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242185" y="482362"/>
            <a:ext cx="559072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Start</a:t>
            </a:r>
            <a:r>
              <a:rPr dirty="0" smtClean="0" sz="2000" spc="-34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000" spc="34" b="1">
                <a:solidFill>
                  <a:srgbClr val="0097C6"/>
                </a:solidFill>
                <a:latin typeface="Arial"/>
                <a:cs typeface="Arial"/>
              </a:rPr>
              <a:t>w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i</a:t>
            </a:r>
            <a:r>
              <a:rPr dirty="0" smtClean="0" sz="2000" spc="-9" b="1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h</a:t>
            </a:r>
            <a:r>
              <a:rPr dirty="0" smtClean="0" sz="2000" spc="-49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.BEG</a:t>
            </a:r>
            <a:r>
              <a:rPr dirty="0" smtClean="0" sz="2000" spc="-9" b="1">
                <a:solidFill>
                  <a:srgbClr val="0097C6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N</a:t>
            </a:r>
            <a:r>
              <a:rPr dirty="0" smtClean="0" sz="2000" spc="-9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dirty="0" smtClean="0" sz="2000" spc="-9" b="1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PORT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and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.</a:t>
            </a:r>
            <a:r>
              <a:rPr dirty="0" smtClean="0" sz="2000" spc="-9" b="1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ND</a:t>
            </a:r>
            <a:r>
              <a:rPr dirty="0" smtClean="0" sz="2000" spc="9" b="1">
                <a:solidFill>
                  <a:srgbClr val="0097C6"/>
                </a:solidFill>
                <a:latin typeface="Arial"/>
                <a:cs typeface="Arial"/>
              </a:rPr>
              <a:t> </a:t>
            </a:r>
            <a:r>
              <a:rPr dirty="0" smtClean="0" sz="2000" spc="-9" b="1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dirty="0" smtClean="0" sz="2000" spc="-9" b="1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ORT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7988" y="1474181"/>
            <a:ext cx="1248444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dirty="0" smtClean="0" sz="1150">
                <a:solidFill>
                  <a:srgbClr val="5D5869"/>
                </a:solidFill>
                <a:latin typeface="Arial"/>
                <a:cs typeface="Arial"/>
              </a:rPr>
              <a:t>.</a:t>
            </a:r>
            <a:r>
              <a:rPr dirty="0" smtClean="0" sz="1150">
                <a:solidFill>
                  <a:srgbClr val="5D5869"/>
                </a:solidFill>
                <a:latin typeface="Arial"/>
                <a:cs typeface="Arial"/>
              </a:rPr>
              <a:t>B</a:t>
            </a:r>
            <a:r>
              <a:rPr dirty="0" smtClean="0" sz="1150">
                <a:solidFill>
                  <a:srgbClr val="464450"/>
                </a:solidFill>
                <a:latin typeface="Arial"/>
                <a:cs typeface="Arial"/>
              </a:rPr>
              <a:t>IE</a:t>
            </a:r>
            <a:r>
              <a:rPr dirty="0" smtClean="0" sz="1150">
                <a:solidFill>
                  <a:srgbClr val="5D5869"/>
                </a:solidFill>
                <a:latin typeface="Arial"/>
                <a:cs typeface="Arial"/>
              </a:rPr>
              <a:t>G</a:t>
            </a:r>
            <a:r>
              <a:rPr dirty="0" smtClean="0" sz="115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15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15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-4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X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POR</a:t>
            </a:r>
            <a:r>
              <a:rPr dirty="0" smtClean="0" sz="1150" spc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68392" y="1772751"/>
            <a:ext cx="1269191" cy="727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9144">
              <a:lnSpc>
                <a:spcPts val="1060"/>
              </a:lnSpc>
              <a:spcBef>
                <a:spcPts val="223"/>
              </a:spcBef>
            </a:pPr>
            <a:r>
              <a:rPr dirty="0" smtClean="0" sz="1100" b="1">
                <a:solidFill>
                  <a:srgbClr val="464450"/>
                </a:solidFill>
                <a:latin typeface="Times New Roman"/>
                <a:cs typeface="Times New Roman"/>
              </a:rPr>
              <a:t>.</a:t>
            </a:r>
            <a:r>
              <a:rPr dirty="0" smtClean="0" sz="1100" b="1">
                <a:solidFill>
                  <a:srgbClr val="464450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b="1">
                <a:solidFill>
                  <a:srgbClr val="46445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b="1">
                <a:solidFill>
                  <a:srgbClr val="464450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b="1">
                <a:solidFill>
                  <a:srgbClr val="36323E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b="1">
                <a:solidFill>
                  <a:srgbClr val="46445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b="1">
                <a:solidFill>
                  <a:srgbClr val="46445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4" b="1">
                <a:solidFill>
                  <a:srgbClr val="46445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 b="1">
                <a:solidFill>
                  <a:srgbClr val="46445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 b="1">
                <a:solidFill>
                  <a:srgbClr val="464450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0" b="1">
                <a:solidFill>
                  <a:srgbClr val="464450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 b="1">
                <a:solidFill>
                  <a:srgbClr val="464450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 b="1">
                <a:solidFill>
                  <a:srgbClr val="464450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 b="1">
                <a:solidFill>
                  <a:srgbClr val="46445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 b="1">
                <a:solidFill>
                  <a:srgbClr val="46445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 b="1">
                <a:solidFill>
                  <a:srgbClr val="36323E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 b="1">
                <a:solidFill>
                  <a:srgbClr val="36323E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 b="1">
                <a:solidFill>
                  <a:srgbClr val="46445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 b="1">
                <a:solidFill>
                  <a:srgbClr val="46445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 b="1">
                <a:solidFill>
                  <a:srgbClr val="464450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 b="1">
                <a:solidFill>
                  <a:srgbClr val="464450"/>
                </a:solidFill>
                <a:latin typeface="Times New Roman"/>
                <a:cs typeface="Times New Roman"/>
              </a:rPr>
              <a:t>ITY</a:t>
            </a:r>
            <a:endParaRPr sz="1100">
              <a:latin typeface="Times New Roman"/>
              <a:cs typeface="Times New Roman"/>
            </a:endParaRPr>
          </a:p>
          <a:p>
            <a:pPr marL="17272" marR="242341">
              <a:lnSpc>
                <a:spcPts val="1207"/>
              </a:lnSpc>
              <a:spcBef>
                <a:spcPts val="12"/>
              </a:spcBef>
            </a:pPr>
            <a:r>
              <a:rPr dirty="0" smtClean="0" sz="1050" b="1">
                <a:solidFill>
                  <a:srgbClr val="464450"/>
                </a:solidFill>
                <a:latin typeface="Arial"/>
                <a:cs typeface="Arial"/>
              </a:rPr>
              <a:t>S</a:t>
            </a:r>
            <a:r>
              <a:rPr dirty="0" smtClean="0" sz="1050" b="1">
                <a:solidFill>
                  <a:srgbClr val="464450"/>
                </a:solidFill>
                <a:latin typeface="Arial"/>
                <a:cs typeface="Arial"/>
              </a:rPr>
              <a:t>L</a:t>
            </a:r>
            <a:r>
              <a:rPr dirty="0" smtClean="0" sz="1050" b="1">
                <a:solidFill>
                  <a:srgbClr val="36323E"/>
                </a:solidFill>
                <a:latin typeface="Arial"/>
                <a:cs typeface="Arial"/>
              </a:rPr>
              <a:t>E</a:t>
            </a:r>
            <a:r>
              <a:rPr dirty="0" smtClean="0" sz="1050" b="1">
                <a:solidFill>
                  <a:srgbClr val="36323E"/>
                </a:solidFill>
                <a:latin typeface="Arial"/>
                <a:cs typeface="Arial"/>
              </a:rPr>
              <a:t>E</a:t>
            </a:r>
            <a:r>
              <a:rPr dirty="0" smtClean="0" sz="1050" b="1">
                <a:solidFill>
                  <a:srgbClr val="464450"/>
                </a:solidFill>
                <a:latin typeface="Arial"/>
                <a:cs typeface="Arial"/>
              </a:rPr>
              <a:t>P</a:t>
            </a:r>
            <a:r>
              <a:rPr dirty="0" smtClean="0" sz="1050" b="1">
                <a:solidFill>
                  <a:srgbClr val="464450"/>
                </a:solidFill>
                <a:latin typeface="Arial"/>
                <a:cs typeface="Arial"/>
              </a:rPr>
              <a:t> </a:t>
            </a:r>
            <a:endParaRPr sz="1050">
              <a:latin typeface="Arial"/>
              <a:cs typeface="Arial"/>
            </a:endParaRPr>
          </a:p>
          <a:p>
            <a:pPr marL="17272" marR="242341">
              <a:lnSpc>
                <a:spcPts val="1207"/>
              </a:lnSpc>
            </a:pPr>
            <a:r>
              <a:rPr dirty="0" smtClean="0" sz="1050" b="1">
                <a:solidFill>
                  <a:srgbClr val="464450"/>
                </a:solidFill>
                <a:latin typeface="Arial"/>
                <a:cs typeface="Arial"/>
              </a:rPr>
              <a:t>S</a:t>
            </a:r>
            <a:r>
              <a:rPr dirty="0" smtClean="0" sz="1050" b="1">
                <a:solidFill>
                  <a:srgbClr val="464450"/>
                </a:solidFill>
                <a:latin typeface="Arial"/>
                <a:cs typeface="Arial"/>
              </a:rPr>
              <a:t>PO</a:t>
            </a:r>
            <a:r>
              <a:rPr dirty="0" smtClean="0" sz="1050" b="1">
                <a:solidFill>
                  <a:srgbClr val="464450"/>
                </a:solidFill>
                <a:latin typeface="Arial"/>
                <a:cs typeface="Arial"/>
              </a:rPr>
              <a:t>O</a:t>
            </a:r>
            <a:r>
              <a:rPr dirty="0" smtClean="0" sz="1050" b="1">
                <a:solidFill>
                  <a:srgbClr val="36323E"/>
                </a:solidFill>
                <a:latin typeface="Arial"/>
                <a:cs typeface="Arial"/>
              </a:rPr>
              <a:t>L</a:t>
            </a:r>
            <a:r>
              <a:rPr dirty="0" smtClean="0" sz="1050" b="1">
                <a:solidFill>
                  <a:srgbClr val="464450"/>
                </a:solidFill>
                <a:latin typeface="Arial"/>
                <a:cs typeface="Arial"/>
              </a:rPr>
              <a:t>M</a:t>
            </a:r>
            <a:r>
              <a:rPr dirty="0" smtClean="0" sz="1050" b="1">
                <a:solidFill>
                  <a:srgbClr val="464450"/>
                </a:solidFill>
                <a:latin typeface="Arial"/>
                <a:cs typeface="Arial"/>
              </a:rPr>
              <a:t>O</a:t>
            </a:r>
            <a:r>
              <a:rPr dirty="0" smtClean="0" sz="1050" b="1">
                <a:solidFill>
                  <a:srgbClr val="464450"/>
                </a:solidFill>
                <a:latin typeface="Arial"/>
                <a:cs typeface="Arial"/>
              </a:rPr>
              <a:t>D</a:t>
            </a:r>
            <a:r>
              <a:rPr dirty="0" smtClean="0" sz="1050" b="1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050" b="1">
                <a:solidFill>
                  <a:srgbClr val="464450"/>
                </a:solidFill>
                <a:latin typeface="Arial"/>
                <a:cs typeface="Arial"/>
              </a:rPr>
              <a:t> </a:t>
            </a:r>
            <a:endParaRPr sz="1100">
              <a:latin typeface="Times New Roman"/>
              <a:cs typeface="Times New Roman"/>
            </a:endParaRPr>
          </a:p>
          <a:p>
            <a:pPr marL="17272" marR="242341">
              <a:lnSpc>
                <a:spcPts val="1264"/>
              </a:lnSpc>
            </a:pPr>
            <a:r>
              <a:rPr dirty="0" smtClean="0" sz="1100" b="1">
                <a:solidFill>
                  <a:srgbClr val="46445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b="1">
                <a:solidFill>
                  <a:srgbClr val="464450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b="1">
                <a:solidFill>
                  <a:srgbClr val="36323E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b="1">
                <a:solidFill>
                  <a:srgbClr val="36323E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b="1">
                <a:solidFill>
                  <a:srgbClr val="464450"/>
                </a:solidFill>
                <a:latin typeface="Times New Roman"/>
                <a:cs typeface="Times New Roman"/>
              </a:rPr>
              <a:t>FY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01905" y="1780395"/>
            <a:ext cx="2854503" cy="729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272" marR="30667">
              <a:lnSpc>
                <a:spcPts val="1180"/>
              </a:lnSpc>
              <a:spcBef>
                <a:spcPts val="59"/>
              </a:spcBef>
            </a:pPr>
            <a:r>
              <a:rPr dirty="0" smtClean="0" baseline="-2760" sz="1575" b="1">
                <a:solidFill>
                  <a:srgbClr val="464450"/>
                </a:solidFill>
                <a:latin typeface="Arial"/>
                <a:cs typeface="Arial"/>
              </a:rPr>
              <a:t>r</a:t>
            </a:r>
            <a:r>
              <a:rPr dirty="0" smtClean="0" baseline="-2760" sz="1575" b="1">
                <a:solidFill>
                  <a:srgbClr val="464450"/>
                </a:solidFill>
                <a:latin typeface="Arial"/>
                <a:cs typeface="Arial"/>
              </a:rPr>
              <a:t>s</a:t>
            </a:r>
            <a:r>
              <a:rPr dirty="0" smtClean="0" baseline="-2760" sz="1575" b="1">
                <a:solidFill>
                  <a:srgbClr val="36323E"/>
                </a:solidFill>
                <a:latin typeface="Arial"/>
                <a:cs typeface="Arial"/>
              </a:rPr>
              <a:t>E</a:t>
            </a:r>
            <a:r>
              <a:rPr dirty="0" smtClean="0" baseline="-2760" sz="1575" b="1">
                <a:solidFill>
                  <a:srgbClr val="464450"/>
                </a:solidFill>
                <a:latin typeface="Arial"/>
                <a:cs typeface="Arial"/>
              </a:rPr>
              <a:t>S</a:t>
            </a:r>
            <a:r>
              <a:rPr dirty="0" smtClean="0" baseline="-2760" sz="1575" b="1">
                <a:solidFill>
                  <a:srgbClr val="464450"/>
                </a:solidFill>
                <a:latin typeface="Arial"/>
                <a:cs typeface="Arial"/>
              </a:rPr>
              <a:t>S</a:t>
            </a:r>
            <a:r>
              <a:rPr dirty="0" smtClean="0" baseline="-2760" sz="1575" b="1">
                <a:solidFill>
                  <a:srgbClr val="36323E"/>
                </a:solidFill>
                <a:latin typeface="Arial"/>
                <a:cs typeface="Arial"/>
              </a:rPr>
              <a:t>I</a:t>
            </a:r>
            <a:r>
              <a:rPr dirty="0" smtClean="0" baseline="-2760" sz="1575" b="1">
                <a:solidFill>
                  <a:srgbClr val="464450"/>
                </a:solidFill>
                <a:latin typeface="Arial"/>
                <a:cs typeface="Arial"/>
              </a:rPr>
              <a:t>O</a:t>
            </a:r>
            <a:r>
              <a:rPr dirty="0" smtClean="0" baseline="-2760" sz="1575" b="1">
                <a:solidFill>
                  <a:srgbClr val="464450"/>
                </a:solidFill>
                <a:latin typeface="Arial"/>
                <a:cs typeface="Arial"/>
              </a:rPr>
              <a:t>NS</a:t>
            </a:r>
            <a:r>
              <a:rPr dirty="0" smtClean="0" baseline="-2760" sz="1575" b="1">
                <a:solidFill>
                  <a:srgbClr val="464450"/>
                </a:solidFill>
                <a:latin typeface="Arial"/>
                <a:cs typeface="Arial"/>
              </a:rPr>
              <a:t>    </a:t>
            </a:r>
            <a:r>
              <a:rPr dirty="0" smtClean="0" baseline="-2760" sz="1575" spc="39" b="1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dirty="0" smtClean="0" baseline="-2760" sz="1575" spc="0" b="1">
                <a:solidFill>
                  <a:srgbClr val="464450"/>
                </a:solidFill>
                <a:latin typeface="Arial"/>
                <a:cs typeface="Arial"/>
              </a:rPr>
              <a:t>m</a:t>
            </a:r>
            <a:r>
              <a:rPr dirty="0" smtClean="0" baseline="-2760" sz="1575" spc="0" b="1">
                <a:solidFill>
                  <a:srgbClr val="464450"/>
                </a:solidFill>
                <a:latin typeface="Arial"/>
                <a:cs typeface="Arial"/>
              </a:rPr>
              <a:t>a</a:t>
            </a:r>
            <a:r>
              <a:rPr dirty="0" smtClean="0" baseline="-2760" sz="1575" spc="0" b="1">
                <a:solidFill>
                  <a:srgbClr val="464450"/>
                </a:solidFill>
                <a:latin typeface="Arial"/>
                <a:cs typeface="Arial"/>
              </a:rPr>
              <a:t>x</a:t>
            </a:r>
            <a:r>
              <a:rPr dirty="0" smtClean="0" baseline="-2760" sz="1575" spc="85" b="1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dirty="0" smtClean="0" baseline="-2760" sz="1575" spc="0" b="1">
                <a:solidFill>
                  <a:srgbClr val="36323E"/>
                </a:solidFill>
                <a:latin typeface="Arial"/>
                <a:cs typeface="Arial"/>
              </a:rPr>
              <a:t>[</a:t>
            </a:r>
            <a:r>
              <a:rPr dirty="0" smtClean="0" baseline="-2760" sz="1575" spc="0" b="1">
                <a:solidFill>
                  <a:srgbClr val="464450"/>
                </a:solidFill>
                <a:latin typeface="Arial"/>
                <a:cs typeface="Arial"/>
              </a:rPr>
              <a:t>m</a:t>
            </a:r>
            <a:r>
              <a:rPr dirty="0" smtClean="0" baseline="-2760" sz="1575" spc="0" b="1">
                <a:solidFill>
                  <a:srgbClr val="464450"/>
                </a:solidFill>
                <a:latin typeface="Arial"/>
                <a:cs typeface="Arial"/>
              </a:rPr>
              <a:t>i</a:t>
            </a:r>
            <a:r>
              <a:rPr dirty="0" smtClean="0" baseline="-2760" sz="1575" spc="0" b="1">
                <a:solidFill>
                  <a:srgbClr val="464450"/>
                </a:solidFill>
                <a:latin typeface="Arial"/>
                <a:cs typeface="Arial"/>
              </a:rPr>
              <a:t>n</a:t>
            </a:r>
            <a:r>
              <a:rPr dirty="0" smtClean="0" baseline="-2760" sz="1575" spc="0" b="1">
                <a:solidFill>
                  <a:srgbClr val="464450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 marL="17272" marR="30667">
              <a:lnSpc>
                <a:spcPts val="1080"/>
              </a:lnSpc>
            </a:pPr>
            <a:r>
              <a:rPr dirty="0" smtClean="0" sz="1050">
                <a:solidFill>
                  <a:srgbClr val="464450"/>
                </a:solidFill>
                <a:latin typeface="Arial"/>
                <a:cs typeface="Arial"/>
              </a:rPr>
              <a:t>h</a:t>
            </a:r>
            <a:r>
              <a:rPr dirty="0" smtClean="0" sz="1050">
                <a:solidFill>
                  <a:srgbClr val="464450"/>
                </a:solidFill>
                <a:latin typeface="Arial"/>
                <a:cs typeface="Arial"/>
              </a:rPr>
              <a:t>o</a:t>
            </a:r>
            <a:r>
              <a:rPr dirty="0" smtClean="0" sz="1050">
                <a:solidFill>
                  <a:srgbClr val="464450"/>
                </a:solidFill>
                <a:latin typeface="Arial"/>
                <a:cs typeface="Arial"/>
              </a:rPr>
              <a:t>u</a:t>
            </a:r>
            <a:r>
              <a:rPr dirty="0" smtClean="0" sz="1050">
                <a:solidFill>
                  <a:srgbClr val="464450"/>
                </a:solidFill>
                <a:latin typeface="Arial"/>
                <a:cs typeface="Arial"/>
              </a:rPr>
              <a:t>rs</a:t>
            </a:r>
            <a:endParaRPr sz="1050">
              <a:latin typeface="Arial"/>
              <a:cs typeface="Arial"/>
            </a:endParaRPr>
          </a:p>
          <a:p>
            <a:pPr marL="17272" marR="30667">
              <a:lnSpc>
                <a:spcPts val="969"/>
              </a:lnSpc>
            </a:pPr>
            <a:r>
              <a:rPr dirty="0" smtClean="0" baseline="-8282" sz="1575" b="1">
                <a:solidFill>
                  <a:srgbClr val="464450"/>
                </a:solidFill>
                <a:latin typeface="Arial"/>
                <a:cs typeface="Arial"/>
              </a:rPr>
              <a:t>m</a:t>
            </a:r>
            <a:r>
              <a:rPr dirty="0" smtClean="0" baseline="-8282" sz="1575" b="1">
                <a:solidFill>
                  <a:srgbClr val="464450"/>
                </a:solidFill>
                <a:latin typeface="Arial"/>
                <a:cs typeface="Arial"/>
              </a:rPr>
              <a:t>i</a:t>
            </a:r>
            <a:r>
              <a:rPr dirty="0" smtClean="0" baseline="-8282" sz="1575" b="1">
                <a:solidFill>
                  <a:srgbClr val="464450"/>
                </a:solidFill>
                <a:latin typeface="Arial"/>
                <a:cs typeface="Arial"/>
              </a:rPr>
              <a:t>n</a:t>
            </a:r>
            <a:r>
              <a:rPr dirty="0" smtClean="0" baseline="-8282" sz="1575" b="1">
                <a:solidFill>
                  <a:srgbClr val="464450"/>
                </a:solidFill>
                <a:latin typeface="Arial"/>
                <a:cs typeface="Arial"/>
              </a:rPr>
              <a:t>u</a:t>
            </a:r>
            <a:r>
              <a:rPr dirty="0" smtClean="0" baseline="-8282" sz="1575" b="1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dirty="0" smtClean="0" baseline="-8282" sz="1575" b="1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baseline="-8282" sz="1575" b="1">
                <a:solidFill>
                  <a:srgbClr val="464450"/>
                </a:solidFill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135"/>
              </a:lnSpc>
              <a:spcBef>
                <a:spcPts val="8"/>
              </a:spcBef>
            </a:pPr>
            <a:r>
              <a:rPr dirty="0" smtClean="0" baseline="-5521" sz="1575" spc="0" b="1">
                <a:solidFill>
                  <a:srgbClr val="464450"/>
                </a:solidFill>
                <a:latin typeface="Arial"/>
                <a:cs typeface="Arial"/>
              </a:rPr>
              <a:t>S</a:t>
            </a:r>
            <a:r>
              <a:rPr dirty="0" smtClean="0" baseline="-5521" sz="1575" spc="0" b="1">
                <a:solidFill>
                  <a:srgbClr val="464450"/>
                </a:solidFill>
                <a:latin typeface="Arial"/>
                <a:cs typeface="Arial"/>
              </a:rPr>
              <a:t>PO</a:t>
            </a:r>
            <a:r>
              <a:rPr dirty="0" smtClean="0" baseline="-5521" sz="1575" spc="0" b="1">
                <a:solidFill>
                  <a:srgbClr val="464450"/>
                </a:solidFill>
                <a:latin typeface="Arial"/>
                <a:cs typeface="Arial"/>
              </a:rPr>
              <a:t>O</a:t>
            </a:r>
            <a:r>
              <a:rPr dirty="0" smtClean="0" baseline="-5521" sz="1575" spc="0" b="1">
                <a:solidFill>
                  <a:srgbClr val="36323E"/>
                </a:solidFill>
                <a:latin typeface="Arial"/>
                <a:cs typeface="Arial"/>
              </a:rPr>
              <a:t>L</a:t>
            </a:r>
            <a:r>
              <a:rPr dirty="0" smtClean="0" baseline="-5521" sz="1575" spc="-12" b="1">
                <a:solidFill>
                  <a:srgbClr val="36323E"/>
                </a:solidFill>
                <a:latin typeface="Arial"/>
                <a:cs typeface="Arial"/>
              </a:rPr>
              <a:t> </a:t>
            </a:r>
            <a:r>
              <a:rPr dirty="0" smtClean="0" baseline="-4141" sz="2100" spc="0" b="1">
                <a:solidFill>
                  <a:srgbClr val="36323E"/>
                </a:solidFill>
                <a:latin typeface="Arial"/>
                <a:cs typeface="Arial"/>
              </a:rPr>
              <a:t>I</a:t>
            </a:r>
            <a:r>
              <a:rPr dirty="0" smtClean="0" baseline="-4141" sz="2100" spc="0" b="1">
                <a:solidFill>
                  <a:srgbClr val="36323E"/>
                </a:solidFill>
                <a:latin typeface="Arial"/>
                <a:cs typeface="Arial"/>
              </a:rPr>
              <a:t>   </a:t>
            </a:r>
            <a:r>
              <a:rPr dirty="0" smtClean="0" baseline="-4141" sz="2100" spc="99" b="1">
                <a:solidFill>
                  <a:srgbClr val="36323E"/>
                </a:solidFill>
                <a:latin typeface="Arial"/>
                <a:cs typeface="Arial"/>
              </a:rPr>
              <a:t> </a:t>
            </a:r>
            <a:r>
              <a:rPr dirty="0" smtClean="0" baseline="-5521" sz="1575" spc="0" b="1">
                <a:solidFill>
                  <a:srgbClr val="464450"/>
                </a:solidFill>
                <a:latin typeface="Arial"/>
                <a:cs typeface="Arial"/>
              </a:rPr>
              <a:t>N</a:t>
            </a:r>
            <a:r>
              <a:rPr dirty="0" smtClean="0" baseline="-5521" sz="1575" spc="0" b="1">
                <a:solidFill>
                  <a:srgbClr val="464450"/>
                </a:solidFill>
                <a:latin typeface="Arial"/>
                <a:cs typeface="Arial"/>
              </a:rPr>
              <a:t>O</a:t>
            </a:r>
            <a:r>
              <a:rPr dirty="0" smtClean="0" baseline="-5521" sz="1575" spc="0" b="1">
                <a:solidFill>
                  <a:srgbClr val="464450"/>
                </a:solidFill>
                <a:latin typeface="Arial"/>
                <a:cs typeface="Arial"/>
              </a:rPr>
              <a:t>S</a:t>
            </a:r>
            <a:r>
              <a:rPr dirty="0" smtClean="0" baseline="-5521" sz="1575" spc="0" b="1">
                <a:solidFill>
                  <a:srgbClr val="464450"/>
                </a:solidFill>
                <a:latin typeface="Arial"/>
                <a:cs typeface="Arial"/>
              </a:rPr>
              <a:t>PO</a:t>
            </a:r>
            <a:r>
              <a:rPr dirty="0" smtClean="0" baseline="-5521" sz="1575" spc="0" b="1">
                <a:solidFill>
                  <a:srgbClr val="464450"/>
                </a:solidFill>
                <a:latin typeface="Arial"/>
                <a:cs typeface="Arial"/>
              </a:rPr>
              <a:t>O</a:t>
            </a:r>
            <a:r>
              <a:rPr dirty="0" smtClean="0" baseline="-5521" sz="1575" spc="0" b="1">
                <a:solidFill>
                  <a:srgbClr val="464450"/>
                </a:solidFill>
                <a:latin typeface="Arial"/>
                <a:cs typeface="Arial"/>
              </a:rPr>
              <a:t>L</a:t>
            </a:r>
            <a:r>
              <a:rPr dirty="0" smtClean="0" baseline="-5521" sz="1575" spc="0" b="1">
                <a:solidFill>
                  <a:srgbClr val="464450"/>
                </a:solidFill>
                <a:latin typeface="Arial"/>
                <a:cs typeface="Arial"/>
              </a:rPr>
              <a:t>   </a:t>
            </a:r>
            <a:r>
              <a:rPr dirty="0" smtClean="0" baseline="-5521" sz="1575" spc="284" b="1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dirty="0" smtClean="0" baseline="-5521" sz="1575" spc="0" b="1">
                <a:solidFill>
                  <a:srgbClr val="464450"/>
                </a:solidFill>
                <a:latin typeface="Arial"/>
                <a:cs typeface="Arial"/>
              </a:rPr>
              <a:t>N</a:t>
            </a:r>
            <a:r>
              <a:rPr dirty="0" smtClean="0" baseline="-5521" sz="1575" spc="0" b="1">
                <a:solidFill>
                  <a:srgbClr val="464450"/>
                </a:solidFill>
                <a:latin typeface="Arial"/>
                <a:cs typeface="Arial"/>
              </a:rPr>
              <a:t>O</a:t>
            </a:r>
            <a:r>
              <a:rPr dirty="0" smtClean="0" baseline="-5521" sz="1575" spc="0" b="1">
                <a:solidFill>
                  <a:srgbClr val="464450"/>
                </a:solidFill>
                <a:latin typeface="Arial"/>
                <a:cs typeface="Arial"/>
              </a:rPr>
              <a:t>S</a:t>
            </a:r>
            <a:r>
              <a:rPr dirty="0" smtClean="0" baseline="-5521" sz="1575" spc="0" b="1">
                <a:solidFill>
                  <a:srgbClr val="464450"/>
                </a:solidFill>
                <a:latin typeface="Arial"/>
                <a:cs typeface="Arial"/>
              </a:rPr>
              <a:t>PO</a:t>
            </a:r>
            <a:r>
              <a:rPr dirty="0" smtClean="0" baseline="-5521" sz="1575" spc="0" b="1">
                <a:solidFill>
                  <a:srgbClr val="464450"/>
                </a:solidFill>
                <a:latin typeface="Arial"/>
                <a:cs typeface="Arial"/>
              </a:rPr>
              <a:t>O</a:t>
            </a:r>
            <a:r>
              <a:rPr dirty="0" smtClean="0" baseline="-5521" sz="1575" spc="0" b="1">
                <a:solidFill>
                  <a:srgbClr val="36323E"/>
                </a:solidFill>
                <a:latin typeface="Arial"/>
                <a:cs typeface="Arial"/>
              </a:rPr>
              <a:t>L</a:t>
            </a:r>
            <a:r>
              <a:rPr dirty="0" smtClean="0" baseline="-5521" sz="1575" spc="0" b="1">
                <a:solidFill>
                  <a:srgbClr val="464450"/>
                </a:solidFill>
                <a:latin typeface="Arial"/>
                <a:cs typeface="Arial"/>
              </a:rPr>
              <a:t>O</a:t>
            </a:r>
            <a:r>
              <a:rPr dirty="0" smtClean="0" baseline="-5521" sz="1575" spc="0" b="1">
                <a:solidFill>
                  <a:srgbClr val="464450"/>
                </a:solidFill>
                <a:latin typeface="Arial"/>
                <a:cs typeface="Arial"/>
              </a:rPr>
              <a:t>N</a:t>
            </a:r>
            <a:r>
              <a:rPr dirty="0" smtClean="0" baseline="-5521" sz="1575" spc="0" b="1">
                <a:solidFill>
                  <a:srgbClr val="464450"/>
                </a:solidFill>
                <a:latin typeface="Arial"/>
                <a:cs typeface="Arial"/>
              </a:rPr>
              <a:t>L</a:t>
            </a:r>
            <a:r>
              <a:rPr dirty="0" smtClean="0" baseline="-5521" sz="1575" spc="0" b="1">
                <a:solidFill>
                  <a:srgbClr val="464450"/>
                </a:solidFill>
                <a:latin typeface="Arial"/>
                <a:cs typeface="Arial"/>
              </a:rPr>
              <a:t>Y</a:t>
            </a:r>
            <a:endParaRPr sz="1050">
              <a:latin typeface="Arial"/>
              <a:cs typeface="Arial"/>
            </a:endParaRPr>
          </a:p>
          <a:p>
            <a:pPr marL="12700" marR="30667">
              <a:lnSpc>
                <a:spcPts val="1300"/>
              </a:lnSpc>
              <a:spcBef>
                <a:spcPts val="8"/>
              </a:spcBef>
            </a:pPr>
            <a:r>
              <a:rPr dirty="0" smtClean="0" baseline="2635" sz="1650" spc="0" b="1">
                <a:solidFill>
                  <a:srgbClr val="464450"/>
                </a:solidFill>
                <a:latin typeface="Times New Roman"/>
                <a:cs typeface="Times New Roman"/>
              </a:rPr>
              <a:t>O</a:t>
            </a:r>
            <a:r>
              <a:rPr dirty="0" smtClean="0" baseline="2635" sz="1650" spc="0" b="1">
                <a:solidFill>
                  <a:srgbClr val="36323E"/>
                </a:solidFill>
                <a:latin typeface="Times New Roman"/>
                <a:cs typeface="Times New Roman"/>
              </a:rPr>
              <a:t>F</a:t>
            </a:r>
            <a:r>
              <a:rPr dirty="0" smtClean="0" baseline="2635" sz="1650" spc="0" b="1">
                <a:solidFill>
                  <a:srgbClr val="36323E"/>
                </a:solidFill>
                <a:latin typeface="Times New Roman"/>
                <a:cs typeface="Times New Roman"/>
              </a:rPr>
              <a:t>F</a:t>
            </a:r>
            <a:r>
              <a:rPr dirty="0" smtClean="0" baseline="2635" sz="1650" spc="0" b="1">
                <a:solidFill>
                  <a:srgbClr val="36323E"/>
                </a:solidFill>
                <a:latin typeface="Times New Roman"/>
                <a:cs typeface="Times New Roman"/>
              </a:rPr>
              <a:t>   </a:t>
            </a:r>
            <a:r>
              <a:rPr dirty="0" smtClean="0" baseline="2635" sz="1650" spc="187" b="1">
                <a:solidFill>
                  <a:srgbClr val="36323E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760" sz="1575" spc="0" b="1">
                <a:solidFill>
                  <a:srgbClr val="36323E"/>
                </a:solidFill>
                <a:latin typeface="Arial"/>
                <a:cs typeface="Arial"/>
              </a:rPr>
              <a:t>L</a:t>
            </a:r>
            <a:r>
              <a:rPr dirty="0" smtClean="0" baseline="2760" sz="1575" spc="0" b="1">
                <a:solidFill>
                  <a:srgbClr val="464450"/>
                </a:solidFill>
                <a:latin typeface="Arial"/>
                <a:cs typeface="Arial"/>
              </a:rPr>
              <a:t>O</a:t>
            </a:r>
            <a:r>
              <a:rPr dirty="0" smtClean="0" baseline="2760" sz="1575" spc="0" b="1">
                <a:solidFill>
                  <a:srgbClr val="464450"/>
                </a:solidFill>
                <a:latin typeface="Arial"/>
                <a:cs typeface="Arial"/>
              </a:rPr>
              <a:t>W</a:t>
            </a:r>
            <a:r>
              <a:rPr dirty="0" smtClean="0" baseline="2760" sz="1575" spc="0" b="1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dirty="0" smtClean="0" baseline="2760" sz="1575" spc="64" b="1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dirty="0" smtClean="0" baseline="2070" sz="2100" spc="0" b="1">
                <a:solidFill>
                  <a:srgbClr val="36323E"/>
                </a:solidFill>
                <a:latin typeface="Arial"/>
                <a:cs typeface="Arial"/>
              </a:rPr>
              <a:t>I</a:t>
            </a:r>
            <a:r>
              <a:rPr dirty="0" smtClean="0" baseline="2070" sz="2100" spc="0" b="1">
                <a:solidFill>
                  <a:srgbClr val="36323E"/>
                </a:solidFill>
                <a:latin typeface="Arial"/>
                <a:cs typeface="Arial"/>
              </a:rPr>
              <a:t>   </a:t>
            </a:r>
            <a:r>
              <a:rPr dirty="0" smtClean="0" baseline="2070" sz="2100" spc="22" b="1">
                <a:solidFill>
                  <a:srgbClr val="36323E"/>
                </a:solidFill>
                <a:latin typeface="Arial"/>
                <a:cs typeface="Arial"/>
              </a:rPr>
              <a:t> </a:t>
            </a:r>
            <a:r>
              <a:rPr dirty="0" smtClean="0" baseline="2635" sz="1650" spc="0" b="1">
                <a:solidFill>
                  <a:srgbClr val="464450"/>
                </a:solidFill>
                <a:latin typeface="Times New Roman"/>
                <a:cs typeface="Times New Roman"/>
              </a:rPr>
              <a:t>M</a:t>
            </a:r>
            <a:r>
              <a:rPr dirty="0" smtClean="0" baseline="2635" sz="1650" spc="0" b="1">
                <a:solidFill>
                  <a:srgbClr val="464450"/>
                </a:solidFill>
                <a:latin typeface="Times New Roman"/>
                <a:cs typeface="Times New Roman"/>
              </a:rPr>
              <a:t>E</a:t>
            </a:r>
            <a:r>
              <a:rPr dirty="0" smtClean="0" baseline="2635" sz="1650" spc="0" b="1">
                <a:solidFill>
                  <a:srgbClr val="464450"/>
                </a:solidFill>
                <a:latin typeface="Times New Roman"/>
                <a:cs typeface="Times New Roman"/>
              </a:rPr>
              <a:t>D</a:t>
            </a:r>
            <a:r>
              <a:rPr dirty="0" smtClean="0" baseline="2635" sz="1650" spc="0" b="1">
                <a:solidFill>
                  <a:srgbClr val="36323E"/>
                </a:solidFill>
                <a:latin typeface="Times New Roman"/>
                <a:cs typeface="Times New Roman"/>
              </a:rPr>
              <a:t>I</a:t>
            </a:r>
            <a:r>
              <a:rPr dirty="0" smtClean="0" baseline="2635" sz="1650" spc="0" b="1">
                <a:solidFill>
                  <a:srgbClr val="464450"/>
                </a:solidFill>
                <a:latin typeface="Times New Roman"/>
                <a:cs typeface="Times New Roman"/>
              </a:rPr>
              <a:t>U</a:t>
            </a:r>
            <a:r>
              <a:rPr dirty="0" smtClean="0" baseline="2635" sz="1650" spc="0" b="1">
                <a:solidFill>
                  <a:srgbClr val="464450"/>
                </a:solidFill>
                <a:latin typeface="Times New Roman"/>
                <a:cs typeface="Times New Roman"/>
              </a:rPr>
              <a:t>M</a:t>
            </a:r>
            <a:r>
              <a:rPr dirty="0" smtClean="0" baseline="2635" sz="1650" spc="0" b="1">
                <a:solidFill>
                  <a:srgbClr val="464450"/>
                </a:solidFill>
                <a:latin typeface="Times New Roman"/>
                <a:cs typeface="Times New Roman"/>
              </a:rPr>
              <a:t>     </a:t>
            </a:r>
            <a:r>
              <a:rPr dirty="0" smtClean="0" baseline="2635" sz="1650" spc="-84" b="1">
                <a:solidFill>
                  <a:srgbClr val="46445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635" sz="1650" spc="0" b="1">
                <a:solidFill>
                  <a:srgbClr val="464450"/>
                </a:solidFill>
                <a:latin typeface="Times New Roman"/>
                <a:cs typeface="Times New Roman"/>
              </a:rPr>
              <a:t>H</a:t>
            </a:r>
            <a:r>
              <a:rPr dirty="0" smtClean="0" baseline="2635" sz="1650" spc="0" b="1">
                <a:solidFill>
                  <a:srgbClr val="36323E"/>
                </a:solidFill>
                <a:latin typeface="Times New Roman"/>
                <a:cs typeface="Times New Roman"/>
              </a:rPr>
              <a:t>I</a:t>
            </a:r>
            <a:r>
              <a:rPr dirty="0" smtClean="0" baseline="2635" sz="1650" spc="0" b="1">
                <a:solidFill>
                  <a:srgbClr val="464450"/>
                </a:solidFill>
                <a:latin typeface="Times New Roman"/>
                <a:cs typeface="Times New Roman"/>
              </a:rPr>
              <a:t>G</a:t>
            </a:r>
            <a:r>
              <a:rPr dirty="0" smtClean="0" baseline="2635" sz="1650" spc="0" b="1">
                <a:solidFill>
                  <a:srgbClr val="36323E"/>
                </a:solidFill>
                <a:latin typeface="Times New Roman"/>
                <a:cs typeface="Times New Roman"/>
              </a:rPr>
              <a:t>H</a:t>
            </a:r>
            <a:r>
              <a:rPr dirty="0" smtClean="0" baseline="2635" sz="1650" spc="0" b="1">
                <a:solidFill>
                  <a:srgbClr val="36323E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635" sz="1650" spc="-29" b="1">
                <a:solidFill>
                  <a:srgbClr val="36323E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635" sz="1650" spc="0" b="1">
                <a:solidFill>
                  <a:srgbClr val="464450"/>
                </a:solidFill>
                <a:latin typeface="Times New Roman"/>
                <a:cs typeface="Times New Roman"/>
              </a:rPr>
              <a:t>.</a:t>
            </a:r>
            <a:r>
              <a:rPr dirty="0" smtClean="0" baseline="2635" sz="1650" spc="0" b="1">
                <a:solidFill>
                  <a:srgbClr val="464450"/>
                </a:solidFill>
                <a:latin typeface="Times New Roman"/>
                <a:cs typeface="Times New Roman"/>
              </a:rPr>
              <a:t>.</a:t>
            </a:r>
            <a:r>
              <a:rPr dirty="0" smtClean="0" baseline="2635" sz="1650" spc="19" b="1">
                <a:solidFill>
                  <a:srgbClr val="36323E"/>
                </a:solidFill>
                <a:latin typeface="Times New Roman"/>
                <a:cs typeface="Times New Roman"/>
              </a:rPr>
              <a:t>.</a:t>
            </a:r>
            <a:r>
              <a:rPr dirty="0" smtClean="0" baseline="2635" sz="1650" spc="0" b="1">
                <a:solidFill>
                  <a:srgbClr val="779DC8"/>
                </a:solidFill>
                <a:latin typeface="Times New Roman"/>
                <a:cs typeface="Times New Roman"/>
              </a:rPr>
              <a:t>,</a:t>
            </a:r>
            <a:r>
              <a:rPr dirty="0" smtClean="0" baseline="2635" sz="1650" spc="0" b="1">
                <a:solidFill>
                  <a:srgbClr val="36323E"/>
                </a:solidFill>
                <a:latin typeface="Times New Roman"/>
                <a:cs typeface="Times New Roman"/>
              </a:rPr>
              <a:t>]</a:t>
            </a:r>
            <a:r>
              <a:rPr dirty="0" smtClean="0" baseline="2635" sz="1650" spc="0" b="1">
                <a:solidFill>
                  <a:srgbClr val="464450"/>
                </a:solidFill>
                <a:latin typeface="Times New Roman"/>
                <a:cs typeface="Times New Roman"/>
              </a:rPr>
              <a:t>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834" y="2624039"/>
            <a:ext cx="800360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dirty="0" smtClean="0" sz="1150">
                <a:solidFill>
                  <a:srgbClr val="628ACC"/>
                </a:solidFill>
                <a:latin typeface="Arial"/>
                <a:cs typeface="Arial"/>
              </a:rPr>
              <a:t>S</a:t>
            </a:r>
            <a:r>
              <a:rPr dirty="0" smtClean="0" sz="1150">
                <a:solidFill>
                  <a:srgbClr val="628ACC"/>
                </a:solidFill>
                <a:latin typeface="Arial"/>
                <a:cs typeface="Arial"/>
              </a:rPr>
              <a:t>E</a:t>
            </a:r>
            <a:r>
              <a:rPr dirty="0" smtClean="0" sz="1150">
                <a:solidFill>
                  <a:srgbClr val="628ACC"/>
                </a:solidFill>
                <a:latin typeface="Arial"/>
                <a:cs typeface="Arial"/>
              </a:rPr>
              <a:t>S</a:t>
            </a:r>
            <a:r>
              <a:rPr dirty="0" smtClean="0" sz="1150">
                <a:solidFill>
                  <a:srgbClr val="628ACC"/>
                </a:solidFill>
                <a:latin typeface="Arial"/>
                <a:cs typeface="Arial"/>
              </a:rPr>
              <a:t>S</a:t>
            </a:r>
            <a:r>
              <a:rPr dirty="0" smtClean="0" sz="1150">
                <a:solidFill>
                  <a:srgbClr val="639CDB"/>
                </a:solidFill>
                <a:latin typeface="Arial"/>
                <a:cs typeface="Arial"/>
              </a:rPr>
              <a:t>I</a:t>
            </a:r>
            <a:r>
              <a:rPr dirty="0" smtClean="0" sz="1150">
                <a:solidFill>
                  <a:srgbClr val="628ACC"/>
                </a:solidFill>
                <a:latin typeface="Arial"/>
                <a:cs typeface="Arial"/>
              </a:rPr>
              <a:t>O</a:t>
            </a:r>
            <a:r>
              <a:rPr dirty="0" smtClean="0" sz="1150">
                <a:solidFill>
                  <a:srgbClr val="628ACC"/>
                </a:solidFill>
                <a:latin typeface="Arial"/>
                <a:cs typeface="Arial"/>
              </a:rPr>
              <a:t>N</a:t>
            </a:r>
            <a:r>
              <a:rPr dirty="0" smtClean="0" sz="1150">
                <a:solidFill>
                  <a:srgbClr val="628ACC"/>
                </a:solidFill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5223" y="2870353"/>
            <a:ext cx="2897598" cy="394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dirty="0" smtClean="0" sz="1150">
                <a:solidFill>
                  <a:srgbClr val="5D5869"/>
                </a:solidFill>
                <a:latin typeface="Arial"/>
                <a:cs typeface="Arial"/>
              </a:rPr>
              <a:t>M</a:t>
            </a:r>
            <a:r>
              <a:rPr dirty="0" smtClean="0" sz="115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150">
                <a:solidFill>
                  <a:srgbClr val="5D5869"/>
                </a:solidFill>
                <a:latin typeface="Arial"/>
                <a:cs typeface="Arial"/>
              </a:rPr>
              <a:t>x</a:t>
            </a:r>
            <a:r>
              <a:rPr dirty="0" smtClean="0" sz="115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150">
                <a:solidFill>
                  <a:srgbClr val="5D5869"/>
                </a:solidFill>
                <a:latin typeface="Arial"/>
                <a:cs typeface="Arial"/>
              </a:rPr>
              <a:t>m</a:t>
            </a:r>
            <a:r>
              <a:rPr dirty="0" smtClean="0" sz="1150">
                <a:solidFill>
                  <a:srgbClr val="5D5869"/>
                </a:solidFill>
                <a:latin typeface="Arial"/>
                <a:cs typeface="Arial"/>
              </a:rPr>
              <a:t>u</a:t>
            </a:r>
            <a:r>
              <a:rPr dirty="0" smtClean="0" sz="1150" spc="69">
                <a:solidFill>
                  <a:srgbClr val="5D5869"/>
                </a:solidFill>
                <a:latin typeface="Arial"/>
                <a:cs typeface="Arial"/>
              </a:rPr>
              <a:t>m</a:t>
            </a:r>
            <a:r>
              <a:rPr dirty="0" smtClean="0" sz="1150" spc="0">
                <a:solidFill>
                  <a:srgbClr val="6E6C7B"/>
                </a:solidFill>
                <a:latin typeface="Arial"/>
                <a:cs typeface="Arial"/>
              </a:rPr>
              <a:t>..</a:t>
            </a:r>
            <a:r>
              <a:rPr dirty="0" smtClean="0" sz="1150" spc="129">
                <a:solidFill>
                  <a:srgbClr val="6E6C7B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d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-9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p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ti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6E6C7B"/>
                </a:solidFill>
                <a:latin typeface="Arial"/>
                <a:cs typeface="Arial"/>
              </a:rPr>
              <a:t>y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,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-14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m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m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u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m</a:t>
            </a:r>
            <a:endParaRPr sz="1150">
              <a:latin typeface="Arial"/>
              <a:cs typeface="Arial"/>
            </a:endParaRPr>
          </a:p>
          <a:p>
            <a:pPr marL="12700" marR="23622">
              <a:lnSpc>
                <a:spcPct val="95825"/>
              </a:lnSpc>
              <a:spcBef>
                <a:spcPts val="272"/>
              </a:spcBef>
            </a:pPr>
            <a:r>
              <a:rPr dirty="0" smtClean="0" sz="1150">
                <a:solidFill>
                  <a:srgbClr val="36323E"/>
                </a:solidFill>
                <a:latin typeface="Arial"/>
                <a:cs typeface="Arial"/>
              </a:rPr>
              <a:t>F</a:t>
            </a:r>
            <a:r>
              <a:rPr dirty="0" smtClean="0" sz="115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15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15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150" spc="-159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x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p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r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0098" y="2870353"/>
            <a:ext cx="4934750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u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m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ber</a:t>
            </a:r>
            <a:r>
              <a:rPr dirty="0" smtClean="0" sz="1200" spc="11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f</a:t>
            </a:r>
            <a:r>
              <a:rPr dirty="0" smtClean="0" sz="1150" spc="-29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se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ssi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150" spc="109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h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-11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u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ty</a:t>
            </a:r>
            <a:r>
              <a:rPr dirty="0" smtClean="0" sz="1200" spc="11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m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6E6C7B"/>
                </a:solidFill>
                <a:latin typeface="Arial"/>
                <a:cs typeface="Arial"/>
              </a:rPr>
              <a:t>y</a:t>
            </a:r>
            <a:r>
              <a:rPr dirty="0" smtClean="0" sz="1150" spc="183">
                <a:solidFill>
                  <a:srgbClr val="6E6C7B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u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150" spc="39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36323E"/>
                </a:solidFill>
                <a:latin typeface="Arial"/>
                <a:cs typeface="Arial"/>
              </a:rPr>
              <a:t>-</a:t>
            </a:r>
            <a:r>
              <a:rPr dirty="0" smtClean="0" sz="1150" spc="122">
                <a:solidFill>
                  <a:srgbClr val="36323E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de</a:t>
            </a:r>
            <a:r>
              <a:rPr dirty="0" smtClean="0" sz="1150" spc="0">
                <a:solidFill>
                  <a:srgbClr val="464450"/>
                </a:solidFill>
                <a:latin typeface="Arial"/>
                <a:cs typeface="Arial"/>
              </a:rPr>
              <a:t>f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u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l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ts</a:t>
            </a:r>
            <a:r>
              <a:rPr dirty="0" smtClean="0" sz="1150" spc="129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150" spc="-26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4</a:t>
            </a:r>
            <a:r>
              <a:rPr dirty="0" smtClean="0" sz="1150" spc="175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464450"/>
                </a:solidFill>
                <a:latin typeface="Arial"/>
                <a:cs typeface="Arial"/>
              </a:rPr>
              <a:t>f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r</a:t>
            </a:r>
            <a:r>
              <a:rPr dirty="0" smtClean="0" sz="1150" spc="122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U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X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0307" y="2875499"/>
            <a:ext cx="123533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dirty="0" smtClean="0" sz="1150">
                <a:solidFill>
                  <a:srgbClr val="36323E"/>
                </a:solidFill>
                <a:latin typeface="Arial"/>
                <a:cs typeface="Arial"/>
              </a:rPr>
              <a:t>•</a:t>
            </a:r>
            <a:r>
              <a:rPr dirty="0" smtClean="0" sz="1150">
                <a:solidFill>
                  <a:srgbClr val="87C5EC"/>
                </a:solidFill>
                <a:latin typeface="Arial"/>
                <a:cs typeface="Arial"/>
              </a:rPr>
              <a:t>,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0307" y="3314411"/>
            <a:ext cx="123533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dirty="0" smtClean="0" sz="1150">
                <a:solidFill>
                  <a:srgbClr val="36323E"/>
                </a:solidFill>
                <a:latin typeface="Arial"/>
                <a:cs typeface="Arial"/>
              </a:rPr>
              <a:t>•</a:t>
            </a:r>
            <a:r>
              <a:rPr dirty="0" smtClean="0" sz="1150">
                <a:solidFill>
                  <a:srgbClr val="87C5EC"/>
                </a:solidFill>
                <a:latin typeface="Arial"/>
                <a:cs typeface="Arial"/>
              </a:rPr>
              <a:t>,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6934" y="3314411"/>
            <a:ext cx="7743364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h</a:t>
            </a:r>
            <a:r>
              <a:rPr dirty="0" smtClean="0" sz="1150" spc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150" spc="92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u</a:t>
            </a:r>
            <a:r>
              <a:rPr dirty="0" smtClean="0" sz="1150" spc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m</a:t>
            </a:r>
            <a:r>
              <a:rPr dirty="0" smtClean="0" sz="1150" spc="0">
                <a:solidFill>
                  <a:srgbClr val="87C5EC"/>
                </a:solidFill>
                <a:latin typeface="Arial"/>
                <a:cs typeface="Arial"/>
              </a:rPr>
              <a:t>1</a:t>
            </a:r>
            <a:r>
              <a:rPr dirty="0" smtClean="0" sz="1150" spc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6E6C7B"/>
                </a:solidFill>
                <a:latin typeface="Arial"/>
                <a:cs typeface="Arial"/>
              </a:rPr>
              <a:t>y</a:t>
            </a:r>
            <a:r>
              <a:rPr dirty="0" smtClean="0" sz="1150" spc="59">
                <a:solidFill>
                  <a:srgbClr val="6E6C7B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6E6C7B"/>
                </a:solidFill>
                <a:latin typeface="Arial"/>
                <a:cs typeface="Arial"/>
              </a:rPr>
              <a:t>w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150" spc="0">
                <a:solidFill>
                  <a:srgbClr val="6E6C7B"/>
                </a:solidFill>
                <a:latin typeface="Arial"/>
                <a:cs typeface="Arial"/>
              </a:rPr>
              <a:t>H</a:t>
            </a:r>
            <a:r>
              <a:rPr dirty="0" smtClean="0" sz="1150" spc="0">
                <a:solidFill>
                  <a:srgbClr val="6E6C7B"/>
                </a:solidFill>
                <a:latin typeface="Arial"/>
                <a:cs typeface="Arial"/>
              </a:rPr>
              <a:t> </a:t>
            </a:r>
            <a:r>
              <a:rPr dirty="0" smtClean="0" sz="1150" spc="41">
                <a:solidFill>
                  <a:srgbClr val="6E6C7B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l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g</a:t>
            </a:r>
            <a:r>
              <a:rPr dirty="0" smtClean="0" sz="1150" spc="129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150" spc="-71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6E6C7B"/>
                </a:solidFill>
                <a:latin typeface="Arial"/>
                <a:cs typeface="Arial"/>
              </a:rPr>
              <a:t>w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150" spc="85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d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d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na</a:t>
            </a:r>
            <a:r>
              <a:rPr dirty="0" smtClean="0" sz="1150" spc="0">
                <a:solidFill>
                  <a:srgbClr val="E2AE6D"/>
                </a:solidFill>
                <a:latin typeface="Arial"/>
                <a:cs typeface="Arial"/>
              </a:rPr>
              <a:t>l</a:t>
            </a:r>
            <a:r>
              <a:rPr dirty="0" smtClean="0" sz="1150" spc="0">
                <a:solidFill>
                  <a:srgbClr val="36323E"/>
                </a:solidFill>
                <a:latin typeface="Arial"/>
                <a:cs typeface="Arial"/>
              </a:rPr>
              <a:t>l</a:t>
            </a:r>
            <a:r>
              <a:rPr dirty="0" smtClean="0" sz="1150" spc="0">
                <a:solidFill>
                  <a:srgbClr val="87C5EC"/>
                </a:solidFill>
                <a:latin typeface="Arial"/>
                <a:cs typeface="Arial"/>
              </a:rPr>
              <a:t>l</a:t>
            </a:r>
            <a:r>
              <a:rPr dirty="0" smtClean="0" sz="1150" spc="129">
                <a:solidFill>
                  <a:srgbClr val="87C5EC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Q[</a:t>
            </a:r>
            <a:r>
              <a:rPr dirty="0" smtClean="0" sz="1150" spc="0">
                <a:solidFill>
                  <a:srgbClr val="2F506E"/>
                </a:solidFill>
                <a:latin typeface="Arial"/>
                <a:cs typeface="Arial"/>
              </a:rPr>
              <a:t>L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150" spc="0">
                <a:solidFill>
                  <a:srgbClr val="6E6C7B"/>
                </a:solidFill>
                <a:latin typeface="Arial"/>
                <a:cs typeface="Arial"/>
              </a:rPr>
              <a:t>s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:</a:t>
            </a:r>
            <a:r>
              <a:rPr dirty="0" smtClean="0" sz="1150" spc="129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on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150" spc="8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f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r</a:t>
            </a:r>
            <a:r>
              <a:rPr dirty="0" smtClean="0" sz="1150" spc="25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h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150" spc="17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R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rt</a:t>
            </a:r>
            <a:r>
              <a:rPr dirty="0" smtClean="0" sz="1150" spc="0">
                <a:solidFill>
                  <a:srgbClr val="87C5EC"/>
                </a:solidFill>
                <a:latin typeface="Arial"/>
                <a:cs typeface="Arial"/>
              </a:rPr>
              <a:t>·</a:t>
            </a:r>
            <a:r>
              <a:rPr dirty="0" smtClean="0" sz="1150" spc="129">
                <a:solidFill>
                  <a:srgbClr val="87C5EC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36323E"/>
                </a:solidFill>
                <a:latin typeface="Arial"/>
                <a:cs typeface="Arial"/>
              </a:rPr>
              <a:t>L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g</a:t>
            </a:r>
            <a:r>
              <a:rPr dirty="0" smtClean="0" sz="1150" spc="129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d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-11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6E6C7B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131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f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r</a:t>
            </a:r>
            <a:r>
              <a:rPr dirty="0" smtClean="0" sz="1150" spc="12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h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150" spc="43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150" spc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l.</a:t>
            </a:r>
            <a:r>
              <a:rPr dirty="0" smtClean="0" sz="1150" spc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6E6C7B"/>
                </a:solidFill>
                <a:latin typeface="Arial"/>
                <a:cs typeface="Arial"/>
              </a:rPr>
              <a:t>C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464450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0834" y="3561299"/>
            <a:ext cx="821098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10"/>
              </a:lnSpc>
              <a:spcBef>
                <a:spcPts val="65"/>
              </a:spcBef>
            </a:pPr>
            <a:r>
              <a:rPr dirty="0" smtClean="0" sz="1150">
                <a:solidFill>
                  <a:srgbClr val="628ACC"/>
                </a:solidFill>
                <a:latin typeface="Arial"/>
                <a:cs typeface="Arial"/>
              </a:rPr>
              <a:t>T</a:t>
            </a:r>
            <a:r>
              <a:rPr dirty="0" smtClean="0" sz="1150">
                <a:solidFill>
                  <a:srgbClr val="628ACC"/>
                </a:solidFill>
                <a:latin typeface="Arial"/>
                <a:cs typeface="Arial"/>
              </a:rPr>
              <a:t>E</a:t>
            </a:r>
            <a:r>
              <a:rPr dirty="0" smtClean="0" sz="1150">
                <a:solidFill>
                  <a:srgbClr val="628ACC"/>
                </a:solidFill>
                <a:latin typeface="Arial"/>
                <a:cs typeface="Arial"/>
              </a:rPr>
              <a:t>N</a:t>
            </a:r>
            <a:r>
              <a:rPr dirty="0" smtClean="0" sz="1150">
                <a:solidFill>
                  <a:srgbClr val="628ACC"/>
                </a:solidFill>
                <a:latin typeface="Arial"/>
                <a:cs typeface="Arial"/>
              </a:rPr>
              <a:t>A</a:t>
            </a:r>
            <a:r>
              <a:rPr dirty="0" smtClean="0" sz="1150">
                <a:solidFill>
                  <a:srgbClr val="628ACC"/>
                </a:solidFill>
                <a:latin typeface="Arial"/>
                <a:cs typeface="Arial"/>
              </a:rPr>
              <a:t>C</a:t>
            </a:r>
            <a:r>
              <a:rPr dirty="0" smtClean="0" sz="1150">
                <a:solidFill>
                  <a:srgbClr val="628ACC"/>
                </a:solidFill>
                <a:latin typeface="Arial"/>
                <a:cs typeface="Arial"/>
              </a:rPr>
              <a:t>I</a:t>
            </a:r>
            <a:r>
              <a:rPr dirty="0" smtClean="0" sz="1150">
                <a:solidFill>
                  <a:srgbClr val="628ACC"/>
                </a:solidFill>
                <a:latin typeface="Arial"/>
                <a:cs typeface="Arial"/>
              </a:rPr>
              <a:t>TY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5223" y="3773136"/>
            <a:ext cx="6994152" cy="195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70"/>
              </a:lnSpc>
              <a:spcBef>
                <a:spcPts val="73"/>
              </a:spcBef>
            </a:pP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u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m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b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r</a:t>
            </a:r>
            <a:r>
              <a:rPr dirty="0" smtClean="0" sz="1200" spc="4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f</a:t>
            </a:r>
            <a:r>
              <a:rPr dirty="0" smtClean="0" sz="1200" spc="-38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h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u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119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36323E"/>
                </a:solidFill>
                <a:latin typeface="Arial"/>
                <a:cs typeface="Arial"/>
              </a:rPr>
              <a:t>F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x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p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rt</a:t>
            </a:r>
            <a:r>
              <a:rPr dirty="0" smtClean="0" sz="1200" spc="11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6E6C7B"/>
                </a:solidFill>
                <a:latin typeface="Arial"/>
                <a:cs typeface="Arial"/>
              </a:rPr>
              <a:t>w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87C5EC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200" spc="11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ry</a:t>
            </a:r>
            <a:r>
              <a:rPr dirty="0" smtClean="0" sz="1200" spc="-3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200" spc="18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350" spc="0">
                <a:solidFill>
                  <a:srgbClr val="464450"/>
                </a:solidFill>
                <a:latin typeface="Times New Roman"/>
                <a:cs typeface="Times New Roman"/>
              </a:rPr>
              <a:t>e</a:t>
            </a:r>
            <a:r>
              <a:rPr dirty="0" smtClean="0" sz="1350" spc="0">
                <a:solidFill>
                  <a:srgbClr val="5D5869"/>
                </a:solidFill>
                <a:latin typeface="Times New Roman"/>
                <a:cs typeface="Times New Roman"/>
              </a:rPr>
              <a:t>s</a:t>
            </a:r>
            <a:r>
              <a:rPr dirty="0" smtClean="0" sz="1350" spc="0">
                <a:solidFill>
                  <a:srgbClr val="5D5869"/>
                </a:solidFill>
                <a:latin typeface="Times New Roman"/>
                <a:cs typeface="Times New Roman"/>
              </a:rPr>
              <a:t>t</a:t>
            </a:r>
            <a:r>
              <a:rPr dirty="0" smtClean="0" sz="1350" spc="0">
                <a:solidFill>
                  <a:srgbClr val="5D5869"/>
                </a:solidFill>
                <a:latin typeface="Times New Roman"/>
                <a:cs typeface="Times New Roman"/>
              </a:rPr>
              <a:t>a</a:t>
            </a:r>
            <a:r>
              <a:rPr dirty="0" smtClean="0" sz="1350" spc="0">
                <a:solidFill>
                  <a:srgbClr val="5D5869"/>
                </a:solidFill>
                <a:latin typeface="Times New Roman"/>
                <a:cs typeface="Times New Roman"/>
              </a:rPr>
              <a:t>b</a:t>
            </a:r>
            <a:r>
              <a:rPr dirty="0" smtClean="0" sz="1350" spc="0">
                <a:solidFill>
                  <a:srgbClr val="5D5869"/>
                </a:solidFill>
                <a:latin typeface="Times New Roman"/>
                <a:cs typeface="Times New Roman"/>
              </a:rPr>
              <a:t>l</a:t>
            </a:r>
            <a:r>
              <a:rPr dirty="0" smtClean="0" sz="1350" spc="0">
                <a:solidFill>
                  <a:srgbClr val="6E6C7B"/>
                </a:solidFill>
                <a:latin typeface="Times New Roman"/>
                <a:cs typeface="Times New Roman"/>
              </a:rPr>
              <a:t>i</a:t>
            </a:r>
            <a:r>
              <a:rPr dirty="0" smtClean="0" sz="1350" spc="0">
                <a:solidFill>
                  <a:srgbClr val="5D5869"/>
                </a:solidFill>
                <a:latin typeface="Times New Roman"/>
                <a:cs typeface="Times New Roman"/>
              </a:rPr>
              <a:t>s</a:t>
            </a:r>
            <a:r>
              <a:rPr dirty="0" smtClean="0" sz="1350" spc="0">
                <a:solidFill>
                  <a:srgbClr val="5D5869"/>
                </a:solidFill>
                <a:latin typeface="Times New Roman"/>
                <a:cs typeface="Times New Roman"/>
              </a:rPr>
              <a:t>h</a:t>
            </a:r>
            <a:r>
              <a:rPr dirty="0" smtClean="0" sz="1350" spc="114">
                <a:solidFill>
                  <a:srgbClr val="5D5869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200" spc="41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c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on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nect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150" spc="193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200" spc="38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h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 spc="38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6E6C7B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y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m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;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-14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d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fa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u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11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4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464450"/>
                </a:solidFill>
                <a:latin typeface="Arial"/>
                <a:cs typeface="Arial"/>
              </a:rPr>
              <a:t>4</a:t>
            </a:r>
            <a:r>
              <a:rPr dirty="0" smtClean="0" sz="1150" spc="0">
                <a:solidFill>
                  <a:srgbClr val="464450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834" y="3787613"/>
            <a:ext cx="494126" cy="633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8138" marR="162454" algn="ctr">
              <a:lnSpc>
                <a:spcPts val="1320"/>
              </a:lnSpc>
              <a:spcBef>
                <a:spcPts val="66"/>
              </a:spcBef>
            </a:pPr>
            <a:r>
              <a:rPr dirty="0" smtClean="0" sz="1200">
                <a:solidFill>
                  <a:srgbClr val="36323E"/>
                </a:solidFill>
                <a:latin typeface="Arial"/>
                <a:cs typeface="Arial"/>
              </a:rPr>
              <a:t>•</a:t>
            </a:r>
            <a:r>
              <a:rPr dirty="0" smtClean="0" sz="1200">
                <a:solidFill>
                  <a:srgbClr val="87C5EC"/>
                </a:solidFill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570"/>
              </a:spcBef>
            </a:pPr>
            <a:r>
              <a:rPr dirty="0" smtClean="0" sz="1200">
                <a:solidFill>
                  <a:srgbClr val="628ACC"/>
                </a:solidFill>
                <a:latin typeface="Arial"/>
                <a:cs typeface="Arial"/>
              </a:rPr>
              <a:t>S</a:t>
            </a:r>
            <a:r>
              <a:rPr dirty="0" smtClean="0" sz="1200">
                <a:solidFill>
                  <a:srgbClr val="628ACC"/>
                </a:solidFill>
                <a:latin typeface="Arial"/>
                <a:cs typeface="Arial"/>
              </a:rPr>
              <a:t>L</a:t>
            </a:r>
            <a:r>
              <a:rPr dirty="0" smtClean="0" sz="1200">
                <a:solidFill>
                  <a:srgbClr val="628ACC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628ACC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779DC8"/>
                </a:solidFill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  <a:p>
            <a:pPr marL="208138" marR="162454" algn="ctr">
              <a:lnSpc>
                <a:spcPct val="95825"/>
              </a:lnSpc>
              <a:spcBef>
                <a:spcPts val="204"/>
              </a:spcBef>
            </a:pPr>
            <a:r>
              <a:rPr dirty="0" smtClean="0" sz="1200">
                <a:solidFill>
                  <a:srgbClr val="36323E"/>
                </a:solidFill>
                <a:latin typeface="Arial"/>
                <a:cs typeface="Arial"/>
              </a:rPr>
              <a:t>•</a:t>
            </a:r>
            <a:r>
              <a:rPr dirty="0" smtClean="0" sz="1200">
                <a:solidFill>
                  <a:srgbClr val="87C5EC"/>
                </a:solidFill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5223" y="4244813"/>
            <a:ext cx="6534060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u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m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b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r</a:t>
            </a:r>
            <a:r>
              <a:rPr dirty="0" smtClean="0" sz="1200" spc="4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f</a:t>
            </a:r>
            <a:r>
              <a:rPr dirty="0" smtClean="0" sz="1200" spc="-38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m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u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4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h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-14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F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as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x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p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4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6E6C7B"/>
                </a:solidFill>
                <a:latin typeface="Arial"/>
                <a:cs typeface="Arial"/>
              </a:rPr>
              <a:t>w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E2AE6D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6E6C7B"/>
                </a:solidFill>
                <a:latin typeface="Arial"/>
                <a:cs typeface="Arial"/>
              </a:rPr>
              <a:t>l</a:t>
            </a:r>
            <a:r>
              <a:rPr dirty="0" smtClean="0" sz="1200" spc="114">
                <a:solidFill>
                  <a:srgbClr val="6E6C7B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6E6C7B"/>
                </a:solidFill>
                <a:latin typeface="Arial"/>
                <a:cs typeface="Arial"/>
              </a:rPr>
              <a:t>w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11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b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6E6C7B"/>
                </a:solidFill>
                <a:latin typeface="Arial"/>
                <a:cs typeface="Arial"/>
              </a:rPr>
              <a:t>w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en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-14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E2AE6D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36323E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87C5EC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go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200" spc="11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-4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m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p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6E6C7B"/>
                </a:solidFill>
                <a:latin typeface="Arial"/>
                <a:cs typeface="Arial"/>
              </a:rPr>
              <a:t>,</a:t>
            </a:r>
            <a:r>
              <a:rPr dirty="0" smtClean="0" sz="1200" spc="114">
                <a:solidFill>
                  <a:srgbClr val="6E6C7B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d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fa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u</a:t>
            </a:r>
            <a:r>
              <a:rPr dirty="0" smtClean="0" sz="1200" spc="0">
                <a:solidFill>
                  <a:srgbClr val="6E6C7B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dirty="0" smtClean="0" sz="1200" spc="-144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119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6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978" y="4500845"/>
            <a:ext cx="619770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sz="1200" spc="0">
                <a:solidFill>
                  <a:srgbClr val="628ACC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628ACC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628ACC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639CDB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628ACC"/>
                </a:solidFill>
                <a:latin typeface="Arial"/>
                <a:cs typeface="Arial"/>
              </a:rPr>
              <a:t>F</a:t>
            </a:r>
            <a:r>
              <a:rPr dirty="0" smtClean="0" sz="1200" spc="0">
                <a:solidFill>
                  <a:srgbClr val="628ACC"/>
                </a:solidFill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307" y="4745447"/>
            <a:ext cx="123534" cy="405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sz="1200" spc="0">
                <a:solidFill>
                  <a:srgbClr val="36323E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4"/>
              </a:spcBef>
            </a:pPr>
            <a:r>
              <a:rPr dirty="0" smtClean="0" sz="1200" spc="0">
                <a:solidFill>
                  <a:srgbClr val="36323E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6934" y="4745447"/>
            <a:ext cx="6810632" cy="405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989" marR="22669">
              <a:lnSpc>
                <a:spcPts val="1320"/>
              </a:lnSpc>
              <a:spcBef>
                <a:spcPts val="66"/>
              </a:spcBef>
            </a:pPr>
            <a:r>
              <a:rPr dirty="0" smtClean="0" sz="1200">
                <a:solidFill>
                  <a:srgbClr val="464450"/>
                </a:solidFill>
                <a:latin typeface="Arial"/>
                <a:cs typeface="Arial"/>
              </a:rPr>
              <a:t>P</a:t>
            </a:r>
            <a:r>
              <a:rPr dirty="0" smtClean="0" sz="1200">
                <a:solidFill>
                  <a:srgbClr val="464450"/>
                </a:solidFill>
                <a:latin typeface="Arial"/>
                <a:cs typeface="Arial"/>
              </a:rPr>
              <a:t>a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ra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m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r</a:t>
            </a:r>
            <a:r>
              <a:rPr dirty="0" smtClean="0" sz="1200" spc="4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f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r</a:t>
            </a:r>
            <a:r>
              <a:rPr dirty="0" smtClean="0" sz="1200" spc="4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p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ci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fy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g</a:t>
            </a:r>
            <a:r>
              <a:rPr dirty="0" smtClean="0" sz="1200" spc="11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h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 spc="137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f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y</a:t>
            </a:r>
            <a:r>
              <a:rPr dirty="0" smtClean="0" sz="1200" spc="119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u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r</a:t>
            </a:r>
            <a:r>
              <a:rPr dirty="0" smtClean="0" sz="1200" spc="119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ex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dirty="0" smtClean="0" sz="1200" spc="114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p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54"/>
              </a:spcBef>
            </a:pP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h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31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f'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x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p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E2AE6D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11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m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u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E2AE6D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36323E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87C5EC"/>
                </a:solidFill>
                <a:latin typeface="Arial"/>
                <a:cs typeface="Arial"/>
              </a:rPr>
              <a:t>l</a:t>
            </a:r>
            <a:r>
              <a:rPr dirty="0" smtClean="0" sz="1200" spc="119">
                <a:solidFill>
                  <a:srgbClr val="87C5EC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p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d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fi</a:t>
            </a:r>
            <a:r>
              <a:rPr dirty="0" smtClean="0" sz="1200" spc="0">
                <a:solidFill>
                  <a:srgbClr val="87C5EC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119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87C5EC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-125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d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87C5EC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E2AE6D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36323E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87C5EC"/>
                </a:solidFill>
                <a:latin typeface="Arial"/>
                <a:cs typeface="Arial"/>
              </a:rPr>
              <a:t>l</a:t>
            </a:r>
            <a:r>
              <a:rPr dirty="0" smtClean="0" sz="1200" spc="119">
                <a:solidFill>
                  <a:srgbClr val="87C5EC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6E6C7B"/>
                </a:solidFill>
                <a:latin typeface="Arial"/>
                <a:cs typeface="Arial"/>
              </a:rPr>
              <a:t>w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h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k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h</a:t>
            </a:r>
            <a:r>
              <a:rPr dirty="0" smtClean="0" sz="1200" spc="11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6E6C7B"/>
                </a:solidFill>
                <a:latin typeface="Arial"/>
                <a:cs typeface="Arial"/>
              </a:rPr>
              <a:t>v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119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200" spc="114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ci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d</a:t>
            </a:r>
            <a:r>
              <a:rPr dirty="0" smtClean="0" sz="1200" spc="11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6E6C7B"/>
                </a:solidFill>
                <a:latin typeface="Arial"/>
                <a:cs typeface="Arial"/>
              </a:rPr>
              <a:t>w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h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-125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c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h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1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E2AE6D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36323E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87C5EC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6E6C7B"/>
                </a:solidFill>
                <a:latin typeface="Arial"/>
                <a:cs typeface="Arial"/>
              </a:rPr>
              <a:t>v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E2AE6D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36323E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87C5EC"/>
                </a:solidFill>
                <a:latin typeface="Arial"/>
                <a:cs typeface="Arial"/>
              </a:rPr>
              <a:t>l</a:t>
            </a:r>
            <a:r>
              <a:rPr dirty="0" smtClean="0" sz="1200" spc="-100">
                <a:solidFill>
                  <a:srgbClr val="87C5EC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1680" y="5018194"/>
            <a:ext cx="112338" cy="452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35"/>
              </a:lnSpc>
              <a:spcBef>
                <a:spcPts val="176"/>
              </a:spcBef>
            </a:pPr>
            <a:r>
              <a:rPr dirty="0" smtClean="0" sz="3350" spc="0">
                <a:solidFill>
                  <a:srgbClr val="2F506E"/>
                </a:solidFill>
                <a:latin typeface="Arial"/>
                <a:cs typeface="Arial"/>
              </a:rPr>
              <a:t>I</a:t>
            </a:r>
            <a:endParaRPr sz="3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7451" y="5243567"/>
            <a:ext cx="1117701" cy="173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0"/>
              </a:lnSpc>
              <a:spcBef>
                <a:spcPts val="64"/>
              </a:spcBef>
            </a:pPr>
            <a:r>
              <a:rPr dirty="0" smtClean="0" sz="1150">
                <a:solidFill>
                  <a:srgbClr val="628ACC"/>
                </a:solidFill>
                <a:latin typeface="Arial"/>
                <a:cs typeface="Arial"/>
              </a:rPr>
              <a:t>.</a:t>
            </a:r>
            <a:r>
              <a:rPr dirty="0" smtClean="0" sz="1150" spc="-139">
                <a:solidFill>
                  <a:srgbClr val="628ACC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628ACC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628ACC"/>
                </a:solidFill>
                <a:latin typeface="Arial"/>
                <a:cs typeface="Arial"/>
              </a:rPr>
              <a:t>ND</a:t>
            </a:r>
            <a:r>
              <a:rPr dirty="0" smtClean="0" sz="1150" spc="0">
                <a:solidFill>
                  <a:srgbClr val="628ACC"/>
                </a:solidFill>
                <a:latin typeface="Arial"/>
                <a:cs typeface="Arial"/>
              </a:rPr>
              <a:t> </a:t>
            </a:r>
            <a:r>
              <a:rPr dirty="0" smtClean="0" sz="1150" spc="-134">
                <a:solidFill>
                  <a:srgbClr val="628ACC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628ACC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628ACC"/>
                </a:solidFill>
                <a:latin typeface="Arial"/>
                <a:cs typeface="Arial"/>
              </a:rPr>
              <a:t>X</a:t>
            </a:r>
            <a:r>
              <a:rPr dirty="0" smtClean="0" sz="1150" spc="0">
                <a:solidFill>
                  <a:srgbClr val="628ACC"/>
                </a:solidFill>
                <a:latin typeface="Arial"/>
                <a:cs typeface="Arial"/>
              </a:rPr>
              <a:t>P</a:t>
            </a:r>
            <a:r>
              <a:rPr dirty="0" smtClean="0" sz="1150" spc="0">
                <a:solidFill>
                  <a:srgbClr val="628ACC"/>
                </a:solidFill>
                <a:latin typeface="Arial"/>
                <a:cs typeface="Arial"/>
              </a:rPr>
              <a:t>OR</a:t>
            </a:r>
            <a:r>
              <a:rPr dirty="0" smtClean="0" sz="1150" spc="0">
                <a:solidFill>
                  <a:srgbClr val="628ACC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628ACC"/>
                </a:solidFill>
                <a:latin typeface="Arial"/>
                <a:cs typeface="Arial"/>
              </a:rPr>
              <a:t>;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307" y="5563835"/>
            <a:ext cx="123533" cy="414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sz="1200">
                <a:solidFill>
                  <a:srgbClr val="36323E"/>
                </a:solidFill>
                <a:latin typeface="Arial"/>
                <a:cs typeface="Arial"/>
              </a:rPr>
              <a:t>•</a:t>
            </a:r>
            <a:r>
              <a:rPr dirty="0" smtClean="0" sz="1200">
                <a:solidFill>
                  <a:srgbClr val="87C5EC"/>
                </a:solidFill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24"/>
              </a:spcBef>
            </a:pPr>
            <a:r>
              <a:rPr dirty="0" smtClean="0" sz="1200">
                <a:solidFill>
                  <a:srgbClr val="36323E"/>
                </a:solidFill>
                <a:latin typeface="Arial"/>
                <a:cs typeface="Arial"/>
              </a:rPr>
              <a:t>•</a:t>
            </a:r>
            <a:r>
              <a:rPr dirty="0" smtClean="0" sz="1200">
                <a:solidFill>
                  <a:srgbClr val="87C5EC"/>
                </a:solidFill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79" y="5563835"/>
            <a:ext cx="5258408" cy="41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4">
              <a:lnSpc>
                <a:spcPts val="1320"/>
              </a:lnSpc>
              <a:spcBef>
                <a:spcPts val="66"/>
              </a:spcBef>
            </a:pPr>
            <a:r>
              <a:rPr dirty="0" smtClean="0" sz="1200">
                <a:solidFill>
                  <a:srgbClr val="464450"/>
                </a:solidFill>
                <a:latin typeface="Arial"/>
                <a:cs typeface="Arial"/>
              </a:rPr>
              <a:t>D</a:t>
            </a:r>
            <a:r>
              <a:rPr dirty="0" smtClean="0" sz="120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l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rn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l</a:t>
            </a:r>
            <a:r>
              <a:rPr dirty="0" smtClean="0" sz="120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dirty="0" smtClean="0" sz="120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119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200" spc="41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se</a:t>
            </a:r>
            <a:r>
              <a:rPr dirty="0" smtClean="0" sz="1200" spc="0">
                <a:solidFill>
                  <a:srgbClr val="6E6C7B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4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f</a:t>
            </a:r>
            <a:r>
              <a:rPr dirty="0" smtClean="0" sz="1200" spc="-38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co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m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m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nd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115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h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11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d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f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-14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dirty="0" smtClean="0" sz="1200" spc="1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si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g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dirty="0" smtClean="0" sz="1200" spc="240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XP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dirty="0" smtClean="0" sz="1200" spc="44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6E6C7B"/>
                </a:solidFill>
                <a:latin typeface="Arial"/>
                <a:cs typeface="Arial"/>
              </a:rPr>
              <a:t>c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 marR="22669">
              <a:lnSpc>
                <a:spcPct val="95825"/>
              </a:lnSpc>
              <a:spcBef>
                <a:spcPts val="379"/>
              </a:spcBef>
            </a:pP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C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u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233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h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 spc="13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50" spc="0">
                <a:solidFill>
                  <a:srgbClr val="5D5869"/>
                </a:solidFill>
                <a:latin typeface="Arial"/>
                <a:cs typeface="Arial"/>
              </a:rPr>
              <a:t>u</a:t>
            </a:r>
            <a:r>
              <a:rPr dirty="0" smtClean="0" sz="1250" spc="0">
                <a:solidFill>
                  <a:srgbClr val="5D5869"/>
                </a:solidFill>
                <a:latin typeface="Arial"/>
                <a:cs typeface="Arial"/>
              </a:rPr>
              <a:t>ti</a:t>
            </a:r>
            <a:r>
              <a:rPr dirty="0" smtClean="0" sz="1250" spc="0">
                <a:solidFill>
                  <a:srgbClr val="5D5869"/>
                </a:solidFill>
                <a:latin typeface="Arial"/>
                <a:cs typeface="Arial"/>
              </a:rPr>
              <a:t>l</a:t>
            </a:r>
            <a:r>
              <a:rPr dirty="0" smtClean="0" sz="1250" spc="0">
                <a:solidFill>
                  <a:srgbClr val="5D5869"/>
                </a:solidFill>
                <a:latin typeface="Arial"/>
                <a:cs typeface="Arial"/>
              </a:rPr>
              <a:t>i</a:t>
            </a:r>
            <a:r>
              <a:rPr dirty="0" smtClean="0" sz="125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50" spc="0">
                <a:solidFill>
                  <a:srgbClr val="5D5869"/>
                </a:solidFill>
                <a:latin typeface="Arial"/>
                <a:cs typeface="Arial"/>
              </a:rPr>
              <a:t>v</a:t>
            </a:r>
            <a:r>
              <a:rPr dirty="0" smtClean="0" sz="1250" spc="104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200" spc="58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en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d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38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h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 spc="58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IE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  </a:t>
            </a:r>
            <a:r>
              <a:rPr dirty="0" smtClean="0" sz="1200" spc="37">
                <a:solidFill>
                  <a:srgbClr val="464450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.E</a:t>
            </a:r>
            <a:r>
              <a:rPr dirty="0" smtClean="0" sz="1200" spc="0">
                <a:solidFill>
                  <a:srgbClr val="E2AE6D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C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(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6E6C7B"/>
                </a:solidFill>
                <a:latin typeface="Arial"/>
                <a:cs typeface="Arial"/>
              </a:rPr>
              <a:t>)</a:t>
            </a:r>
            <a:r>
              <a:rPr dirty="0" smtClean="0" sz="1200" spc="119">
                <a:solidFill>
                  <a:srgbClr val="6E6C7B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o</a:t>
            </a:r>
            <a:r>
              <a:rPr dirty="0" smtClean="0" sz="1200" spc="51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h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 spc="-11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ra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d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-69">
                <a:solidFill>
                  <a:srgbClr val="5D5869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D</a:t>
            </a:r>
            <a:r>
              <a:rPr dirty="0" smtClean="0" sz="1200" spc="0">
                <a:solidFill>
                  <a:srgbClr val="464450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b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5D5869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98" y="6450071"/>
            <a:ext cx="1423586" cy="34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777">
              <a:lnSpc>
                <a:spcPts val="1850"/>
              </a:lnSpc>
              <a:spcBef>
                <a:spcPts val="92"/>
              </a:spcBef>
            </a:pP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C</a:t>
            </a: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a</a:t>
            </a:r>
            <a:r>
              <a:rPr dirty="0" smtClean="0" sz="1700">
                <a:solidFill>
                  <a:srgbClr val="04498E"/>
                </a:solidFill>
                <a:latin typeface="Times New Roman"/>
                <a:cs typeface="Times New Roman"/>
              </a:rPr>
              <a:t>p</a:t>
            </a:r>
            <a:r>
              <a:rPr dirty="0" smtClean="0" sz="1700">
                <a:solidFill>
                  <a:srgbClr val="0398C9"/>
                </a:solidFill>
                <a:latin typeface="Times New Roman"/>
                <a:cs typeface="Times New Roman"/>
              </a:rPr>
              <a:t>g</a:t>
            </a:r>
            <a:r>
              <a:rPr dirty="0" smtClean="0" sz="1700">
                <a:solidFill>
                  <a:srgbClr val="0398C9"/>
                </a:solidFill>
                <a:latin typeface="Times New Roman"/>
                <a:cs typeface="Times New Roman"/>
              </a:rPr>
              <a:t>e</a:t>
            </a:r>
            <a:r>
              <a:rPr dirty="0" smtClean="0" sz="1700">
                <a:solidFill>
                  <a:srgbClr val="0398C9"/>
                </a:solidFill>
                <a:latin typeface="Times New Roman"/>
                <a:cs typeface="Times New Roman"/>
              </a:rPr>
              <a:t>mmi</a:t>
            </a:r>
            <a:endParaRPr sz="1700">
              <a:latin typeface="Times New Roman"/>
              <a:cs typeface="Times New Roman"/>
            </a:endParaRPr>
          </a:p>
          <a:p>
            <a:pPr marL="12700" marR="32766">
              <a:lnSpc>
                <a:spcPct val="95825"/>
              </a:lnSpc>
              <a:spcBef>
                <a:spcPts val="227"/>
              </a:spcBef>
            </a:pP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1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L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I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   </a:t>
            </a:r>
            <a:r>
              <a:rPr dirty="0" smtClean="0" sz="400" spc="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dirty="0" smtClean="0" sz="400" spc="0">
                <a:solidFill>
                  <a:srgbClr val="628ACC"/>
                </a:solidFill>
                <a:latin typeface="Arial"/>
                <a:cs typeface="Arial"/>
              </a:rPr>
              <a:t>.</a:t>
            </a:r>
            <a:r>
              <a:rPr dirty="0" smtClean="0" sz="400" spc="50">
                <a:solidFill>
                  <a:srgbClr val="628AC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TE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H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2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L</a:t>
            </a:r>
            <a:r>
              <a:rPr dirty="0" smtClean="0" sz="400" spc="3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O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2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r>
              <a:rPr dirty="0" smtClean="0" sz="400" spc="6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Y</a:t>
            </a:r>
            <a:r>
              <a:rPr dirty="0" smtClean="0" sz="400" spc="0">
                <a:solidFill>
                  <a:srgbClr val="628ACC"/>
                </a:solidFill>
                <a:latin typeface="Arial"/>
                <a:cs typeface="Arial"/>
              </a:rPr>
              <a:t>.</a:t>
            </a:r>
            <a:r>
              <a:rPr dirty="0" smtClean="0" sz="400" spc="50">
                <a:solidFill>
                  <a:srgbClr val="628AC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dirty="0" smtClean="0" sz="400" spc="43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T</a:t>
            </a:r>
            <a:r>
              <a:rPr dirty="0" smtClean="0" sz="400" spc="34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5</a:t>
            </a:r>
            <a:r>
              <a:rPr dirty="0" smtClean="0" sz="400" spc="65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0</a:t>
            </a:r>
            <a:r>
              <a:rPr dirty="0" smtClean="0" sz="400" spc="61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R</a:t>
            </a:r>
            <a:r>
              <a:rPr dirty="0" smtClean="0" sz="400" spc="50">
                <a:solidFill>
                  <a:srgbClr val="25629C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C</a:t>
            </a:r>
            <a:r>
              <a:rPr dirty="0" smtClean="0" sz="400" spc="0">
                <a:solidFill>
                  <a:srgbClr val="04498E"/>
                </a:solidFill>
                <a:latin typeface="Arial"/>
                <a:cs typeface="Arial"/>
              </a:rPr>
              <a:t>I</a:t>
            </a:r>
            <a:r>
              <a:rPr dirty="0" smtClean="0" sz="400" spc="0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dirty="0" smtClean="0" sz="400" spc="-39">
                <a:solidFill>
                  <a:srgbClr val="04498E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5629C"/>
                </a:solidFill>
                <a:latin typeface="Arial"/>
                <a:cs typeface="Arial"/>
              </a:rPr>
              <a:t>G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2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2" y="6666080"/>
            <a:ext cx="2284935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1956966" y="5541264"/>
            <a:ext cx="7391206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956966" y="5191506"/>
            <a:ext cx="6506456" cy="164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956966" y="4850892"/>
            <a:ext cx="7057424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956966" y="4325112"/>
            <a:ext cx="7105434" cy="3428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956966" y="3797046"/>
            <a:ext cx="6449302" cy="352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18961" y="5548121"/>
            <a:ext cx="875605" cy="1234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09817" y="5200649"/>
            <a:ext cx="875605" cy="1211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18961" y="4860035"/>
            <a:ext cx="713286" cy="1234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18961" y="4334255"/>
            <a:ext cx="953335" cy="1211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57826" y="3806189"/>
            <a:ext cx="493813" cy="12115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359333" y="3072383"/>
            <a:ext cx="612695" cy="1645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359333" y="2029967"/>
            <a:ext cx="4352878" cy="9418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1051640" y="3072383"/>
            <a:ext cx="923615" cy="1645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1051640" y="2560319"/>
            <a:ext cx="923615" cy="4114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1051640" y="2295143"/>
            <a:ext cx="969338" cy="1645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1051640" y="2029967"/>
            <a:ext cx="630984" cy="1645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39537" y="1508759"/>
            <a:ext cx="8522863" cy="20665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9007532" y="1517903"/>
            <a:ext cx="64012" cy="20482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84077" y="1289303"/>
            <a:ext cx="9144703" cy="48280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9144" y="484631"/>
            <a:ext cx="9885424" cy="7132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" y="438908"/>
            <a:ext cx="9905997" cy="724683"/>
          </a:xfrm>
          <a:custGeom>
            <a:avLst/>
            <a:gdLst/>
            <a:ahLst/>
            <a:cxnLst/>
            <a:rect l="l" t="t" r="r" b="b"/>
            <a:pathLst>
              <a:path w="9905997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8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0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8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 h="0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 h="0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0"/>
            <a:ext cx="9905999" cy="6362700"/>
          </a:xfrm>
          <a:custGeom>
            <a:avLst/>
            <a:gdLst/>
            <a:ahLst/>
            <a:cxnLst/>
            <a:rect l="l" t="t" r="r" b="b"/>
            <a:pathLst>
              <a:path w="9905999" h="6362700">
                <a:moveTo>
                  <a:pt x="9905999" y="0"/>
                </a:moveTo>
                <a:lnTo>
                  <a:pt x="0" y="0"/>
                </a:lnTo>
                <a:lnTo>
                  <a:pt x="0" y="6362700"/>
                </a:lnTo>
                <a:lnTo>
                  <a:pt x="9905999" y="6362700"/>
                </a:lnTo>
                <a:lnTo>
                  <a:pt x="990599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0"/>
            <a:ext cx="9905999" cy="1128776"/>
          </a:xfrm>
          <a:custGeom>
            <a:avLst/>
            <a:gdLst/>
            <a:ahLst/>
            <a:cxnLst/>
            <a:rect l="l" t="t" r="r" b="b"/>
            <a:pathLst>
              <a:path w="9905999" h="1128776">
                <a:moveTo>
                  <a:pt x="492137" y="1105914"/>
                </a:moveTo>
                <a:lnTo>
                  <a:pt x="507125" y="1083119"/>
                </a:lnTo>
                <a:lnTo>
                  <a:pt x="521491" y="1060491"/>
                </a:lnTo>
                <a:lnTo>
                  <a:pt x="535515" y="1038132"/>
                </a:lnTo>
                <a:lnTo>
                  <a:pt x="549474" y="1016144"/>
                </a:lnTo>
                <a:lnTo>
                  <a:pt x="578314" y="973690"/>
                </a:lnTo>
                <a:lnTo>
                  <a:pt x="610240" y="933941"/>
                </a:lnTo>
                <a:lnTo>
                  <a:pt x="647482" y="897713"/>
                </a:lnTo>
                <a:lnTo>
                  <a:pt x="692267" y="865821"/>
                </a:lnTo>
                <a:lnTo>
                  <a:pt x="746824" y="839079"/>
                </a:lnTo>
                <a:lnTo>
                  <a:pt x="813383" y="818301"/>
                </a:lnTo>
                <a:lnTo>
                  <a:pt x="851860" y="810403"/>
                </a:lnTo>
                <a:lnTo>
                  <a:pt x="894172" y="804302"/>
                </a:lnTo>
                <a:lnTo>
                  <a:pt x="940600" y="800100"/>
                </a:lnTo>
                <a:lnTo>
                  <a:pt x="9467849" y="800100"/>
                </a:lnTo>
                <a:lnTo>
                  <a:pt x="9502265" y="799084"/>
                </a:lnTo>
                <a:lnTo>
                  <a:pt x="9566869" y="789889"/>
                </a:lnTo>
                <a:lnTo>
                  <a:pt x="9625947" y="772072"/>
                </a:lnTo>
                <a:lnTo>
                  <a:pt x="9679627" y="746750"/>
                </a:lnTo>
                <a:lnTo>
                  <a:pt x="9728041" y="715038"/>
                </a:lnTo>
                <a:lnTo>
                  <a:pt x="9771318" y="678051"/>
                </a:lnTo>
                <a:lnTo>
                  <a:pt x="9809590" y="636906"/>
                </a:lnTo>
                <a:lnTo>
                  <a:pt x="9842986" y="592716"/>
                </a:lnTo>
                <a:lnTo>
                  <a:pt x="9871636" y="546599"/>
                </a:lnTo>
                <a:lnTo>
                  <a:pt x="9895672" y="499670"/>
                </a:lnTo>
                <a:lnTo>
                  <a:pt x="9905999" y="476250"/>
                </a:lnTo>
                <a:lnTo>
                  <a:pt x="9905999" y="0"/>
                </a:lnTo>
                <a:lnTo>
                  <a:pt x="0" y="0"/>
                </a:lnTo>
                <a:lnTo>
                  <a:pt x="0" y="801878"/>
                </a:lnTo>
                <a:lnTo>
                  <a:pt x="44018" y="809048"/>
                </a:lnTo>
                <a:lnTo>
                  <a:pt x="84978" y="817151"/>
                </a:lnTo>
                <a:lnTo>
                  <a:pt x="123033" y="826194"/>
                </a:lnTo>
                <a:lnTo>
                  <a:pt x="158341" y="836180"/>
                </a:lnTo>
                <a:lnTo>
                  <a:pt x="191055" y="847115"/>
                </a:lnTo>
                <a:lnTo>
                  <a:pt x="221332" y="859006"/>
                </a:lnTo>
                <a:lnTo>
                  <a:pt x="249326" y="871857"/>
                </a:lnTo>
                <a:lnTo>
                  <a:pt x="275193" y="885673"/>
                </a:lnTo>
                <a:lnTo>
                  <a:pt x="299089" y="900461"/>
                </a:lnTo>
                <a:lnTo>
                  <a:pt x="321168" y="916225"/>
                </a:lnTo>
                <a:lnTo>
                  <a:pt x="341587" y="932971"/>
                </a:lnTo>
                <a:lnTo>
                  <a:pt x="360500" y="950705"/>
                </a:lnTo>
                <a:lnTo>
                  <a:pt x="378063" y="969432"/>
                </a:lnTo>
                <a:lnTo>
                  <a:pt x="394431" y="989157"/>
                </a:lnTo>
                <a:lnTo>
                  <a:pt x="409760" y="1009886"/>
                </a:lnTo>
                <a:lnTo>
                  <a:pt x="424204" y="1031624"/>
                </a:lnTo>
                <a:lnTo>
                  <a:pt x="437920" y="1054376"/>
                </a:lnTo>
                <a:lnTo>
                  <a:pt x="451063" y="1078149"/>
                </a:lnTo>
                <a:lnTo>
                  <a:pt x="463787" y="1102947"/>
                </a:lnTo>
                <a:lnTo>
                  <a:pt x="476249" y="1128776"/>
                </a:lnTo>
                <a:lnTo>
                  <a:pt x="492137" y="1105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" y="438908"/>
            <a:ext cx="9905997" cy="724683"/>
          </a:xfrm>
          <a:custGeom>
            <a:avLst/>
            <a:gdLst/>
            <a:ahLst/>
            <a:cxnLst/>
            <a:rect l="l" t="t" r="r" b="b"/>
            <a:pathLst>
              <a:path w="9905997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8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0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7" y="66424"/>
                </a:lnTo>
                <a:lnTo>
                  <a:pt x="9905997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8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 h="0">
                <a:moveTo>
                  <a:pt x="9905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439162"/>
            <a:ext cx="9905999" cy="723671"/>
          </a:xfrm>
          <a:custGeom>
            <a:avLst/>
            <a:gdLst/>
            <a:ahLst/>
            <a:cxnLst/>
            <a:rect l="l" t="t" r="r" b="b"/>
            <a:pathLst>
              <a:path w="9905999" h="723671">
                <a:moveTo>
                  <a:pt x="54658" y="331223"/>
                </a:moveTo>
                <a:lnTo>
                  <a:pt x="0" y="328806"/>
                </a:lnTo>
                <a:lnTo>
                  <a:pt x="0" y="396243"/>
                </a:lnTo>
                <a:lnTo>
                  <a:pt x="54658" y="398634"/>
                </a:lnTo>
                <a:lnTo>
                  <a:pt x="105302" y="405478"/>
                </a:lnTo>
                <a:lnTo>
                  <a:pt x="152062" y="416279"/>
                </a:lnTo>
                <a:lnTo>
                  <a:pt x="195069" y="430544"/>
                </a:lnTo>
                <a:lnTo>
                  <a:pt x="234454" y="447777"/>
                </a:lnTo>
                <a:lnTo>
                  <a:pt x="270348" y="467484"/>
                </a:lnTo>
                <a:lnTo>
                  <a:pt x="302883" y="489169"/>
                </a:lnTo>
                <a:lnTo>
                  <a:pt x="332189" y="512339"/>
                </a:lnTo>
                <a:lnTo>
                  <a:pt x="358397" y="536498"/>
                </a:lnTo>
                <a:lnTo>
                  <a:pt x="381639" y="561152"/>
                </a:lnTo>
                <a:lnTo>
                  <a:pt x="402046" y="585806"/>
                </a:lnTo>
                <a:lnTo>
                  <a:pt x="419748" y="609966"/>
                </a:lnTo>
                <a:lnTo>
                  <a:pt x="434876" y="633135"/>
                </a:lnTo>
                <a:lnTo>
                  <a:pt x="447562" y="654821"/>
                </a:lnTo>
                <a:lnTo>
                  <a:pt x="457937" y="674528"/>
                </a:lnTo>
                <a:lnTo>
                  <a:pt x="466132" y="691761"/>
                </a:lnTo>
                <a:lnTo>
                  <a:pt x="472277" y="706025"/>
                </a:lnTo>
                <a:lnTo>
                  <a:pt x="478945" y="723671"/>
                </a:lnTo>
                <a:lnTo>
                  <a:pt x="480514" y="723671"/>
                </a:lnTo>
                <a:lnTo>
                  <a:pt x="501571" y="674528"/>
                </a:lnTo>
                <a:lnTo>
                  <a:pt x="524719" y="633135"/>
                </a:lnTo>
                <a:lnTo>
                  <a:pt x="557703" y="585806"/>
                </a:lnTo>
                <a:lnTo>
                  <a:pt x="601592" y="536498"/>
                </a:lnTo>
                <a:lnTo>
                  <a:pt x="657451" y="489169"/>
                </a:lnTo>
                <a:lnTo>
                  <a:pt x="690204" y="467484"/>
                </a:lnTo>
                <a:lnTo>
                  <a:pt x="726349" y="447777"/>
                </a:lnTo>
                <a:lnTo>
                  <a:pt x="766022" y="430544"/>
                </a:lnTo>
                <a:lnTo>
                  <a:pt x="809354" y="416279"/>
                </a:lnTo>
                <a:lnTo>
                  <a:pt x="856480" y="405478"/>
                </a:lnTo>
                <a:lnTo>
                  <a:pt x="907533" y="398634"/>
                </a:lnTo>
                <a:lnTo>
                  <a:pt x="962647" y="396243"/>
                </a:lnTo>
                <a:lnTo>
                  <a:pt x="9419970" y="396243"/>
                </a:lnTo>
                <a:lnTo>
                  <a:pt x="9475089" y="393852"/>
                </a:lnTo>
                <a:lnTo>
                  <a:pt x="9526193" y="387008"/>
                </a:lnTo>
                <a:lnTo>
                  <a:pt x="9573411" y="376206"/>
                </a:lnTo>
                <a:lnTo>
                  <a:pt x="9616870" y="361942"/>
                </a:lnTo>
                <a:lnTo>
                  <a:pt x="9656700" y="344709"/>
                </a:lnTo>
                <a:lnTo>
                  <a:pt x="9693030" y="325002"/>
                </a:lnTo>
                <a:lnTo>
                  <a:pt x="9725987" y="303316"/>
                </a:lnTo>
                <a:lnTo>
                  <a:pt x="9755700" y="280147"/>
                </a:lnTo>
                <a:lnTo>
                  <a:pt x="9782297" y="255987"/>
                </a:lnTo>
                <a:lnTo>
                  <a:pt x="9805908" y="231333"/>
                </a:lnTo>
                <a:lnTo>
                  <a:pt x="9826660" y="206679"/>
                </a:lnTo>
                <a:lnTo>
                  <a:pt x="9844682" y="182520"/>
                </a:lnTo>
                <a:lnTo>
                  <a:pt x="9860102" y="159350"/>
                </a:lnTo>
                <a:lnTo>
                  <a:pt x="9873050" y="137665"/>
                </a:lnTo>
                <a:lnTo>
                  <a:pt x="9883653" y="117958"/>
                </a:lnTo>
                <a:lnTo>
                  <a:pt x="9892041" y="100725"/>
                </a:lnTo>
                <a:lnTo>
                  <a:pt x="9898340" y="86460"/>
                </a:lnTo>
                <a:lnTo>
                  <a:pt x="9905191" y="68815"/>
                </a:lnTo>
                <a:lnTo>
                  <a:pt x="9905999" y="66424"/>
                </a:lnTo>
                <a:lnTo>
                  <a:pt x="9905999" y="0"/>
                </a:lnTo>
                <a:lnTo>
                  <a:pt x="9905191" y="1378"/>
                </a:lnTo>
                <a:lnTo>
                  <a:pt x="9902681" y="8222"/>
                </a:lnTo>
                <a:lnTo>
                  <a:pt x="9898340" y="19023"/>
                </a:lnTo>
                <a:lnTo>
                  <a:pt x="9873050" y="70228"/>
                </a:lnTo>
                <a:lnTo>
                  <a:pt x="9844682" y="115083"/>
                </a:lnTo>
                <a:lnTo>
                  <a:pt x="9805908" y="163896"/>
                </a:lnTo>
                <a:lnTo>
                  <a:pt x="9755700" y="212710"/>
                </a:lnTo>
                <a:lnTo>
                  <a:pt x="9693030" y="257565"/>
                </a:lnTo>
                <a:lnTo>
                  <a:pt x="9656700" y="277272"/>
                </a:lnTo>
                <a:lnTo>
                  <a:pt x="9616870" y="294505"/>
                </a:lnTo>
                <a:lnTo>
                  <a:pt x="9573411" y="308769"/>
                </a:lnTo>
                <a:lnTo>
                  <a:pt x="9526193" y="319571"/>
                </a:lnTo>
                <a:lnTo>
                  <a:pt x="9475089" y="326415"/>
                </a:lnTo>
                <a:lnTo>
                  <a:pt x="9419970" y="328806"/>
                </a:lnTo>
                <a:lnTo>
                  <a:pt x="962647" y="328806"/>
                </a:lnTo>
                <a:lnTo>
                  <a:pt x="907533" y="331223"/>
                </a:lnTo>
                <a:lnTo>
                  <a:pt x="856480" y="338140"/>
                </a:lnTo>
                <a:lnTo>
                  <a:pt x="809354" y="349058"/>
                </a:lnTo>
                <a:lnTo>
                  <a:pt x="766022" y="363477"/>
                </a:lnTo>
                <a:lnTo>
                  <a:pt x="726349" y="380896"/>
                </a:lnTo>
                <a:lnTo>
                  <a:pt x="690204" y="400815"/>
                </a:lnTo>
                <a:lnTo>
                  <a:pt x="657451" y="422734"/>
                </a:lnTo>
                <a:lnTo>
                  <a:pt x="627958" y="446154"/>
                </a:lnTo>
                <a:lnTo>
                  <a:pt x="601592" y="470574"/>
                </a:lnTo>
                <a:lnTo>
                  <a:pt x="578218" y="495493"/>
                </a:lnTo>
                <a:lnTo>
                  <a:pt x="557703" y="520413"/>
                </a:lnTo>
                <a:lnTo>
                  <a:pt x="539915" y="544833"/>
                </a:lnTo>
                <a:lnTo>
                  <a:pt x="524719" y="568253"/>
                </a:lnTo>
                <a:lnTo>
                  <a:pt x="511982" y="590172"/>
                </a:lnTo>
                <a:lnTo>
                  <a:pt x="501571" y="610091"/>
                </a:lnTo>
                <a:lnTo>
                  <a:pt x="493352" y="627510"/>
                </a:lnTo>
                <a:lnTo>
                  <a:pt x="487192" y="641928"/>
                </a:lnTo>
                <a:lnTo>
                  <a:pt x="480514" y="659764"/>
                </a:lnTo>
                <a:lnTo>
                  <a:pt x="478945" y="659764"/>
                </a:lnTo>
                <a:lnTo>
                  <a:pt x="472277" y="641928"/>
                </a:lnTo>
                <a:lnTo>
                  <a:pt x="466132" y="627510"/>
                </a:lnTo>
                <a:lnTo>
                  <a:pt x="457937" y="610091"/>
                </a:lnTo>
                <a:lnTo>
                  <a:pt x="447562" y="590172"/>
                </a:lnTo>
                <a:lnTo>
                  <a:pt x="434876" y="568253"/>
                </a:lnTo>
                <a:lnTo>
                  <a:pt x="419748" y="544833"/>
                </a:lnTo>
                <a:lnTo>
                  <a:pt x="402046" y="520413"/>
                </a:lnTo>
                <a:lnTo>
                  <a:pt x="381639" y="495493"/>
                </a:lnTo>
                <a:lnTo>
                  <a:pt x="358397" y="470574"/>
                </a:lnTo>
                <a:lnTo>
                  <a:pt x="332189" y="446154"/>
                </a:lnTo>
                <a:lnTo>
                  <a:pt x="302883" y="422734"/>
                </a:lnTo>
                <a:lnTo>
                  <a:pt x="270348" y="400815"/>
                </a:lnTo>
                <a:lnTo>
                  <a:pt x="234454" y="380896"/>
                </a:lnTo>
                <a:lnTo>
                  <a:pt x="195069" y="363477"/>
                </a:lnTo>
                <a:lnTo>
                  <a:pt x="152062" y="349058"/>
                </a:lnTo>
                <a:lnTo>
                  <a:pt x="105302" y="338140"/>
                </a:lnTo>
                <a:lnTo>
                  <a:pt x="54658" y="331223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42926" y="6732270"/>
            <a:ext cx="1373991" cy="48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27003" y="6462521"/>
            <a:ext cx="989914" cy="269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6362700"/>
            <a:ext cx="9905999" cy="495298"/>
          </a:xfrm>
          <a:custGeom>
            <a:avLst/>
            <a:gdLst/>
            <a:ahLst/>
            <a:cxnLst/>
            <a:rect l="l" t="t" r="r" b="b"/>
            <a:pathLst>
              <a:path w="9905999" h="495298">
                <a:moveTo>
                  <a:pt x="0" y="495298"/>
                </a:moveTo>
                <a:lnTo>
                  <a:pt x="9905999" y="495298"/>
                </a:lnTo>
                <a:lnTo>
                  <a:pt x="9905999" y="0"/>
                </a:lnTo>
                <a:lnTo>
                  <a:pt x="0" y="0"/>
                </a:lnTo>
                <a:lnTo>
                  <a:pt x="0" y="4952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242184" y="444262"/>
            <a:ext cx="64334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Start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87871" y="444262"/>
            <a:ext cx="5753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34" b="1">
                <a:solidFill>
                  <a:srgbClr val="0097C6"/>
                </a:solidFill>
                <a:latin typeface="Arial"/>
                <a:cs typeface="Arial"/>
              </a:rPr>
              <a:t>w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i</a:t>
            </a:r>
            <a:r>
              <a:rPr dirty="0" smtClean="0" sz="2000" spc="-9" b="1">
                <a:solidFill>
                  <a:srgbClr val="0097C6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63568" y="444262"/>
            <a:ext cx="93933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.BEG</a:t>
            </a:r>
            <a:r>
              <a:rPr dirty="0" smtClean="0" sz="2000" spc="-9" b="1">
                <a:solidFill>
                  <a:srgbClr val="0097C6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08557" y="444262"/>
            <a:ext cx="11088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dirty="0" smtClean="0" sz="2000" spc="-9" b="1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PORT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24574" y="444262"/>
            <a:ext cx="51609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46825" y="444262"/>
            <a:ext cx="67032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.</a:t>
            </a:r>
            <a:r>
              <a:rPr dirty="0" smtClean="0" sz="2000" spc="-9" b="1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25343" y="444262"/>
            <a:ext cx="110756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9" b="1">
                <a:solidFill>
                  <a:srgbClr val="0097C6"/>
                </a:solidFill>
                <a:latin typeface="Arial"/>
                <a:cs typeface="Arial"/>
              </a:rPr>
              <a:t>E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X</a:t>
            </a:r>
            <a:r>
              <a:rPr dirty="0" smtClean="0" sz="2000" spc="-9" b="1">
                <a:solidFill>
                  <a:srgbClr val="0097C6"/>
                </a:solidFill>
                <a:latin typeface="Arial"/>
                <a:cs typeface="Arial"/>
              </a:rPr>
              <a:t>P</a:t>
            </a:r>
            <a:r>
              <a:rPr dirty="0" smtClean="0" sz="2000" spc="0" b="1">
                <a:solidFill>
                  <a:srgbClr val="0097C6"/>
                </a:solidFill>
                <a:latin typeface="Arial"/>
                <a:cs typeface="Arial"/>
              </a:rPr>
              <a:t>ORT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8838" y="3775718"/>
            <a:ext cx="6489771" cy="374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0"/>
              </a:lnSpc>
              <a:spcBef>
                <a:spcPts val="69"/>
              </a:spcBef>
            </a:pPr>
            <a:r>
              <a:rPr dirty="0" smtClean="0" sz="1250" spc="0">
                <a:solidFill>
                  <a:srgbClr val="424048"/>
                </a:solidFill>
                <a:latin typeface="Times New Roman"/>
                <a:cs typeface="Times New Roman"/>
              </a:rPr>
              <a:t>I</a:t>
            </a:r>
            <a:r>
              <a:rPr dirty="0" smtClean="0" sz="1250" spc="0">
                <a:solidFill>
                  <a:srgbClr val="424048"/>
                </a:solidFill>
                <a:latin typeface="Times New Roman"/>
                <a:cs typeface="Times New Roman"/>
              </a:rPr>
              <a:t>f</a:t>
            </a:r>
            <a:r>
              <a:rPr dirty="0" smtClean="0" sz="1250" spc="27">
                <a:solidFill>
                  <a:srgbClr val="424048"/>
                </a:solidFill>
                <a:latin typeface="Times New Roman"/>
                <a:cs typeface="Times New Roman"/>
              </a:rPr>
              <a:t> </a:t>
            </a:r>
            <a:r>
              <a:rPr dirty="0" smtClean="0" sz="1250" spc="0">
                <a:solidFill>
                  <a:srgbClr val="424048"/>
                </a:solidFill>
                <a:latin typeface="Times New Roman"/>
                <a:cs typeface="Times New Roman"/>
              </a:rPr>
              <a:t>R</a:t>
            </a:r>
            <a:r>
              <a:rPr dirty="0" smtClean="0" sz="1250" spc="0">
                <a:solidFill>
                  <a:srgbClr val="424048"/>
                </a:solidFill>
                <a:latin typeface="Times New Roman"/>
                <a:cs typeface="Times New Roman"/>
              </a:rPr>
              <a:t>E</a:t>
            </a:r>
            <a:r>
              <a:rPr dirty="0" smtClean="0" sz="1250" spc="0">
                <a:solidFill>
                  <a:srgbClr val="424048"/>
                </a:solidFill>
                <a:latin typeface="Times New Roman"/>
                <a:cs typeface="Times New Roman"/>
              </a:rPr>
              <a:t>CO</a:t>
            </a:r>
            <a:r>
              <a:rPr dirty="0" smtClean="0" sz="1250" spc="0">
                <a:solidFill>
                  <a:srgbClr val="424048"/>
                </a:solidFill>
                <a:latin typeface="Times New Roman"/>
                <a:cs typeface="Times New Roman"/>
              </a:rPr>
              <a:t>R</a:t>
            </a:r>
            <a:r>
              <a:rPr dirty="0" smtClean="0" sz="1250" spc="0">
                <a:solidFill>
                  <a:srgbClr val="424048"/>
                </a:solidFill>
                <a:latin typeface="Times New Roman"/>
                <a:cs typeface="Times New Roman"/>
              </a:rPr>
              <a:t>D</a:t>
            </a:r>
            <a:r>
              <a:rPr dirty="0" smtClean="0" sz="1250" spc="0">
                <a:solidFill>
                  <a:srgbClr val="4F565D"/>
                </a:solidFill>
                <a:latin typeface="Times New Roman"/>
                <a:cs typeface="Times New Roman"/>
              </a:rPr>
              <a:t>,</a:t>
            </a:r>
            <a:r>
              <a:rPr dirty="0" smtClean="0" sz="1250" spc="138">
                <a:solidFill>
                  <a:srgbClr val="4F565D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he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-14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91CFF1"/>
                </a:solidFill>
                <a:latin typeface="Arial"/>
                <a:cs typeface="Arial"/>
              </a:rPr>
              <a:t>'</a:t>
            </a:r>
            <a:r>
              <a:rPr dirty="0" smtClean="0" sz="1200" spc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dl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c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baseline="34785" sz="375" spc="0">
                <a:solidFill>
                  <a:srgbClr val="E5B274"/>
                </a:solidFill>
                <a:latin typeface="Times New Roman"/>
                <a:cs typeface="Times New Roman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r</a:t>
            </a:r>
            <a:r>
              <a:rPr dirty="0" smtClean="0" sz="1200" spc="4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lb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yt</a:t>
            </a:r>
            <a:r>
              <a:rPr dirty="0" smtClean="0" baseline="34785" sz="375" spc="0">
                <a:solidFill>
                  <a:srgbClr val="E5B274"/>
                </a:solidFill>
                <a:latin typeface="Times New Roman"/>
                <a:cs typeface="Times New Roman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89BDDE"/>
                </a:solidFill>
                <a:latin typeface="Arial"/>
                <a:cs typeface="Arial"/>
              </a:rPr>
              <a:t>,</a:t>
            </a:r>
            <a:r>
              <a:rPr dirty="0" smtClean="0" sz="1200" spc="44">
                <a:solidFill>
                  <a:srgbClr val="89BDDE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fo</a:t>
            </a:r>
            <a:r>
              <a:rPr dirty="0" smtClean="0" sz="1200" spc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5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1CFF1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E5B274"/>
                </a:solidFill>
                <a:latin typeface="Arial"/>
                <a:cs typeface="Arial"/>
              </a:rPr>
              <a:t>·</a:t>
            </a:r>
            <a:r>
              <a:rPr dirty="0" smtClean="0" sz="700" spc="0">
                <a:solidFill>
                  <a:srgbClr val="E5B274"/>
                </a:solidFill>
                <a:latin typeface="Arial"/>
                <a:cs typeface="Arial"/>
              </a:rPr>
              <a:t>.</a:t>
            </a:r>
            <a:r>
              <a:rPr dirty="0" smtClean="0" sz="700" spc="0">
                <a:solidFill>
                  <a:srgbClr val="E5B274"/>
                </a:solidFill>
                <a:latin typeface="Arial"/>
                <a:cs typeface="Arial"/>
              </a:rPr>
              <a:t> </a:t>
            </a:r>
            <a:r>
              <a:rPr dirty="0" smtClean="0" sz="700" spc="25">
                <a:solidFill>
                  <a:srgbClr val="E5B274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U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91CFF1"/>
                </a:solidFill>
                <a:latin typeface="Arial"/>
                <a:cs typeface="Arial"/>
              </a:rPr>
              <a:t>,</a:t>
            </a:r>
            <a:r>
              <a:rPr dirty="0" smtClean="0" sz="1200" spc="44">
                <a:solidFill>
                  <a:srgbClr val="91CFF1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11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200" spc="11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mc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u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d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ed</a:t>
            </a:r>
            <a:r>
              <a:rPr dirty="0" smtClean="0" sz="1200" spc="13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50" spc="0">
                <a:solidFill>
                  <a:srgbClr val="424048"/>
                </a:solidFill>
                <a:latin typeface="Times New Roman"/>
                <a:cs typeface="Times New Roman"/>
              </a:rPr>
              <a:t>l</a:t>
            </a:r>
            <a:r>
              <a:rPr dirty="0" smtClean="0" sz="1250" spc="0">
                <a:solidFill>
                  <a:srgbClr val="424048"/>
                </a:solidFill>
                <a:latin typeface="Times New Roman"/>
                <a:cs typeface="Times New Roman"/>
              </a:rPr>
              <a:t>n</a:t>
            </a:r>
            <a:r>
              <a:rPr dirty="0" smtClean="0" sz="1250" spc="139">
                <a:solidFill>
                  <a:srgbClr val="424048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x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po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rte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d</a:t>
            </a:r>
            <a:r>
              <a:rPr dirty="0" smtClean="0" sz="1200" spc="79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d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91CFF1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ta</a:t>
            </a:r>
            <a:r>
              <a:rPr dirty="0" smtClean="0" sz="1200" spc="0">
                <a:solidFill>
                  <a:srgbClr val="91CFF1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.</a:t>
            </a:r>
            <a:r>
              <a:rPr dirty="0" smtClean="0" sz="1200" spc="0">
                <a:solidFill>
                  <a:srgbClr val="91CFF1"/>
                </a:solidFill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marL="12700" marR="24193">
              <a:lnSpc>
                <a:spcPct val="95825"/>
              </a:lnSpc>
            </a:pPr>
            <a:r>
              <a:rPr dirty="0" smtClean="0" sz="1250" spc="0">
                <a:solidFill>
                  <a:srgbClr val="424048"/>
                </a:solidFill>
                <a:latin typeface="Times New Roman"/>
                <a:cs typeface="Times New Roman"/>
              </a:rPr>
              <a:t>I</a:t>
            </a:r>
            <a:r>
              <a:rPr dirty="0" smtClean="0" sz="1250" spc="0">
                <a:solidFill>
                  <a:srgbClr val="424048"/>
                </a:solidFill>
                <a:latin typeface="Times New Roman"/>
                <a:cs typeface="Times New Roman"/>
              </a:rPr>
              <a:t>f</a:t>
            </a:r>
            <a:r>
              <a:rPr dirty="0" smtClean="0" sz="1250" spc="-47">
                <a:solidFill>
                  <a:srgbClr val="424048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D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CA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4F565D"/>
                </a:solidFill>
                <a:latin typeface="Arial"/>
                <a:cs typeface="Arial"/>
              </a:rPr>
              <a:t>,</a:t>
            </a:r>
            <a:r>
              <a:rPr dirty="0" smtClean="0" sz="1200" spc="114">
                <a:solidFill>
                  <a:srgbClr val="4F565D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h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-14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d</a:t>
            </a:r>
            <a:r>
              <a:rPr dirty="0" smtClean="0" sz="1200" spc="0">
                <a:solidFill>
                  <a:srgbClr val="4F565D"/>
                </a:solidFill>
                <a:latin typeface="Arial"/>
                <a:cs typeface="Arial"/>
              </a:rPr>
              <a:t>-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ca</a:t>
            </a:r>
            <a:r>
              <a:rPr dirty="0" smtClean="0" sz="1200" spc="0">
                <a:solidFill>
                  <a:srgbClr val="89BDDE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r</a:t>
            </a:r>
            <a:r>
              <a:rPr dirty="0" smtClean="0" sz="1200" spc="4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b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yt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s</a:t>
            </a:r>
            <a:r>
              <a:rPr dirty="0" smtClean="0" sz="1200" spc="4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CCA36C"/>
                </a:solidFill>
                <a:latin typeface="Arial"/>
                <a:cs typeface="Arial"/>
              </a:rPr>
              <a:t>'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f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r</a:t>
            </a:r>
            <a:r>
              <a:rPr dirty="0" smtClean="0" sz="1200" spc="119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U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295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50" spc="0">
                <a:solidFill>
                  <a:srgbClr val="424048"/>
                </a:solidFill>
                <a:latin typeface="Times New Roman"/>
                <a:cs typeface="Times New Roman"/>
              </a:rPr>
              <a:t>L</a:t>
            </a:r>
            <a:r>
              <a:rPr dirty="0" smtClean="0" sz="1250" spc="0">
                <a:solidFill>
                  <a:srgbClr val="424048"/>
                </a:solidFill>
                <a:latin typeface="Times New Roman"/>
                <a:cs typeface="Times New Roman"/>
              </a:rPr>
              <a:t>s</a:t>
            </a:r>
            <a:r>
              <a:rPr dirty="0" smtClean="0" sz="1250" spc="78">
                <a:solidFill>
                  <a:srgbClr val="424048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re</a:t>
            </a:r>
            <a:r>
              <a:rPr dirty="0" smtClean="0" sz="1200" spc="273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91CFF1"/>
                </a:solidFill>
                <a:latin typeface="Arial"/>
                <a:cs typeface="Arial"/>
              </a:rPr>
              <a:t>'</a:t>
            </a:r>
            <a:r>
              <a:rPr dirty="0" smtClean="0" sz="1200" spc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cl</a:t>
            </a:r>
            <a:r>
              <a:rPr dirty="0" smtClean="0" sz="1200" spc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u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d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d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-14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ln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150" spc="46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exi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p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rted</a:t>
            </a:r>
            <a:r>
              <a:rPr dirty="0" smtClean="0" sz="1200" spc="11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50" spc="0">
                <a:solidFill>
                  <a:srgbClr val="424048"/>
                </a:solidFill>
                <a:latin typeface="Times New Roman"/>
                <a:cs typeface="Times New Roman"/>
              </a:rPr>
              <a:t>da</a:t>
            </a:r>
            <a:r>
              <a:rPr dirty="0" smtClean="0" sz="1250" spc="0">
                <a:solidFill>
                  <a:srgbClr val="424048"/>
                </a:solidFill>
                <a:latin typeface="Times New Roman"/>
                <a:cs typeface="Times New Roman"/>
              </a:rPr>
              <a:t>t</a:t>
            </a:r>
            <a:r>
              <a:rPr dirty="0" smtClean="0" sz="1250" spc="-4">
                <a:solidFill>
                  <a:srgbClr val="424048"/>
                </a:solidFill>
                <a:latin typeface="Times New Roman"/>
                <a:cs typeface="Times New Roman"/>
              </a:rPr>
              <a:t>a</a:t>
            </a:r>
            <a:r>
              <a:rPr dirty="0" smtClean="0" sz="1250" spc="0">
                <a:solidFill>
                  <a:srgbClr val="4F565D"/>
                </a:solidFill>
                <a:latin typeface="Times New Roman"/>
                <a:cs typeface="Times New Roman"/>
              </a:rPr>
              <a:t>,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699" y="3785327"/>
            <a:ext cx="532878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M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O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D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834" y="4313393"/>
            <a:ext cx="992403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B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L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O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C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K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S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Z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8838" y="4311107"/>
            <a:ext cx="7144390" cy="350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D</a:t>
            </a: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fi</a:t>
            </a: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s</a:t>
            </a:r>
            <a:r>
              <a:rPr dirty="0" smtClean="0" sz="1200">
                <a:solidFill>
                  <a:srgbClr val="89BDDE"/>
                </a:solidFill>
                <a:latin typeface="Arial"/>
                <a:cs typeface="Arial"/>
              </a:rPr>
              <a:t>,</a:t>
            </a:r>
            <a:r>
              <a:rPr dirty="0" smtClean="0" sz="1200" spc="-25">
                <a:solidFill>
                  <a:srgbClr val="89BDDE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h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91CFF1"/>
                </a:solidFill>
                <a:latin typeface="Arial"/>
                <a:cs typeface="Arial"/>
              </a:rPr>
              <a:t>,</a:t>
            </a:r>
            <a:r>
              <a:rPr dirty="0" smtClean="0" sz="1200" spc="44">
                <a:solidFill>
                  <a:srgbClr val="91CFF1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m</a:t>
            </a:r>
            <a:r>
              <a:rPr dirty="0" smtClean="0" sz="1200" spc="0">
                <a:solidFill>
                  <a:srgbClr val="91CFF1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x</a:t>
            </a:r>
            <a:r>
              <a:rPr dirty="0" smtClean="0" sz="1200" spc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4F565D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m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iu</a:t>
            </a:r>
            <a:r>
              <a:rPr dirty="0" smtClean="0" sz="1200" spc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m</a:t>
            </a:r>
            <a:r>
              <a:rPr dirty="0" smtClean="0" sz="1200" spc="0">
                <a:solidFill>
                  <a:srgbClr val="91CFF1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91CFF1"/>
                </a:solidFill>
                <a:latin typeface="Arial"/>
                <a:cs typeface="Arial"/>
              </a:rPr>
              <a:t> </a:t>
            </a:r>
            <a:r>
              <a:rPr dirty="0" smtClean="0" sz="1200" spc="-144">
                <a:solidFill>
                  <a:srgbClr val="91CFF1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b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c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k</a:t>
            </a:r>
            <a:r>
              <a:rPr dirty="0" smtClean="0" sz="1200" spc="-12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iz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-202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to</a:t>
            </a:r>
            <a:r>
              <a:rPr dirty="0" smtClean="0" sz="1150" spc="19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b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29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u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d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256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91CFF1"/>
                </a:solidFill>
                <a:latin typeface="Arial"/>
                <a:cs typeface="Arial"/>
              </a:rPr>
              <a:t>1</a:t>
            </a:r>
            <a:r>
              <a:rPr dirty="0" smtClean="0" sz="1200" spc="119">
                <a:solidFill>
                  <a:srgbClr val="91CFF1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u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li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ng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-14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x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po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rte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d</a:t>
            </a:r>
            <a:r>
              <a:rPr dirty="0" smtClean="0" sz="1200" spc="31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d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.</a:t>
            </a:r>
            <a:r>
              <a:rPr dirty="0" smtClean="0" sz="1200" spc="0">
                <a:solidFill>
                  <a:srgbClr val="91CFF1"/>
                </a:solidFill>
                <a:latin typeface="Arial"/>
                <a:cs typeface="Arial"/>
              </a:rPr>
              <a:t>,</a:t>
            </a:r>
            <a:r>
              <a:rPr dirty="0" smtClean="0" sz="1200" spc="0">
                <a:solidFill>
                  <a:srgbClr val="91CFF1"/>
                </a:solidFill>
                <a:latin typeface="Arial"/>
                <a:cs typeface="Arial"/>
              </a:rPr>
              <a:t>  </a:t>
            </a:r>
            <a:r>
              <a:rPr dirty="0" smtClean="0" sz="1200" spc="-94">
                <a:solidFill>
                  <a:srgbClr val="91CFF1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D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f.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u</a:t>
            </a:r>
            <a:r>
              <a:rPr dirty="0" smtClean="0" sz="1200" spc="23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200" spc="4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F565D"/>
                </a:solidFill>
                <a:latin typeface="Arial"/>
                <a:cs typeface="Arial"/>
              </a:rPr>
              <a:t>(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12700" marR="22669">
              <a:lnSpc>
                <a:spcPts val="1370"/>
              </a:lnSpc>
              <a:spcBef>
                <a:spcPts val="2"/>
              </a:spcBef>
            </a:pP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m</a:t>
            </a: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x</a:t>
            </a: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:i'</a:t>
            </a: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m</a:t>
            </a: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u</a:t>
            </a: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m</a:t>
            </a: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)</a:t>
            </a: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-14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91CFF1"/>
                </a:solidFill>
                <a:latin typeface="Arial"/>
                <a:cs typeface="Arial"/>
              </a:rPr>
              <a:t>'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89BDDE"/>
                </a:solidFill>
                <a:latin typeface="Arial"/>
                <a:cs typeface="Arial"/>
              </a:rPr>
              <a:t>,</a:t>
            </a:r>
            <a:r>
              <a:rPr dirty="0" smtClean="0" sz="1200" spc="44">
                <a:solidFill>
                  <a:srgbClr val="89BDDE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6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3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.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,5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150" spc="-11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K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B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.</a:t>
            </a:r>
            <a:r>
              <a:rPr dirty="0" smtClean="0" sz="1150" spc="0">
                <a:solidFill>
                  <a:srgbClr val="91CFF1"/>
                </a:solidFill>
                <a:latin typeface="Arial"/>
                <a:cs typeface="Arial"/>
              </a:rPr>
              <a:t>,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8838" y="4830940"/>
            <a:ext cx="7097969" cy="186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R</a:t>
            </a: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co</a:t>
            </a: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r</a:t>
            </a: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d</a:t>
            </a:r>
            <a:r>
              <a:rPr dirty="0" smtClean="0" sz="1200" spc="11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f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rm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200" spc="4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baseline="46380" sz="375" spc="0">
                <a:solidFill>
                  <a:srgbClr val="E5B274"/>
                </a:solidFill>
                <a:latin typeface="Times New Roman"/>
                <a:cs typeface="Times New Roman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f</a:t>
            </a:r>
            <a:r>
              <a:rPr dirty="0" smtClean="0" sz="1200" spc="-29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he</a:t>
            </a:r>
            <a:r>
              <a:rPr dirty="0" smtClean="0" sz="1200" spc="-45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ex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p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rt</a:t>
            </a:r>
            <a:r>
              <a:rPr dirty="0" smtClean="0" sz="1200" spc="4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fi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l</a:t>
            </a:r>
            <a:r>
              <a:rPr dirty="0" smtClean="0" baseline="46380" sz="375" spc="0">
                <a:solidFill>
                  <a:srgbClr val="CCA36C"/>
                </a:solidFill>
                <a:latin typeface="Times New Roman"/>
                <a:cs typeface="Times New Roman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89BDDE"/>
                </a:solidFill>
                <a:latin typeface="Arial"/>
                <a:cs typeface="Arial"/>
              </a:rPr>
              <a:t>,</a:t>
            </a:r>
            <a:r>
              <a:rPr dirty="0" smtClean="0" sz="1200" spc="44">
                <a:solidFill>
                  <a:srgbClr val="89BDDE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81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tw</a:t>
            </a:r>
            <a:r>
              <a:rPr dirty="0" smtClean="0" sz="1200" spc="0">
                <a:solidFill>
                  <a:srgbClr val="6EA7D0"/>
                </a:solidFill>
                <a:latin typeface="Arial"/>
                <a:cs typeface="Arial"/>
              </a:rPr>
              <a:t>·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CCA36C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k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-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att</a:t>
            </a:r>
            <a:r>
              <a:rPr dirty="0" smtClean="0" sz="1200" spc="-4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c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h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ed</a:t>
            </a:r>
            <a:r>
              <a:rPr dirty="0" smtClean="0" sz="1200" spc="11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U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X</a:t>
            </a:r>
            <a:r>
              <a:rPr dirty="0" smtClean="0" sz="1200" spc="4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d</a:t>
            </a:r>
            <a:r>
              <a:rPr dirty="0" smtClean="0" sz="1200" spc="11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W</a:t>
            </a:r>
            <a:r>
              <a:rPr dirty="0" smtClean="0" sz="1200" spc="0">
                <a:solidFill>
                  <a:srgbClr val="4F565D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nd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w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91CFF1"/>
                </a:solidFill>
                <a:latin typeface="Arial"/>
                <a:cs typeface="Arial"/>
              </a:rPr>
              <a:t>,</a:t>
            </a:r>
            <a:r>
              <a:rPr dirty="0" smtClean="0" sz="1200" spc="44">
                <a:solidFill>
                  <a:srgbClr val="91CFF1"/>
                </a:solidFill>
                <a:latin typeface="Arial"/>
                <a:cs typeface="Arial"/>
              </a:rPr>
              <a:t> </a:t>
            </a:r>
            <a:r>
              <a:rPr dirty="0" smtClean="0" sz="1250" spc="0">
                <a:solidFill>
                  <a:srgbClr val="E5B274"/>
                </a:solidFill>
                <a:latin typeface="Arial"/>
                <a:cs typeface="Arial"/>
              </a:rPr>
              <a:t>I</a:t>
            </a:r>
            <a:r>
              <a:rPr dirty="0" smtClean="0" sz="1250" spc="0">
                <a:solidFill>
                  <a:srgbClr val="424048"/>
                </a:solidFill>
                <a:latin typeface="Arial"/>
                <a:cs typeface="Arial"/>
              </a:rPr>
              <a:t>P</a:t>
            </a:r>
            <a:r>
              <a:rPr dirty="0" smtClean="0" sz="1250" spc="10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91CFF1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200" spc="-4">
                <a:solidFill>
                  <a:srgbClr val="424048"/>
                </a:solidFill>
                <a:latin typeface="Arial"/>
                <a:cs typeface="Arial"/>
              </a:rPr>
              <a:t>f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m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C1B296"/>
                </a:solidFill>
                <a:latin typeface="Arial"/>
                <a:cs typeface="Arial"/>
              </a:rPr>
              <a:t>,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834" y="4841459"/>
            <a:ext cx="752353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FO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R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M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A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8838" y="5161518"/>
            <a:ext cx="6547811" cy="191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5"/>
              </a:lnSpc>
              <a:spcBef>
                <a:spcPts val="71"/>
              </a:spcBef>
            </a:pPr>
            <a:r>
              <a:rPr dirty="0" smtClean="0" sz="1150">
                <a:solidFill>
                  <a:srgbClr val="424048"/>
                </a:solidFill>
                <a:latin typeface="Arial"/>
                <a:cs typeface="Arial"/>
              </a:rPr>
              <a:t>D</a:t>
            </a:r>
            <a:r>
              <a:rPr dirty="0" smtClean="0" sz="115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150">
                <a:solidFill>
                  <a:srgbClr val="424048"/>
                </a:solidFill>
                <a:latin typeface="Arial"/>
                <a:cs typeface="Arial"/>
              </a:rPr>
              <a:t>fi</a:t>
            </a:r>
            <a:r>
              <a:rPr dirty="0" smtClean="0" sz="115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dirty="0" smtClean="0" sz="115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150">
                <a:solidFill>
                  <a:srgbClr val="424048"/>
                </a:solidFill>
                <a:latin typeface="Arial"/>
                <a:cs typeface="Arial"/>
              </a:rPr>
              <a:t>s</a:t>
            </a:r>
            <a:r>
              <a:rPr dirty="0" smtClean="0" sz="1150">
                <a:solidFill>
                  <a:srgbClr val="89BDDE"/>
                </a:solidFill>
                <a:latin typeface="Arial"/>
                <a:cs typeface="Arial"/>
              </a:rPr>
              <a:t>,</a:t>
            </a:r>
            <a:r>
              <a:rPr dirty="0" smtClean="0" sz="1150" spc="-14">
                <a:solidFill>
                  <a:srgbClr val="89BDDE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h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91CFF1"/>
                </a:solidFill>
                <a:latin typeface="Arial"/>
                <a:cs typeface="Arial"/>
              </a:rPr>
              <a:t>,</a:t>
            </a:r>
            <a:r>
              <a:rPr dirty="0" smtClean="0" sz="1150" spc="59">
                <a:solidFill>
                  <a:srgbClr val="91CFF1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m</a:t>
            </a:r>
            <a:r>
              <a:rPr dirty="0" smtClean="0" sz="1150" spc="0">
                <a:solidFill>
                  <a:srgbClr val="91CFF1"/>
                </a:solidFill>
                <a:latin typeface="Arial"/>
                <a:cs typeface="Arial"/>
              </a:rPr>
              <a:t>1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xi</a:t>
            </a:r>
            <a:r>
              <a:rPr dirty="0" smtClean="0" sz="1150" spc="0">
                <a:solidFill>
                  <a:srgbClr val="4F565D"/>
                </a:solidFill>
                <a:latin typeface="Arial"/>
                <a:cs typeface="Arial"/>
              </a:rPr>
              <a:t>i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m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iu</a:t>
            </a:r>
            <a:r>
              <a:rPr dirty="0" smtClean="0" sz="1150" spc="0">
                <a:solidFill>
                  <a:srgbClr val="E5B274"/>
                </a:solidFill>
                <a:latin typeface="Arial"/>
                <a:cs typeface="Arial"/>
              </a:rPr>
              <a:t>1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m</a:t>
            </a:r>
            <a:r>
              <a:rPr dirty="0" smtClean="0" sz="1150" spc="0">
                <a:solidFill>
                  <a:srgbClr val="91CFF1"/>
                </a:solidFill>
                <a:latin typeface="Arial"/>
                <a:cs typeface="Arial"/>
              </a:rPr>
              <a:t>1</a:t>
            </a:r>
            <a:r>
              <a:rPr dirty="0" smtClean="0" sz="1150" spc="0">
                <a:solidFill>
                  <a:srgbClr val="91CFF1"/>
                </a:solidFill>
                <a:latin typeface="Arial"/>
                <a:cs typeface="Arial"/>
              </a:rPr>
              <a:t> </a:t>
            </a:r>
            <a:r>
              <a:rPr dirty="0" smtClean="0" sz="1150" spc="-114">
                <a:solidFill>
                  <a:srgbClr val="91CFF1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um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b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r</a:t>
            </a:r>
            <a:r>
              <a:rPr dirty="0" smtClean="0" sz="1150" spc="7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50" spc="0">
                <a:solidFill>
                  <a:srgbClr val="424048"/>
                </a:solidFill>
                <a:latin typeface="Times New Roman"/>
                <a:cs typeface="Times New Roman"/>
              </a:rPr>
              <a:t>of</a:t>
            </a:r>
            <a:r>
              <a:rPr dirty="0" smtClean="0" sz="1250" spc="-27">
                <a:solidFill>
                  <a:srgbClr val="424048"/>
                </a:solidFill>
                <a:latin typeface="Times New Roman"/>
                <a:cs typeface="Times New Roman"/>
              </a:rPr>
              <a:t> 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re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c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rd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s</a:t>
            </a:r>
            <a:r>
              <a:rPr dirty="0" smtClean="0" sz="1150" spc="-7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to</a:t>
            </a:r>
            <a:r>
              <a:rPr dirty="0" smtClean="0" sz="1150" spc="165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lb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150" spc="59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W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li</a:t>
            </a:r>
            <a:r>
              <a:rPr dirty="0" smtClean="0" sz="1150" spc="0">
                <a:solidFill>
                  <a:srgbClr val="4F565D"/>
                </a:solidFill>
                <a:latin typeface="Arial"/>
                <a:cs typeface="Arial"/>
              </a:rPr>
              <a:t>-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tt</a:t>
            </a:r>
            <a:r>
              <a:rPr dirty="0" smtClean="0" sz="1150" spc="-4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dirty="0" smtClean="0" sz="1150" spc="129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to</a:t>
            </a:r>
            <a:r>
              <a:rPr dirty="0" smtClean="0" sz="1150" spc="252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91CFF1"/>
                </a:solidFill>
                <a:latin typeface="Arial"/>
                <a:cs typeface="Arial"/>
              </a:rPr>
              <a:t>,</a:t>
            </a:r>
            <a:r>
              <a:rPr dirty="0" smtClean="0" sz="1150" spc="0">
                <a:solidFill>
                  <a:srgbClr val="91CFF1"/>
                </a:solidFill>
                <a:latin typeface="Arial"/>
                <a:cs typeface="Arial"/>
              </a:rPr>
              <a:t>   </a:t>
            </a:r>
            <a:r>
              <a:rPr dirty="0" smtClean="0" sz="1150" spc="51">
                <a:solidFill>
                  <a:srgbClr val="91CFF1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h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150" spc="-2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o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u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p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u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150" spc="5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h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ost</a:t>
            </a:r>
            <a:r>
              <a:rPr dirty="0" smtClean="0" sz="1150" spc="-118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300" spc="0">
                <a:solidFill>
                  <a:srgbClr val="424048"/>
                </a:solidFill>
                <a:latin typeface="Times New Roman"/>
                <a:cs typeface="Times New Roman"/>
              </a:rPr>
              <a:t>fi'</a:t>
            </a:r>
            <a:r>
              <a:rPr dirty="0" smtClean="0" sz="1300" spc="-8">
                <a:solidFill>
                  <a:srgbClr val="424048"/>
                </a:solidFill>
                <a:latin typeface="Times New Roman"/>
                <a:cs typeface="Times New Roman"/>
              </a:rPr>
              <a:t> 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150" spc="0">
                <a:solidFill>
                  <a:srgbClr val="424048"/>
                </a:solidFill>
                <a:latin typeface="Arial"/>
                <a:cs typeface="Arial"/>
              </a:rPr>
              <a:t>,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689" y="5179787"/>
            <a:ext cx="914905" cy="176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O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U</a:t>
            </a:r>
            <a:r>
              <a:rPr dirty="0" smtClean="0" sz="1200">
                <a:solidFill>
                  <a:srgbClr val="0F07A0"/>
                </a:solidFill>
                <a:latin typeface="Arial"/>
                <a:cs typeface="Arial"/>
              </a:rPr>
              <a:t>T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L</a:t>
            </a:r>
            <a:r>
              <a:rPr dirty="0" smtClean="0" sz="1200">
                <a:solidFill>
                  <a:srgbClr val="0F07A0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M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8838" y="5508452"/>
            <a:ext cx="7421074" cy="371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145"/>
              </a:spcBef>
            </a:pP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F</a:t>
            </a: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s</a:t>
            </a: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20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14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x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p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rt</a:t>
            </a:r>
            <a:r>
              <a:rPr dirty="0" smtClean="0" sz="1200" spc="-51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g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E5B274"/>
                </a:solidFill>
                <a:latin typeface="Arial"/>
                <a:cs typeface="Arial"/>
              </a:rPr>
              <a:t>: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89BDDE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es</a:t>
            </a:r>
            <a:r>
              <a:rPr dirty="0" smtClean="0" sz="1200" spc="11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138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500" spc="0">
                <a:solidFill>
                  <a:srgbClr val="91CFF1"/>
                </a:solidFill>
                <a:latin typeface="Times New Roman"/>
                <a:cs typeface="Times New Roman"/>
              </a:rPr>
              <a:t>1</a:t>
            </a:r>
            <a:r>
              <a:rPr dirty="0" smtClean="0" sz="500" spc="0">
                <a:solidFill>
                  <a:srgbClr val="E5B274"/>
                </a:solidFill>
                <a:latin typeface="Times New Roman"/>
                <a:cs typeface="Times New Roman"/>
              </a:rPr>
              <a:t>1</a:t>
            </a:r>
            <a:r>
              <a:rPr dirty="0" smtClean="0" sz="500" spc="0">
                <a:solidFill>
                  <a:srgbClr val="E5B274"/>
                </a:solidFill>
                <a:latin typeface="Times New Roman"/>
                <a:cs typeface="Times New Roman"/>
              </a:rPr>
              <a:t>  </a:t>
            </a:r>
            <a:r>
              <a:rPr dirty="0" smtClean="0" sz="500" spc="-34">
                <a:solidFill>
                  <a:srgbClr val="E5B274"/>
                </a:solidFill>
                <a:latin typeface="Times New Roman"/>
                <a:cs typeface="Times New Roman"/>
              </a:rPr>
              <a:t> </a:t>
            </a:r>
            <a:r>
              <a:rPr dirty="0" smtClean="0" sz="1350" spc="0">
                <a:solidFill>
                  <a:srgbClr val="424048"/>
                </a:solidFill>
                <a:latin typeface="Times New Roman"/>
                <a:cs typeface="Times New Roman"/>
              </a:rPr>
              <a:t>JU</a:t>
            </a:r>
            <a:r>
              <a:rPr dirty="0" smtClean="0" sz="1350" spc="0">
                <a:solidFill>
                  <a:srgbClr val="424048"/>
                </a:solidFill>
                <a:latin typeface="Times New Roman"/>
                <a:cs typeface="Times New Roman"/>
              </a:rPr>
              <a:t>I</a:t>
            </a:r>
            <a:r>
              <a:rPr dirty="0" smtClean="0" sz="1350" spc="75">
                <a:solidFill>
                  <a:srgbClr val="424048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0">
                <a:solidFill>
                  <a:srgbClr val="91CFF1"/>
                </a:solidFill>
                <a:latin typeface="Arial"/>
                <a:cs typeface="Arial"/>
              </a:rPr>
              <a:t>,</a:t>
            </a:r>
            <a:r>
              <a:rPr dirty="0" smtClean="0" sz="1200" spc="0">
                <a:solidFill>
                  <a:srgbClr val="4F565D"/>
                </a:solidFill>
                <a:latin typeface="Arial"/>
                <a:cs typeface="Arial"/>
              </a:rPr>
              <a:t>_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d</a:t>
            </a:r>
            <a:r>
              <a:rPr dirty="0" smtClean="0" sz="1200" spc="11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c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lp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200" spc="4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h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200" spc="-29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c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dirty="0" smtClean="0" sz="1200" spc="61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b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29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u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d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88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at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r</a:t>
            </a:r>
            <a:r>
              <a:rPr dirty="0" smtClean="0" sz="1200" spc="-9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o</a:t>
            </a:r>
            <a:r>
              <a:rPr dirty="0" smtClean="0" sz="1200" spc="38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l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d</a:t>
            </a:r>
            <a:r>
              <a:rPr dirty="0" smtClean="0" sz="1200" spc="11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he</a:t>
            </a:r>
            <a:r>
              <a:rPr dirty="0" smtClean="0" sz="1200" spc="-45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x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p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o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rt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d</a:t>
            </a:r>
            <a:r>
              <a:rPr dirty="0" smtClean="0" sz="1200" spc="11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d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ba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c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k</a:t>
            </a:r>
            <a:r>
              <a:rPr dirty="0" smtClean="0" sz="1200" spc="57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i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n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to</a:t>
            </a:r>
            <a:r>
              <a:rPr dirty="0" smtClean="0" sz="1200" spc="0">
                <a:solidFill>
                  <a:srgbClr val="91CFF1"/>
                </a:solidFill>
                <a:latin typeface="Arial"/>
                <a:cs typeface="Arial"/>
              </a:rPr>
              <a:t>,</a:t>
            </a:r>
            <a:r>
              <a:rPr dirty="0" smtClean="0" sz="1200" spc="44">
                <a:solidFill>
                  <a:srgbClr val="91CFF1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108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Te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r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da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a</a:t>
            </a:r>
            <a:r>
              <a:rPr dirty="0" smtClean="0" sz="1200" spc="114">
                <a:solidFill>
                  <a:srgbClr val="424048"/>
                </a:solidFill>
                <a:latin typeface="Arial"/>
                <a:cs typeface="Arial"/>
              </a:rPr>
              <a:t> 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y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s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t</a:t>
            </a:r>
            <a:r>
              <a:rPr dirty="0" smtClean="0" baseline="57975" sz="225" spc="0">
                <a:solidFill>
                  <a:srgbClr val="CCA36C"/>
                </a:solidFill>
                <a:latin typeface="Times New Roman"/>
                <a:cs typeface="Times New Roman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e</a:t>
            </a:r>
            <a:r>
              <a:rPr dirty="0" smtClean="0" sz="1200" spc="0">
                <a:solidFill>
                  <a:srgbClr val="E5B274"/>
                </a:solidFill>
                <a:latin typeface="Arial"/>
                <a:cs typeface="Arial"/>
              </a:rPr>
              <a:t>: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m</a:t>
            </a:r>
            <a:r>
              <a:rPr dirty="0" smtClean="0" sz="1200" spc="0">
                <a:solidFill>
                  <a:srgbClr val="91CFF1"/>
                </a:solidFill>
                <a:latin typeface="Arial"/>
                <a:cs typeface="Arial"/>
              </a:rPr>
              <a:t>1</a:t>
            </a:r>
            <a:r>
              <a:rPr dirty="0" smtClean="0" sz="1200" spc="0">
                <a:solidFill>
                  <a:srgbClr val="424048"/>
                </a:solidFill>
                <a:latin typeface="Arial"/>
                <a:cs typeface="Arial"/>
              </a:rPr>
              <a:t>.</a:t>
            </a:r>
            <a:r>
              <a:rPr dirty="0" smtClean="0" sz="1200" spc="0">
                <a:solidFill>
                  <a:srgbClr val="91CFF1"/>
                </a:solidFill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834" y="5529545"/>
            <a:ext cx="914674" cy="176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M</a:t>
            </a:r>
            <a:r>
              <a:rPr dirty="0" smtClean="0" sz="1200">
                <a:solidFill>
                  <a:srgbClr val="0F07A0"/>
                </a:solidFill>
                <a:latin typeface="Arial"/>
                <a:cs typeface="Arial"/>
              </a:rPr>
              <a:t>L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S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C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R</a:t>
            </a:r>
            <a:r>
              <a:rPr dirty="0" smtClean="0" sz="1200">
                <a:solidFill>
                  <a:srgbClr val="0F07A0"/>
                </a:solidFill>
                <a:latin typeface="Arial"/>
                <a:cs typeface="Arial"/>
              </a:rPr>
              <a:t>I</a:t>
            </a:r>
            <a:r>
              <a:rPr dirty="0" smtClean="0" sz="1200">
                <a:solidFill>
                  <a:srgbClr val="1F1DA3"/>
                </a:solidFill>
                <a:latin typeface="Arial"/>
                <a:cs typeface="Arial"/>
              </a:rPr>
              <a:t>P</a:t>
            </a:r>
            <a:r>
              <a:rPr dirty="0" smtClean="0" sz="1200">
                <a:solidFill>
                  <a:srgbClr val="0F07A0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98" y="6450071"/>
            <a:ext cx="1423586" cy="34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6777">
              <a:lnSpc>
                <a:spcPts val="1850"/>
              </a:lnSpc>
              <a:spcBef>
                <a:spcPts val="92"/>
              </a:spcBef>
            </a:pPr>
            <a:r>
              <a:rPr dirty="0" smtClean="0" sz="1700">
                <a:solidFill>
                  <a:srgbClr val="0A4D91"/>
                </a:solidFill>
                <a:latin typeface="Times New Roman"/>
                <a:cs typeface="Times New Roman"/>
              </a:rPr>
              <a:t>C</a:t>
            </a:r>
            <a:r>
              <a:rPr dirty="0" smtClean="0" sz="1700">
                <a:solidFill>
                  <a:srgbClr val="0A4D91"/>
                </a:solidFill>
                <a:latin typeface="Times New Roman"/>
                <a:cs typeface="Times New Roman"/>
              </a:rPr>
              <a:t>a</a:t>
            </a:r>
            <a:r>
              <a:rPr dirty="0" smtClean="0" sz="1700">
                <a:solidFill>
                  <a:srgbClr val="0A4D91"/>
                </a:solidFill>
                <a:latin typeface="Times New Roman"/>
                <a:cs typeface="Times New Roman"/>
              </a:rPr>
              <a:t>p</a:t>
            </a:r>
            <a:r>
              <a:rPr dirty="0" smtClean="0" sz="1700">
                <a:solidFill>
                  <a:srgbClr val="0398C9"/>
                </a:solidFill>
                <a:latin typeface="Times New Roman"/>
                <a:cs typeface="Times New Roman"/>
              </a:rPr>
              <a:t>g</a:t>
            </a:r>
            <a:r>
              <a:rPr dirty="0" smtClean="0" sz="1700">
                <a:solidFill>
                  <a:srgbClr val="0398C9"/>
                </a:solidFill>
                <a:latin typeface="Times New Roman"/>
                <a:cs typeface="Times New Roman"/>
              </a:rPr>
              <a:t>e</a:t>
            </a:r>
            <a:r>
              <a:rPr dirty="0" smtClean="0" sz="1700">
                <a:solidFill>
                  <a:srgbClr val="0398C9"/>
                </a:solidFill>
                <a:latin typeface="Times New Roman"/>
                <a:cs typeface="Times New Roman"/>
              </a:rPr>
              <a:t>mmi</a:t>
            </a:r>
            <a:endParaRPr sz="1700">
              <a:latin typeface="Times New Roman"/>
              <a:cs typeface="Times New Roman"/>
            </a:endParaRPr>
          </a:p>
          <a:p>
            <a:pPr marL="12700" marR="32766">
              <a:lnSpc>
                <a:spcPct val="95825"/>
              </a:lnSpc>
              <a:spcBef>
                <a:spcPts val="227"/>
              </a:spcBef>
            </a:pPr>
            <a:r>
              <a:rPr dirty="0" smtClean="0" sz="400">
                <a:solidFill>
                  <a:srgbClr val="28629D"/>
                </a:solidFill>
                <a:latin typeface="Arial"/>
                <a:cs typeface="Arial"/>
              </a:rPr>
              <a:t>C</a:t>
            </a:r>
            <a:r>
              <a:rPr dirty="0" smtClean="0" sz="400">
                <a:solidFill>
                  <a:srgbClr val="28629D"/>
                </a:solidFill>
                <a:latin typeface="Arial"/>
                <a:cs typeface="Arial"/>
              </a:rPr>
              <a:t>O</a:t>
            </a:r>
            <a:r>
              <a:rPr dirty="0" smtClean="0" sz="400">
                <a:solidFill>
                  <a:srgbClr val="28629D"/>
                </a:solidFill>
                <a:latin typeface="Arial"/>
                <a:cs typeface="Arial"/>
              </a:rPr>
              <a:t>N</a:t>
            </a:r>
            <a:r>
              <a:rPr dirty="0" smtClean="0" sz="400" spc="5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5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1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L</a:t>
            </a:r>
            <a:r>
              <a:rPr dirty="0" smtClean="0" sz="400" spc="0">
                <a:solidFill>
                  <a:srgbClr val="0A4D91"/>
                </a:solidFill>
                <a:latin typeface="Arial"/>
                <a:cs typeface="Arial"/>
              </a:rPr>
              <a:t>T</a:t>
            </a:r>
            <a:r>
              <a:rPr dirty="0" smtClean="0" sz="400" spc="50">
                <a:solidFill>
                  <a:srgbClr val="0A4D9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0A4D91"/>
                </a:solidFill>
                <a:latin typeface="Arial"/>
                <a:cs typeface="Arial"/>
              </a:rPr>
              <a:t>I</a:t>
            </a:r>
            <a:r>
              <a:rPr dirty="0" smtClean="0" sz="400" spc="0">
                <a:solidFill>
                  <a:srgbClr val="0A4D91"/>
                </a:solidFill>
                <a:latin typeface="Arial"/>
                <a:cs typeface="Arial"/>
              </a:rPr>
              <a:t>    </a:t>
            </a:r>
            <a:r>
              <a:rPr dirty="0" smtClean="0" sz="400" spc="4">
                <a:solidFill>
                  <a:srgbClr val="0A4D9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G</a:t>
            </a:r>
            <a:r>
              <a:rPr dirty="0" smtClean="0" sz="400" spc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dirty="0" smtClean="0" sz="400" spc="5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TE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C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H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2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O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L</a:t>
            </a:r>
            <a:r>
              <a:rPr dirty="0" smtClean="0" sz="400" spc="34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O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23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G</a:t>
            </a:r>
            <a:r>
              <a:rPr dirty="0" smtClean="0" sz="400" spc="63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Y</a:t>
            </a:r>
            <a:r>
              <a:rPr dirty="0" smtClean="0" sz="400" spc="0">
                <a:solidFill>
                  <a:srgbClr val="5080B1"/>
                </a:solidFill>
                <a:latin typeface="Arial"/>
                <a:cs typeface="Arial"/>
              </a:rPr>
              <a:t>.</a:t>
            </a:r>
            <a:r>
              <a:rPr dirty="0" smtClean="0" sz="400" spc="50">
                <a:solidFill>
                  <a:srgbClr val="5080B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0</a:t>
            </a:r>
            <a:r>
              <a:rPr dirty="0" smtClean="0" sz="400" spc="43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T</a:t>
            </a:r>
            <a:r>
              <a:rPr dirty="0" smtClean="0" sz="400" spc="34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5</a:t>
            </a:r>
            <a:r>
              <a:rPr dirty="0" smtClean="0" sz="400" spc="65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0</a:t>
            </a:r>
            <a:r>
              <a:rPr dirty="0" smtClean="0" sz="400" spc="61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U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R</a:t>
            </a:r>
            <a:r>
              <a:rPr dirty="0" smtClean="0" sz="400" spc="50">
                <a:solidFill>
                  <a:srgbClr val="28629D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C</a:t>
            </a:r>
            <a:r>
              <a:rPr dirty="0" smtClean="0" sz="400" spc="0">
                <a:solidFill>
                  <a:srgbClr val="0A4D91"/>
                </a:solidFill>
                <a:latin typeface="Arial"/>
                <a:cs typeface="Arial"/>
              </a:rPr>
              <a:t>I</a:t>
            </a:r>
            <a:r>
              <a:rPr dirty="0" smtClean="0" sz="400" spc="0">
                <a:solidFill>
                  <a:srgbClr val="0A4D91"/>
                </a:solidFill>
                <a:latin typeface="Arial"/>
                <a:cs typeface="Arial"/>
              </a:rPr>
              <a:t> </a:t>
            </a:r>
            <a:r>
              <a:rPr dirty="0" smtClean="0" sz="400" spc="-39">
                <a:solidFill>
                  <a:srgbClr val="0A4D91"/>
                </a:solidFill>
                <a:latin typeface="Arial"/>
                <a:cs typeface="Arial"/>
              </a:rPr>
              <a:t> 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N</a:t>
            </a:r>
            <a:r>
              <a:rPr dirty="0" smtClean="0" sz="400" spc="0">
                <a:solidFill>
                  <a:srgbClr val="28629D"/>
                </a:solidFill>
                <a:latin typeface="Arial"/>
                <a:cs typeface="Arial"/>
              </a:rPr>
              <a:t>G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1" y="6484419"/>
            <a:ext cx="988342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r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s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ti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o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n</a:t>
            </a:r>
            <a:r>
              <a:rPr dirty="0" smtClean="0" sz="700" spc="-9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itle</a:t>
            </a:r>
            <a:r>
              <a:rPr dirty="0" smtClean="0" sz="700" spc="-1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|</a:t>
            </a:r>
            <a:r>
              <a:rPr dirty="0" smtClean="0" sz="700" spc="8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Da</a:t>
            </a:r>
            <a:r>
              <a:rPr dirty="0" smtClean="0" sz="700" spc="-4">
                <a:solidFill>
                  <a:srgbClr val="474747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474747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89621" y="6666080"/>
            <a:ext cx="2284935" cy="116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Co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25">
                <a:solidFill>
                  <a:srgbClr val="909090"/>
                </a:solidFill>
                <a:latin typeface="Arial"/>
                <a:cs typeface="Arial"/>
              </a:rPr>
              <a:t>y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dirty="0" smtClean="0" sz="700" spc="1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©</a:t>
            </a:r>
            <a:r>
              <a:rPr dirty="0" smtClean="0" sz="70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Ca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p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9">
                <a:solidFill>
                  <a:srgbClr val="909090"/>
                </a:solidFill>
                <a:latin typeface="Arial"/>
                <a:cs typeface="Arial"/>
              </a:rPr>
              <a:t>m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ini</a:t>
            </a:r>
            <a:r>
              <a:rPr dirty="0" smtClean="0" sz="700" spc="-23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2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0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1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5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.</a:t>
            </a:r>
            <a:r>
              <a:rPr dirty="0" smtClean="0" sz="700" spc="2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4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ll</a:t>
            </a:r>
            <a:r>
              <a:rPr dirty="0" smtClean="0" sz="700" spc="-17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Ri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g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h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ts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Res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r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v</a:t>
            </a:r>
            <a:r>
              <a:rPr dirty="0" smtClean="0" sz="700" spc="-4">
                <a:solidFill>
                  <a:srgbClr val="90909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        </a:t>
            </a:r>
            <a:r>
              <a:rPr dirty="0" smtClean="0" sz="700" spc="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909090"/>
                </a:solidFill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