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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Relationship Id="rId4" Type="http://schemas.openxmlformats.org/officeDocument/2006/relationships/image" Target="../media/image24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Relationship Id="rId4" Type="http://schemas.openxmlformats.org/officeDocument/2006/relationships/image" Target="../media/image27.jp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Relationship Id="rId4" Type="http://schemas.openxmlformats.org/officeDocument/2006/relationships/image" Target="../media/image30.jp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Relationship Id="rId4" Type="http://schemas.openxmlformats.org/officeDocument/2006/relationships/image" Target="../media/image33.jp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Relationship Id="rId4" Type="http://schemas.openxmlformats.org/officeDocument/2006/relationships/image" Target="../media/image36.jp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Relationship Id="rId4" Type="http://schemas.openxmlformats.org/officeDocument/2006/relationships/image" Target="../media/image39.jp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Relationship Id="rId4" Type="http://schemas.openxmlformats.org/officeDocument/2006/relationships/image" Target="../media/image42.jp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Relationship Id="rId3" Type="http://schemas.openxmlformats.org/officeDocument/2006/relationships/image" Target="../media/image44.jpg"/><Relationship Id="rId4" Type="http://schemas.openxmlformats.org/officeDocument/2006/relationships/image" Target="../media/image45.jp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Relationship Id="rId3" Type="http://schemas.openxmlformats.org/officeDocument/2006/relationships/image" Target="../media/image47.jpg"/><Relationship Id="rId4" Type="http://schemas.openxmlformats.org/officeDocument/2006/relationships/image" Target="../media/image48.jpg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jpg"/><Relationship Id="rId3" Type="http://schemas.openxmlformats.org/officeDocument/2006/relationships/image" Target="../media/image50.jpg"/><Relationship Id="rId4" Type="http://schemas.openxmlformats.org/officeDocument/2006/relationships/image" Target="../media/image51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Relationship Id="rId3" Type="http://schemas.openxmlformats.org/officeDocument/2006/relationships/image" Target="../media/image53.jpg"/><Relationship Id="rId4" Type="http://schemas.openxmlformats.org/officeDocument/2006/relationships/image" Target="../media/image54.jpg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jpg"/><Relationship Id="rId3" Type="http://schemas.openxmlformats.org/officeDocument/2006/relationships/image" Target="../media/image56.jpg"/><Relationship Id="rId4" Type="http://schemas.openxmlformats.org/officeDocument/2006/relationships/image" Target="../media/image57.jpg"/></Relationships>

</file>

<file path=ppt/slides/_rels/slide2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jpg"/><Relationship Id="rId3" Type="http://schemas.openxmlformats.org/officeDocument/2006/relationships/image" Target="../media/image59.jpg"/><Relationship Id="rId4" Type="http://schemas.openxmlformats.org/officeDocument/2006/relationships/image" Target="../media/image60.jpg"/></Relationships>

</file>

<file path=ppt/slides/_rels/slide2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jpg"/><Relationship Id="rId3" Type="http://schemas.openxmlformats.org/officeDocument/2006/relationships/image" Target="../media/image62.jpg"/><Relationship Id="rId4" Type="http://schemas.openxmlformats.org/officeDocument/2006/relationships/image" Target="../media/image63.jpg"/></Relationships>

</file>

<file path=ppt/slides/_rels/slide2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jpg"/><Relationship Id="rId3" Type="http://schemas.openxmlformats.org/officeDocument/2006/relationships/image" Target="../media/image65.jpg"/><Relationship Id="rId4" Type="http://schemas.openxmlformats.org/officeDocument/2006/relationships/image" Target="../media/image66.jpg"/></Relationships>

</file>

<file path=ppt/slides/_rels/slide2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jpg"/><Relationship Id="rId3" Type="http://schemas.openxmlformats.org/officeDocument/2006/relationships/image" Target="../media/image68.jpg"/><Relationship Id="rId4" Type="http://schemas.openxmlformats.org/officeDocument/2006/relationships/image" Target="../media/image69.jpg"/></Relationships>

</file>

<file path=ppt/slides/_rels/slide2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g"/><Relationship Id="rId3" Type="http://schemas.openxmlformats.org/officeDocument/2006/relationships/image" Target="../media/image71.jpg"/></Relationships>

</file>

<file path=ppt/slides/_rels/slide2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jpg"/></Relationships>

</file>

<file path=ppt/slides/_rels/slide2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jpg"/></Relationships>

</file>

<file path=ppt/slides/_rels/slide2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jpg"/><Relationship Id="rId3" Type="http://schemas.openxmlformats.org/officeDocument/2006/relationships/image" Target="../media/image77.jpg"/><Relationship Id="rId4" Type="http://schemas.openxmlformats.org/officeDocument/2006/relationships/image" Target="../media/image78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

</file>

<file path=ppt/slides/_rels/slide3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jpg"/><Relationship Id="rId3" Type="http://schemas.openxmlformats.org/officeDocument/2006/relationships/image" Target="../media/image80.jpg"/><Relationship Id="rId4" Type="http://schemas.openxmlformats.org/officeDocument/2006/relationships/image" Target="../media/image81.jpg"/></Relationships>

</file>

<file path=ppt/slides/_rels/slide3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jpg"/><Relationship Id="rId4" Type="http://schemas.openxmlformats.org/officeDocument/2006/relationships/image" Target="../media/image84.jpg"/></Relationships>

</file>

<file path=ppt/slides/_rels/slide3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jpg"/><Relationship Id="rId4" Type="http://schemas.openxmlformats.org/officeDocument/2006/relationships/image" Target="../media/image87.jpg"/></Relationships>

</file>

<file path=ppt/slides/_rels/slide3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jpg"/><Relationship Id="rId4" Type="http://schemas.openxmlformats.org/officeDocument/2006/relationships/image" Target="../media/image90.png"/><Relationship Id="rId5" Type="http://schemas.openxmlformats.org/officeDocument/2006/relationships/image" Target="../media/image91.jpg"/></Relationships>

</file>

<file path=ppt/slides/_rels/slide3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jpg"/><Relationship Id="rId4" Type="http://schemas.openxmlformats.org/officeDocument/2006/relationships/image" Target="../media/image94.jpg"/></Relationships>

</file>

<file path=ppt/slides/_rels/slide3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jpg"/><Relationship Id="rId3" Type="http://schemas.openxmlformats.org/officeDocument/2006/relationships/image" Target="../media/image96.jpg"/><Relationship Id="rId4" Type="http://schemas.openxmlformats.org/officeDocument/2006/relationships/image" Target="../media/image97.jpg"/></Relationships>

</file>

<file path=ppt/slides/_rels/slide3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jpg"/><Relationship Id="rId4" Type="http://schemas.openxmlformats.org/officeDocument/2006/relationships/image" Target="../media/image100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259883"/>
            <a:ext cx="1386837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sz="1900" spc="0">
                <a:latin typeface="Times New Roman"/>
                <a:cs typeface="Times New Roman"/>
              </a:rPr>
              <a:t>CO</a:t>
            </a:r>
            <a:r>
              <a:rPr dirty="0" smtClean="0" sz="1900" spc="-4">
                <a:latin typeface="Times New Roman"/>
                <a:cs typeface="Times New Roman"/>
              </a:rPr>
              <a:t>N</a:t>
            </a:r>
            <a:r>
              <a:rPr dirty="0" smtClean="0" sz="1900" spc="0">
                <a:latin typeface="Times New Roman"/>
                <a:cs typeface="Times New Roman"/>
              </a:rPr>
              <a:t>T</a:t>
            </a:r>
            <a:r>
              <a:rPr dirty="0" smtClean="0" sz="1900" spc="9">
                <a:latin typeface="Times New Roman"/>
                <a:cs typeface="Times New Roman"/>
              </a:rPr>
              <a:t>E</a:t>
            </a:r>
            <a:r>
              <a:rPr dirty="0" smtClean="0" sz="1900" spc="0">
                <a:latin typeface="Times New Roman"/>
                <a:cs typeface="Times New Roman"/>
              </a:rPr>
              <a:t>NT</a:t>
            </a:r>
            <a:r>
              <a:rPr dirty="0" smtClean="0" sz="1900" spc="4">
                <a:latin typeface="Times New Roman"/>
                <a:cs typeface="Times New Roman"/>
              </a:rPr>
              <a:t>S</a:t>
            </a:r>
            <a:r>
              <a:rPr dirty="0" smtClean="0" sz="1900" spc="0">
                <a:latin typeface="Times New Roman"/>
                <a:cs typeface="Times New Roman"/>
              </a:rPr>
              <a:t>: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1692197"/>
            <a:ext cx="175209" cy="581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>
                <a:latin typeface="Times New Roman"/>
                <a:cs typeface="Times New Roman"/>
              </a:rPr>
              <a:t>1)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48"/>
              </a:spcBef>
            </a:pPr>
            <a:r>
              <a:rPr dirty="0" smtClean="0" sz="1200" spc="0">
                <a:latin typeface="Times New Roman"/>
                <a:cs typeface="Times New Roman"/>
              </a:rPr>
              <a:t>2)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04"/>
              </a:spcBef>
            </a:pPr>
            <a:r>
              <a:rPr dirty="0" smtClean="0" sz="1200" spc="0">
                <a:latin typeface="Times New Roman"/>
                <a:cs typeface="Times New Roman"/>
              </a:rPr>
              <a:t>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4" y="1692197"/>
            <a:ext cx="2065043" cy="581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286">
              <a:lnSpc>
                <a:spcPts val="1325"/>
              </a:lnSpc>
              <a:spcBef>
                <a:spcPts val="66"/>
              </a:spcBef>
            </a:pPr>
            <a:r>
              <a:rPr dirty="0" smtClean="0" sz="1200" spc="0">
                <a:latin typeface="Times New Roman"/>
                <a:cs typeface="Times New Roman"/>
              </a:rPr>
              <a:t>The</a:t>
            </a:r>
            <a:r>
              <a:rPr dirty="0" smtClean="0" sz="1200" spc="-4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Qu</a:t>
            </a:r>
            <a:r>
              <a:rPr dirty="0" smtClean="0" sz="1200" spc="-4">
                <a:latin typeface="Times New Roman"/>
                <a:cs typeface="Times New Roman"/>
              </a:rPr>
              <a:t>a</a:t>
            </a:r>
            <a:r>
              <a:rPr dirty="0" smtClean="0" sz="1200" spc="0">
                <a:latin typeface="Times New Roman"/>
                <a:cs typeface="Times New Roman"/>
              </a:rPr>
              <a:t>nt</a:t>
            </a:r>
            <a:r>
              <a:rPr dirty="0" smtClean="0" sz="1200" spc="4">
                <a:latin typeface="Times New Roman"/>
                <a:cs typeface="Times New Roman"/>
              </a:rPr>
              <a:t>i</a:t>
            </a:r>
            <a:r>
              <a:rPr dirty="0" smtClean="0" sz="1200" spc="0">
                <a:latin typeface="Times New Roman"/>
                <a:cs typeface="Times New Roman"/>
              </a:rPr>
              <a:t>le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r>
              <a:rPr dirty="0" smtClean="0" sz="1200" spc="-9">
                <a:latin typeface="Times New Roman"/>
                <a:cs typeface="Times New Roman"/>
              </a:rPr>
              <a:t>F</a:t>
            </a:r>
            <a:r>
              <a:rPr dirty="0" smtClean="0" sz="1200" spc="0">
                <a:latin typeface="Times New Roman"/>
                <a:cs typeface="Times New Roman"/>
              </a:rPr>
              <a:t>u</a:t>
            </a:r>
            <a:r>
              <a:rPr dirty="0" smtClean="0" sz="1200" spc="9">
                <a:latin typeface="Times New Roman"/>
                <a:cs typeface="Times New Roman"/>
              </a:rPr>
              <a:t>n</a:t>
            </a:r>
            <a:r>
              <a:rPr dirty="0" smtClean="0" sz="1200" spc="-4">
                <a:latin typeface="Times New Roman"/>
                <a:cs typeface="Times New Roman"/>
              </a:rPr>
              <a:t>c</a:t>
            </a:r>
            <a:r>
              <a:rPr dirty="0" smtClean="0" sz="1200" spc="0">
                <a:latin typeface="Times New Roman"/>
                <a:cs typeface="Times New Roman"/>
              </a:rPr>
              <a:t>t</a:t>
            </a:r>
            <a:r>
              <a:rPr dirty="0" smtClean="0" sz="1200" spc="4">
                <a:latin typeface="Times New Roman"/>
                <a:cs typeface="Times New Roman"/>
              </a:rPr>
              <a:t>i</a:t>
            </a:r>
            <a:r>
              <a:rPr dirty="0" smtClean="0" sz="1200" spc="0">
                <a:latin typeface="Times New Roman"/>
                <a:cs typeface="Times New Roman"/>
              </a:rPr>
              <a:t>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48"/>
              </a:spcBef>
            </a:pPr>
            <a:r>
              <a:rPr dirty="0" smtClean="0" sz="1200" spc="0">
                <a:latin typeface="Times New Roman"/>
                <a:cs typeface="Times New Roman"/>
              </a:rPr>
              <a:t>Top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S</a:t>
            </a:r>
            <a:r>
              <a:rPr dirty="0" smtClean="0" sz="1200" spc="9">
                <a:latin typeface="Times New Roman"/>
                <a:cs typeface="Times New Roman"/>
              </a:rPr>
              <a:t>Q</a:t>
            </a:r>
            <a:r>
              <a:rPr dirty="0" smtClean="0" sz="1200" spc="0">
                <a:latin typeface="Times New Roman"/>
                <a:cs typeface="Times New Roman"/>
              </a:rPr>
              <a:t>L</a:t>
            </a:r>
            <a:r>
              <a:rPr dirty="0" smtClean="0" sz="1200" spc="-25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Com</a:t>
            </a:r>
            <a:r>
              <a:rPr dirty="0" smtClean="0" sz="1200" spc="4">
                <a:latin typeface="Times New Roman"/>
                <a:cs typeface="Times New Roman"/>
              </a:rPr>
              <a:t>m</a:t>
            </a:r>
            <a:r>
              <a:rPr dirty="0" smtClean="0" sz="1200" spc="-4">
                <a:latin typeface="Times New Roman"/>
                <a:cs typeface="Times New Roman"/>
              </a:rPr>
              <a:t>a</a:t>
            </a:r>
            <a:r>
              <a:rPr dirty="0" smtClean="0" sz="1200" spc="0">
                <a:latin typeface="Times New Roman"/>
                <a:cs typeface="Times New Roman"/>
              </a:rPr>
              <a:t>nd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Ch</a:t>
            </a:r>
            <a:r>
              <a:rPr dirty="0" smtClean="0" sz="1200" spc="4">
                <a:latin typeface="Times New Roman"/>
                <a:cs typeface="Times New Roman"/>
              </a:rPr>
              <a:t>e</a:t>
            </a:r>
            <a:r>
              <a:rPr dirty="0" smtClean="0" sz="1200" spc="-4">
                <a:latin typeface="Times New Roman"/>
                <a:cs typeface="Times New Roman"/>
              </a:rPr>
              <a:t>a</a:t>
            </a:r>
            <a:r>
              <a:rPr dirty="0" smtClean="0" sz="1200" spc="0">
                <a:latin typeface="Times New Roman"/>
                <a:cs typeface="Times New Roman"/>
              </a:rPr>
              <a:t>t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r>
              <a:rPr dirty="0" smtClean="0" sz="1200" spc="4">
                <a:latin typeface="Times New Roman"/>
                <a:cs typeface="Times New Roman"/>
              </a:rPr>
              <a:t>S</a:t>
            </a:r>
            <a:r>
              <a:rPr dirty="0" smtClean="0" sz="1200" spc="0">
                <a:latin typeface="Times New Roman"/>
                <a:cs typeface="Times New Roman"/>
              </a:rPr>
              <a:t>h</a:t>
            </a:r>
            <a:r>
              <a:rPr dirty="0" smtClean="0" sz="1200" spc="-4">
                <a:latin typeface="Times New Roman"/>
                <a:cs typeface="Times New Roman"/>
              </a:rPr>
              <a:t>e</a:t>
            </a:r>
            <a:r>
              <a:rPr dirty="0" smtClean="0" sz="1200" spc="-4">
                <a:latin typeface="Times New Roman"/>
                <a:cs typeface="Times New Roman"/>
              </a:rPr>
              <a:t>e</a:t>
            </a:r>
            <a:r>
              <a:rPr dirty="0" smtClean="0" sz="1200" spc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  <a:p>
            <a:pPr marL="12700" marR="26286">
              <a:lnSpc>
                <a:spcPct val="95825"/>
              </a:lnSpc>
              <a:spcBef>
                <a:spcPts val="204"/>
              </a:spcBef>
            </a:pPr>
            <a:r>
              <a:rPr dirty="0" smtClean="0" sz="1200" spc="0">
                <a:latin typeface="Times New Roman"/>
                <a:cs typeface="Times New Roman"/>
              </a:rPr>
              <a:t>Vi</a:t>
            </a:r>
            <a:r>
              <a:rPr dirty="0" smtClean="0" sz="1200" spc="-4">
                <a:latin typeface="Times New Roman"/>
                <a:cs typeface="Times New Roman"/>
              </a:rPr>
              <a:t>e</a:t>
            </a:r>
            <a:r>
              <a:rPr dirty="0" smtClean="0" sz="1200" spc="0">
                <a:latin typeface="Times New Roman"/>
                <a:cs typeface="Times New Roman"/>
              </a:rPr>
              <a:t>w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r>
              <a:rPr dirty="0" smtClean="0" sz="1200" spc="-9">
                <a:latin typeface="Times New Roman"/>
                <a:cs typeface="Times New Roman"/>
              </a:rPr>
              <a:t>F</a:t>
            </a:r>
            <a:r>
              <a:rPr dirty="0" smtClean="0" sz="1200" spc="0">
                <a:latin typeface="Times New Roman"/>
                <a:cs typeface="Times New Roman"/>
              </a:rPr>
              <a:t>u</a:t>
            </a:r>
            <a:r>
              <a:rPr dirty="0" smtClean="0" sz="1200" spc="9">
                <a:latin typeface="Times New Roman"/>
                <a:cs typeface="Times New Roman"/>
              </a:rPr>
              <a:t>n</a:t>
            </a:r>
            <a:r>
              <a:rPr dirty="0" smtClean="0" sz="1200" spc="-4">
                <a:latin typeface="Times New Roman"/>
                <a:cs typeface="Times New Roman"/>
              </a:rPr>
              <a:t>c</a:t>
            </a:r>
            <a:r>
              <a:rPr dirty="0" smtClean="0" sz="1200" spc="0">
                <a:latin typeface="Times New Roman"/>
                <a:cs typeface="Times New Roman"/>
              </a:rPr>
              <a:t>t</a:t>
            </a:r>
            <a:r>
              <a:rPr dirty="0" smtClean="0" sz="1200" spc="4">
                <a:latin typeface="Times New Roman"/>
                <a:cs typeface="Times New Roman"/>
              </a:rPr>
              <a:t>i</a:t>
            </a:r>
            <a:r>
              <a:rPr dirty="0" smtClean="0" sz="1200" spc="0">
                <a:latin typeface="Times New Roman"/>
                <a:cs typeface="Times New Roman"/>
              </a:rPr>
              <a:t>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43600" cy="3448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4515739"/>
            <a:ext cx="5943600" cy="3562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43600" cy="3409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4477639"/>
            <a:ext cx="5943600" cy="3248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34075" cy="2924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3991864"/>
            <a:ext cx="5934075" cy="3714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43600" cy="3133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4201414"/>
            <a:ext cx="5934075" cy="3171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43600" cy="308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4153789"/>
            <a:ext cx="5934075" cy="3067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34075" cy="2619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3687064"/>
            <a:ext cx="5934075" cy="3590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43600" cy="3028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4096639"/>
            <a:ext cx="5943600" cy="294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34075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4039489"/>
            <a:ext cx="5943600" cy="3762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43600" cy="3038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4106164"/>
            <a:ext cx="5934075" cy="2990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43600" cy="3476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4544314"/>
            <a:ext cx="5943600" cy="3790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7458" y="2586561"/>
            <a:ext cx="3285519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 b="1">
                <a:latin typeface="Times New Roman"/>
                <a:cs typeface="Times New Roman"/>
              </a:rPr>
              <a:t>The</a:t>
            </a:r>
            <a:r>
              <a:rPr dirty="0" smtClean="0" sz="2600" spc="0" b="1">
                <a:latin typeface="Times New Roman"/>
                <a:cs typeface="Times New Roman"/>
              </a:rPr>
              <a:t> </a:t>
            </a:r>
            <a:r>
              <a:rPr dirty="0" smtClean="0" sz="2600" spc="-9" b="1">
                <a:latin typeface="Times New Roman"/>
                <a:cs typeface="Times New Roman"/>
              </a:rPr>
              <a:t>Q</a:t>
            </a:r>
            <a:r>
              <a:rPr dirty="0" smtClean="0" sz="2600" spc="0" b="1">
                <a:latin typeface="Times New Roman"/>
                <a:cs typeface="Times New Roman"/>
              </a:rPr>
              <a:t>uan</a:t>
            </a:r>
            <a:r>
              <a:rPr dirty="0" smtClean="0" sz="2600" spc="-14" b="1">
                <a:latin typeface="Times New Roman"/>
                <a:cs typeface="Times New Roman"/>
              </a:rPr>
              <a:t>t</a:t>
            </a:r>
            <a:r>
              <a:rPr dirty="0" smtClean="0" sz="2600" spc="0" b="1">
                <a:latin typeface="Times New Roman"/>
                <a:cs typeface="Times New Roman"/>
              </a:rPr>
              <a:t>i</a:t>
            </a:r>
            <a:r>
              <a:rPr dirty="0" smtClean="0" sz="2600" spc="-9" b="1">
                <a:latin typeface="Times New Roman"/>
                <a:cs typeface="Times New Roman"/>
              </a:rPr>
              <a:t>l</a:t>
            </a:r>
            <a:r>
              <a:rPr dirty="0" smtClean="0" sz="2600" spc="0" b="1">
                <a:latin typeface="Times New Roman"/>
                <a:cs typeface="Times New Roman"/>
              </a:rPr>
              <a:t>e</a:t>
            </a:r>
            <a:r>
              <a:rPr dirty="0" smtClean="0" sz="2600" spc="0" b="1">
                <a:latin typeface="Times New Roman"/>
                <a:cs typeface="Times New Roman"/>
              </a:rPr>
              <a:t> </a:t>
            </a:r>
            <a:r>
              <a:rPr dirty="0" smtClean="0" sz="2600" spc="0" b="1">
                <a:latin typeface="Times New Roman"/>
                <a:cs typeface="Times New Roman"/>
              </a:rPr>
              <a:t>Functi</a:t>
            </a:r>
            <a:r>
              <a:rPr dirty="0" smtClean="0" sz="2600" spc="-9" b="1">
                <a:latin typeface="Times New Roman"/>
                <a:cs typeface="Times New Roman"/>
              </a:rPr>
              <a:t>o</a:t>
            </a:r>
            <a:r>
              <a:rPr dirty="0" smtClean="0" sz="2600" spc="0" b="1"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43600" cy="3028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4096639"/>
            <a:ext cx="5943600" cy="3714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34075" cy="3076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4144264"/>
            <a:ext cx="5943600" cy="326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43600" cy="3362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4430014"/>
            <a:ext cx="5943600" cy="3676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43600" cy="278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3848989"/>
            <a:ext cx="5943600" cy="3457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43600" cy="323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4306189"/>
            <a:ext cx="5934075" cy="3571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34075" cy="3152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4220464"/>
            <a:ext cx="594360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914400"/>
            <a:ext cx="5943600" cy="3171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76855" y="3572970"/>
            <a:ext cx="2267930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 b="1">
                <a:latin typeface="Times New Roman"/>
                <a:cs typeface="Times New Roman"/>
              </a:rPr>
              <a:t>View</a:t>
            </a:r>
            <a:r>
              <a:rPr dirty="0" smtClean="0" sz="2600" spc="-9" b="1">
                <a:latin typeface="Times New Roman"/>
                <a:cs typeface="Times New Roman"/>
              </a:rPr>
              <a:t> </a:t>
            </a:r>
            <a:r>
              <a:rPr dirty="0" smtClean="0" sz="2600" spc="0" b="1">
                <a:latin typeface="Times New Roman"/>
                <a:cs typeface="Times New Roman"/>
              </a:rPr>
              <a:t>Fu</a:t>
            </a:r>
            <a:r>
              <a:rPr dirty="0" smtClean="0" sz="2600" spc="9" b="1">
                <a:latin typeface="Times New Roman"/>
                <a:cs typeface="Times New Roman"/>
              </a:rPr>
              <a:t>n</a:t>
            </a:r>
            <a:r>
              <a:rPr dirty="0" smtClean="0" sz="2600" spc="-14" b="1">
                <a:latin typeface="Times New Roman"/>
                <a:cs typeface="Times New Roman"/>
              </a:rPr>
              <a:t>c</a:t>
            </a:r>
            <a:r>
              <a:rPr dirty="0" smtClean="0" sz="2600" spc="0" b="1">
                <a:latin typeface="Times New Roman"/>
                <a:cs typeface="Times New Roman"/>
              </a:rPr>
              <a:t>tions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933450" y="1268095"/>
            <a:ext cx="5943600" cy="3648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5069458"/>
            <a:ext cx="5943600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22428"/>
            <a:ext cx="1309240" cy="197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dirty="0" smtClean="0" sz="1350" spc="-4" b="1">
                <a:solidFill>
                  <a:srgbClr val="810000"/>
                </a:solidFill>
                <a:latin typeface="Arial"/>
                <a:cs typeface="Arial"/>
              </a:rPr>
              <a:t>V</a:t>
            </a:r>
            <a:r>
              <a:rPr dirty="0" smtClean="0" sz="1350" spc="-4" b="1">
                <a:solidFill>
                  <a:srgbClr val="810000"/>
                </a:solidFill>
                <a:latin typeface="Arial"/>
                <a:cs typeface="Arial"/>
              </a:rPr>
              <a:t>i</a:t>
            </a:r>
            <a:r>
              <a:rPr dirty="0" smtClean="0" sz="1350" spc="-9" b="1">
                <a:solidFill>
                  <a:srgbClr val="810000"/>
                </a:solidFill>
                <a:latin typeface="Arial"/>
                <a:cs typeface="Arial"/>
              </a:rPr>
              <a:t>e</a:t>
            </a: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w</a:t>
            </a:r>
            <a:r>
              <a:rPr dirty="0" smtClean="0" sz="1350" spc="9" b="1">
                <a:solidFill>
                  <a:srgbClr val="810000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Fu</a:t>
            </a:r>
            <a:r>
              <a:rPr dirty="0" smtClean="0" sz="1350" spc="-14" b="1">
                <a:solidFill>
                  <a:srgbClr val="810000"/>
                </a:solidFill>
                <a:latin typeface="Arial"/>
                <a:cs typeface="Arial"/>
              </a:rPr>
              <a:t>n</a:t>
            </a: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c</a:t>
            </a:r>
            <a:r>
              <a:rPr dirty="0" smtClean="0" sz="1350" spc="4" b="1">
                <a:solidFill>
                  <a:srgbClr val="810000"/>
                </a:solidFill>
                <a:latin typeface="Arial"/>
                <a:cs typeface="Arial"/>
              </a:rPr>
              <a:t>t</a:t>
            </a:r>
            <a:r>
              <a:rPr dirty="0" smtClean="0" sz="1350" spc="-4" b="1">
                <a:solidFill>
                  <a:srgbClr val="810000"/>
                </a:solidFill>
                <a:latin typeface="Arial"/>
                <a:cs typeface="Arial"/>
              </a:rPr>
              <a:t>i</a:t>
            </a: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o</a:t>
            </a:r>
            <a:r>
              <a:rPr dirty="0" smtClean="0" sz="1350" spc="-14" b="1">
                <a:solidFill>
                  <a:srgbClr val="810000"/>
                </a:solidFill>
                <a:latin typeface="Arial"/>
                <a:cs typeface="Arial"/>
              </a:rPr>
              <a:t>n</a:t>
            </a: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43600" cy="326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4334764"/>
            <a:ext cx="5934075" cy="3562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933450" y="1268095"/>
            <a:ext cx="5943600" cy="3724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5145658"/>
            <a:ext cx="5934075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22428"/>
            <a:ext cx="1861524" cy="197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The</a:t>
            </a: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Q</a:t>
            </a:r>
            <a:r>
              <a:rPr dirty="0" smtClean="0" sz="1350" spc="-14" b="1">
                <a:solidFill>
                  <a:srgbClr val="810000"/>
                </a:solidFill>
                <a:latin typeface="Arial"/>
                <a:cs typeface="Arial"/>
              </a:rPr>
              <a:t>u</a:t>
            </a: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a</a:t>
            </a:r>
            <a:r>
              <a:rPr dirty="0" smtClean="0" sz="1350" spc="-9" b="1">
                <a:solidFill>
                  <a:srgbClr val="810000"/>
                </a:solidFill>
                <a:latin typeface="Arial"/>
                <a:cs typeface="Arial"/>
              </a:rPr>
              <a:t>n</a:t>
            </a:r>
            <a:r>
              <a:rPr dirty="0" smtClean="0" sz="1350" spc="4" b="1">
                <a:solidFill>
                  <a:srgbClr val="810000"/>
                </a:solidFill>
                <a:latin typeface="Arial"/>
                <a:cs typeface="Arial"/>
              </a:rPr>
              <a:t>t</a:t>
            </a:r>
            <a:r>
              <a:rPr dirty="0" smtClean="0" sz="1350" spc="-4" b="1">
                <a:solidFill>
                  <a:srgbClr val="810000"/>
                </a:solidFill>
                <a:latin typeface="Arial"/>
                <a:cs typeface="Arial"/>
              </a:rPr>
              <a:t>i</a:t>
            </a:r>
            <a:r>
              <a:rPr dirty="0" smtClean="0" sz="1350" spc="-4" b="1">
                <a:solidFill>
                  <a:srgbClr val="810000"/>
                </a:solidFill>
                <a:latin typeface="Arial"/>
                <a:cs typeface="Arial"/>
              </a:rPr>
              <a:t>l</a:t>
            </a: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e</a:t>
            </a: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Fu</a:t>
            </a:r>
            <a:r>
              <a:rPr dirty="0" smtClean="0" sz="1350" spc="-14" b="1">
                <a:solidFill>
                  <a:srgbClr val="810000"/>
                </a:solidFill>
                <a:latin typeface="Arial"/>
                <a:cs typeface="Arial"/>
              </a:rPr>
              <a:t>n</a:t>
            </a: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c</a:t>
            </a:r>
            <a:r>
              <a:rPr dirty="0" smtClean="0" sz="1350" spc="-4" b="1">
                <a:solidFill>
                  <a:srgbClr val="810000"/>
                </a:solidFill>
                <a:latin typeface="Arial"/>
                <a:cs typeface="Arial"/>
              </a:rPr>
              <a:t>t</a:t>
            </a:r>
            <a:r>
              <a:rPr dirty="0" smtClean="0" sz="1350" spc="-4" b="1">
                <a:solidFill>
                  <a:srgbClr val="810000"/>
                </a:solidFill>
                <a:latin typeface="Arial"/>
                <a:cs typeface="Arial"/>
              </a:rPr>
              <a:t>i</a:t>
            </a: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43600" cy="327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4344289"/>
            <a:ext cx="5934075" cy="420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34075" cy="4257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5325364"/>
            <a:ext cx="5934075" cy="3305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43600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4572889"/>
            <a:ext cx="5934075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933450" y="914400"/>
            <a:ext cx="5943600" cy="2981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4049014"/>
            <a:ext cx="5943600" cy="358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7783703"/>
            <a:ext cx="594360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43600" cy="415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5220589"/>
            <a:ext cx="5943600" cy="1914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43600" cy="373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4801489"/>
            <a:ext cx="5934075" cy="344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43600" cy="404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5115814"/>
            <a:ext cx="5934075" cy="353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43600" cy="4029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5096764"/>
            <a:ext cx="5934075" cy="3486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933450" y="914400"/>
            <a:ext cx="5943600" cy="2990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4058539"/>
            <a:ext cx="5943600" cy="1085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5297678"/>
            <a:ext cx="5943600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914400"/>
            <a:ext cx="5943600" cy="179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9550" y="3572970"/>
            <a:ext cx="644816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 b="1">
                <a:latin typeface="Times New Roman"/>
                <a:cs typeface="Times New Roman"/>
              </a:rPr>
              <a:t>Top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2036" y="3572970"/>
            <a:ext cx="4209762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 b="1">
                <a:latin typeface="Times New Roman"/>
                <a:cs typeface="Times New Roman"/>
              </a:rPr>
              <a:t>SQL</a:t>
            </a:r>
            <a:r>
              <a:rPr dirty="0" smtClean="0" sz="2600" spc="-14" b="1">
                <a:latin typeface="Times New Roman"/>
                <a:cs typeface="Times New Roman"/>
              </a:rPr>
              <a:t> </a:t>
            </a:r>
            <a:r>
              <a:rPr dirty="0" smtClean="0" sz="2600" spc="0" b="1">
                <a:latin typeface="Times New Roman"/>
                <a:cs typeface="Times New Roman"/>
              </a:rPr>
              <a:t>Com</a:t>
            </a:r>
            <a:r>
              <a:rPr dirty="0" smtClean="0" sz="2600" spc="-9" b="1">
                <a:latin typeface="Times New Roman"/>
                <a:cs typeface="Times New Roman"/>
              </a:rPr>
              <a:t>m</a:t>
            </a:r>
            <a:r>
              <a:rPr dirty="0" smtClean="0" sz="2600" spc="0" b="1">
                <a:latin typeface="Times New Roman"/>
                <a:cs typeface="Times New Roman"/>
              </a:rPr>
              <a:t>an</a:t>
            </a:r>
            <a:r>
              <a:rPr dirty="0" smtClean="0" sz="2600" spc="-9" b="1">
                <a:latin typeface="Times New Roman"/>
                <a:cs typeface="Times New Roman"/>
              </a:rPr>
              <a:t>d</a:t>
            </a:r>
            <a:r>
              <a:rPr dirty="0" smtClean="0" sz="2600" spc="0" b="1">
                <a:latin typeface="Times New Roman"/>
                <a:cs typeface="Times New Roman"/>
              </a:rPr>
              <a:t>s</a:t>
            </a:r>
            <a:r>
              <a:rPr dirty="0" smtClean="0" sz="2600" spc="-4" b="1">
                <a:latin typeface="Times New Roman"/>
                <a:cs typeface="Times New Roman"/>
              </a:rPr>
              <a:t> </a:t>
            </a:r>
            <a:r>
              <a:rPr dirty="0" smtClean="0" sz="2600" spc="0" b="1">
                <a:latin typeface="Times New Roman"/>
                <a:cs typeface="Times New Roman"/>
              </a:rPr>
              <a:t>C</a:t>
            </a:r>
            <a:r>
              <a:rPr dirty="0" smtClean="0" sz="2600" spc="4" b="1">
                <a:latin typeface="Times New Roman"/>
                <a:cs typeface="Times New Roman"/>
              </a:rPr>
              <a:t>h</a:t>
            </a:r>
            <a:r>
              <a:rPr dirty="0" smtClean="0" sz="2600" spc="0" b="1">
                <a:latin typeface="Times New Roman"/>
                <a:cs typeface="Times New Roman"/>
              </a:rPr>
              <a:t>eat</a:t>
            </a:r>
            <a:r>
              <a:rPr dirty="0" smtClean="0" sz="2600" spc="0" b="1">
                <a:latin typeface="Times New Roman"/>
                <a:cs typeface="Times New Roman"/>
              </a:rPr>
              <a:t> </a:t>
            </a:r>
            <a:r>
              <a:rPr dirty="0" smtClean="0" sz="2600" spc="-14" b="1">
                <a:latin typeface="Times New Roman"/>
                <a:cs typeface="Times New Roman"/>
              </a:rPr>
              <a:t>S</a:t>
            </a:r>
            <a:r>
              <a:rPr dirty="0" smtClean="0" sz="2600" spc="-9" b="1">
                <a:latin typeface="Times New Roman"/>
                <a:cs typeface="Times New Roman"/>
              </a:rPr>
              <a:t>h</a:t>
            </a:r>
            <a:r>
              <a:rPr dirty="0" smtClean="0" sz="2600" spc="0" b="1">
                <a:latin typeface="Times New Roman"/>
                <a:cs typeface="Times New Roman"/>
              </a:rPr>
              <a:t>e</a:t>
            </a:r>
            <a:r>
              <a:rPr dirty="0" smtClean="0" sz="2600" spc="-9" b="1">
                <a:latin typeface="Times New Roman"/>
                <a:cs typeface="Times New Roman"/>
              </a:rPr>
              <a:t>e</a:t>
            </a:r>
            <a:r>
              <a:rPr dirty="0" smtClean="0" sz="2600" spc="0" b="1">
                <a:latin typeface="Times New Roman"/>
                <a:cs typeface="Times New Roman"/>
              </a:rPr>
              <a:t>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933450" y="1268095"/>
            <a:ext cx="5943600" cy="4286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5707634"/>
            <a:ext cx="5934075" cy="2886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22428"/>
            <a:ext cx="2785786" cy="197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Top</a:t>
            </a:r>
            <a:r>
              <a:rPr dirty="0" smtClean="0" sz="1350" spc="-4" b="1">
                <a:solidFill>
                  <a:srgbClr val="810000"/>
                </a:solidFill>
                <a:latin typeface="Arial"/>
                <a:cs typeface="Arial"/>
              </a:rPr>
              <a:t> </a:t>
            </a:r>
            <a:r>
              <a:rPr dirty="0" smtClean="0" sz="1350" spc="-4" b="1">
                <a:solidFill>
                  <a:srgbClr val="810000"/>
                </a:solidFill>
                <a:latin typeface="Arial"/>
                <a:cs typeface="Arial"/>
              </a:rPr>
              <a:t>S</a:t>
            </a: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QL</a:t>
            </a:r>
            <a:r>
              <a:rPr dirty="0" smtClean="0" sz="1350" spc="-14" b="1">
                <a:solidFill>
                  <a:srgbClr val="810000"/>
                </a:solidFill>
                <a:latin typeface="Arial"/>
                <a:cs typeface="Arial"/>
              </a:rPr>
              <a:t> </a:t>
            </a:r>
            <a:r>
              <a:rPr dirty="0" smtClean="0" sz="1350" spc="4" b="1">
                <a:solidFill>
                  <a:srgbClr val="810000"/>
                </a:solidFill>
                <a:latin typeface="Arial"/>
                <a:cs typeface="Arial"/>
              </a:rPr>
              <a:t>C</a:t>
            </a: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o</a:t>
            </a:r>
            <a:r>
              <a:rPr dirty="0" smtClean="0" sz="1350" spc="-4" b="1">
                <a:solidFill>
                  <a:srgbClr val="810000"/>
                </a:solidFill>
                <a:latin typeface="Arial"/>
                <a:cs typeface="Arial"/>
              </a:rPr>
              <a:t>m</a:t>
            </a:r>
            <a:r>
              <a:rPr dirty="0" smtClean="0" sz="1350" spc="-4" b="1">
                <a:solidFill>
                  <a:srgbClr val="810000"/>
                </a:solidFill>
                <a:latin typeface="Arial"/>
                <a:cs typeface="Arial"/>
              </a:rPr>
              <a:t>m</a:t>
            </a:r>
            <a:r>
              <a:rPr dirty="0" smtClean="0" sz="1350" spc="-9" b="1">
                <a:solidFill>
                  <a:srgbClr val="810000"/>
                </a:solidFill>
                <a:latin typeface="Arial"/>
                <a:cs typeface="Arial"/>
              </a:rPr>
              <a:t>a</a:t>
            </a:r>
            <a:r>
              <a:rPr dirty="0" smtClean="0" sz="1350" spc="-9" b="1">
                <a:solidFill>
                  <a:srgbClr val="810000"/>
                </a:solidFill>
                <a:latin typeface="Arial"/>
                <a:cs typeface="Arial"/>
              </a:rPr>
              <a:t>n</a:t>
            </a: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ds</a:t>
            </a: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C</a:t>
            </a:r>
            <a:r>
              <a:rPr dirty="0" smtClean="0" sz="1350" spc="-9" b="1">
                <a:solidFill>
                  <a:srgbClr val="810000"/>
                </a:solidFill>
                <a:latin typeface="Arial"/>
                <a:cs typeface="Arial"/>
              </a:rPr>
              <a:t>h</a:t>
            </a: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e</a:t>
            </a:r>
            <a:r>
              <a:rPr dirty="0" smtClean="0" sz="1350" spc="-9" b="1">
                <a:solidFill>
                  <a:srgbClr val="810000"/>
                </a:solidFill>
                <a:latin typeface="Arial"/>
                <a:cs typeface="Arial"/>
              </a:rPr>
              <a:t>a</a:t>
            </a: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t</a:t>
            </a: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 </a:t>
            </a:r>
            <a:r>
              <a:rPr dirty="0" smtClean="0" sz="1350" spc="-4" b="1">
                <a:solidFill>
                  <a:srgbClr val="810000"/>
                </a:solidFill>
                <a:latin typeface="Arial"/>
                <a:cs typeface="Arial"/>
              </a:rPr>
              <a:t>S</a:t>
            </a: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h</a:t>
            </a:r>
            <a:r>
              <a:rPr dirty="0" smtClean="0" sz="1350" spc="-9" b="1">
                <a:solidFill>
                  <a:srgbClr val="810000"/>
                </a:solidFill>
                <a:latin typeface="Arial"/>
                <a:cs typeface="Arial"/>
              </a:rPr>
              <a:t>e</a:t>
            </a:r>
            <a:r>
              <a:rPr dirty="0" smtClean="0" sz="1350" spc="0" b="1">
                <a:solidFill>
                  <a:srgbClr val="810000"/>
                </a:solidFill>
                <a:latin typeface="Arial"/>
                <a:cs typeface="Arial"/>
              </a:rPr>
              <a:t>et</a:t>
            </a:r>
            <a:endParaRPr sz="13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3450" y="9306382"/>
            <a:ext cx="1657350" cy="29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77215" y="707390"/>
            <a:ext cx="6835775" cy="10794"/>
          </a:xfrm>
          <a:custGeom>
            <a:avLst/>
            <a:gdLst/>
            <a:ahLst/>
            <a:cxnLst/>
            <a:rect l="l" t="t" r="r" b="b"/>
            <a:pathLst>
              <a:path w="6835775" h="10794">
                <a:moveTo>
                  <a:pt x="0" y="10794"/>
                </a:moveTo>
                <a:lnTo>
                  <a:pt x="683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48994" y="9067800"/>
            <a:ext cx="6444614" cy="0"/>
          </a:xfrm>
          <a:custGeom>
            <a:avLst/>
            <a:gdLst/>
            <a:ahLst/>
            <a:cxnLst/>
            <a:rect l="l" t="t" r="r" b="b"/>
            <a:pathLst>
              <a:path w="6444614" h="0">
                <a:moveTo>
                  <a:pt x="0" y="0"/>
                </a:moveTo>
                <a:lnTo>
                  <a:pt x="644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914400"/>
            <a:ext cx="5943600" cy="3324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4391914"/>
            <a:ext cx="5943600" cy="3067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67622"/>
            <a:ext cx="11436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389" y="467622"/>
            <a:ext cx="17426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Ter</a:t>
            </a:r>
            <a:r>
              <a:rPr dirty="0" smtClean="0" sz="1400" spc="-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d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14" b="1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C</a:t>
            </a:r>
            <a:r>
              <a:rPr dirty="0" smtClean="0" sz="1400" spc="4" b="1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dirty="0" smtClean="0" sz="1400" spc="-9" b="1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dirty="0" smtClean="0" sz="1400" spc="0" b="1">
                <a:solidFill>
                  <a:srgbClr val="1F487C"/>
                </a:solidFill>
                <a:latin typeface="Cambria"/>
                <a:cs typeface="Cambria"/>
              </a:rPr>
              <a:t>se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994" y="8928100"/>
            <a:ext cx="6444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