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4"/>
  </p:sldMasterIdLst>
  <p:notesMasterIdLst>
    <p:notesMasterId r:id="rId60"/>
  </p:notesMasterIdLst>
  <p:handoutMasterIdLst>
    <p:handoutMasterId r:id="rId61"/>
  </p:handoutMasterIdLst>
  <p:sldIdLst>
    <p:sldId id="256" r:id="rId5"/>
    <p:sldId id="258" r:id="rId6"/>
    <p:sldId id="259" r:id="rId7"/>
    <p:sldId id="383" r:id="rId8"/>
    <p:sldId id="260" r:id="rId9"/>
    <p:sldId id="270" r:id="rId10"/>
    <p:sldId id="334" r:id="rId11"/>
    <p:sldId id="335" r:id="rId12"/>
    <p:sldId id="336" r:id="rId13"/>
    <p:sldId id="337" r:id="rId14"/>
    <p:sldId id="384" r:id="rId15"/>
    <p:sldId id="339" r:id="rId16"/>
    <p:sldId id="340" r:id="rId17"/>
    <p:sldId id="341" r:id="rId18"/>
    <p:sldId id="342" r:id="rId19"/>
    <p:sldId id="385" r:id="rId20"/>
    <p:sldId id="386" r:id="rId21"/>
    <p:sldId id="343" r:id="rId22"/>
    <p:sldId id="344" r:id="rId23"/>
    <p:sldId id="345" r:id="rId24"/>
    <p:sldId id="346" r:id="rId25"/>
    <p:sldId id="347" r:id="rId26"/>
    <p:sldId id="348" r:id="rId27"/>
    <p:sldId id="349" r:id="rId28"/>
    <p:sldId id="350" r:id="rId29"/>
    <p:sldId id="351" r:id="rId30"/>
    <p:sldId id="352" r:id="rId31"/>
    <p:sldId id="353"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9" r:id="rId48"/>
    <p:sldId id="380" r:id="rId49"/>
    <p:sldId id="381" r:id="rId50"/>
    <p:sldId id="372" r:id="rId51"/>
    <p:sldId id="373" r:id="rId52"/>
    <p:sldId id="374" r:id="rId53"/>
    <p:sldId id="375" r:id="rId54"/>
    <p:sldId id="376" r:id="rId55"/>
    <p:sldId id="377" r:id="rId56"/>
    <p:sldId id="378" r:id="rId57"/>
    <p:sldId id="370" r:id="rId58"/>
    <p:sldId id="371" r:id="rId59"/>
  </p:sldIdLst>
  <p:sldSz cx="9144000" cy="6858000" type="screen4x3"/>
  <p:notesSz cx="5029200" cy="7772400"/>
  <p:embeddedFontLst>
    <p:embeddedFont>
      <p:font typeface="Calibri" panose="020F0502020204030204" pitchFamily="34" charset="0"/>
      <p:regular r:id="rId62"/>
      <p:bold r:id="rId63"/>
      <p:italic r:id="rId64"/>
      <p:boldItalic r:id="rId65"/>
    </p:embeddedFont>
    <p:embeddedFont>
      <p:font typeface="Tahoma" panose="020B0604030504040204" pitchFamily="34" charset="0"/>
      <p:regular r:id="rId66"/>
      <p:bold r:id="rId67"/>
    </p:embeddedFont>
    <p:embeddedFont>
      <p:font typeface="Candara" panose="020E0502030303020204" pitchFamily="34" charset="0"/>
      <p:regular r:id="rId68"/>
      <p:bold r:id="rId69"/>
      <p:italic r:id="rId70"/>
      <p:boldItalic r:id="rId71"/>
    </p:embeddedFont>
    <p:embeddedFont>
      <p:font typeface="MS PGothic" panose="020B0600070205080204" pitchFamily="34" charset="-128"/>
      <p:regular r:id="rId72"/>
    </p:embeddedFont>
    <p:embeddedFont>
      <p:font typeface="Webdings" panose="05030102010509060703" pitchFamily="18" charset="2"/>
      <p:regular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0" d="100"/>
          <a:sy n="60" d="100"/>
        </p:scale>
        <p:origin x="-1614" y="-1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3000"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font" Target="fonts/font2.fntdata"/><Relationship Id="rId68" Type="http://schemas.openxmlformats.org/officeDocument/2006/relationships/font" Target="fonts/font7.fntdata"/><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5.fntdata"/><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font" Target="fonts/font4.fntdata"/><Relationship Id="rId73"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45" tIns="36573" rIns="73145" bIns="36573"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45" tIns="36573" rIns="73145" bIns="36573" rtlCol="0"/>
          <a:lstStyle>
            <a:lvl1pPr algn="r">
              <a:defRPr sz="1000"/>
            </a:lvl1pPr>
          </a:lstStyle>
          <a:p>
            <a:fld id="{DB228672-4337-41E0-A109-2BF6C0A0EED5}" type="datetimeFigureOut">
              <a:rPr lang="en-US" smtClean="0"/>
              <a:pPr/>
              <a:t>9/22/2016</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45" tIns="36573" rIns="73145" bIns="36573"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45" tIns="36573" rIns="73145" bIns="36573"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6775" y="582613"/>
            <a:ext cx="3886200" cy="2914650"/>
          </a:xfrm>
          <a:prstGeom prst="rect">
            <a:avLst/>
          </a:prstGeom>
          <a:noFill/>
          <a:ln w="12700">
            <a:solidFill>
              <a:prstClr val="black"/>
            </a:solidFill>
          </a:ln>
        </p:spPr>
        <p:txBody>
          <a:bodyPr vert="horz" lIns="73145" tIns="36573" rIns="73145" bIns="36573" rtlCol="0" anchor="ctr"/>
          <a:lstStyle/>
          <a:p>
            <a:r>
              <a:rPr lang="en-US" dirty="0" smtClean="0"/>
              <a:t>text</a:t>
            </a:r>
            <a:endParaRPr lang="en-US" dirty="0"/>
          </a:p>
        </p:txBody>
      </p:sp>
      <p:sp>
        <p:nvSpPr>
          <p:cNvPr id="5" name="Notes Placeholder 4"/>
          <p:cNvSpPr>
            <a:spLocks noGrp="1"/>
          </p:cNvSpPr>
          <p:nvPr>
            <p:ph type="body" sz="quarter" idx="3"/>
          </p:nvPr>
        </p:nvSpPr>
        <p:spPr>
          <a:xfrm>
            <a:off x="930600" y="3600452"/>
            <a:ext cx="3764690" cy="3497580"/>
          </a:xfrm>
          <a:prstGeom prst="rect">
            <a:avLst/>
          </a:prstGeom>
        </p:spPr>
        <p:txBody>
          <a:bodyPr vert="horz" lIns="73145" tIns="36573" rIns="73145" bIns="3657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739464" y="409168"/>
            <a:ext cx="0" cy="6800850"/>
          </a:xfrm>
          <a:prstGeom prst="line">
            <a:avLst/>
          </a:prstGeom>
          <a:noFill/>
          <a:ln w="9525">
            <a:solidFill>
              <a:schemeClr val="tx1"/>
            </a:solidFill>
            <a:round/>
            <a:headEnd/>
            <a:tailEnd/>
          </a:ln>
          <a:effectLst/>
        </p:spPr>
        <p:txBody>
          <a:bodyPr lIns="73145" tIns="36573" rIns="73145" bIns="36573"/>
          <a:lstStyle/>
          <a:p>
            <a:endParaRPr lang="en-US"/>
          </a:p>
        </p:txBody>
      </p:sp>
      <p:sp>
        <p:nvSpPr>
          <p:cNvPr id="11" name="Rectangle 14"/>
          <p:cNvSpPr>
            <a:spLocks noChangeArrowheads="1"/>
          </p:cNvSpPr>
          <p:nvPr/>
        </p:nvSpPr>
        <p:spPr bwMode="auto">
          <a:xfrm>
            <a:off x="176955" y="129540"/>
            <a:ext cx="4767263" cy="263129"/>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IBM </a:t>
            </a:r>
            <a:r>
              <a:rPr lang="en-US" sz="1000" b="0" dirty="0" err="1" smtClean="0">
                <a:solidFill>
                  <a:srgbClr val="000000"/>
                </a:solidFill>
                <a:latin typeface="Arial" panose="020B0604020202020204" pitchFamily="34" charset="0"/>
                <a:ea typeface="ＭＳ Ｐゴシック" pitchFamily="34" charset="-128"/>
                <a:cs typeface="Arial" panose="020B0604020202020204" pitchFamily="34" charset="0"/>
              </a:rPr>
              <a:t>InfoSphere</a:t>
            </a:r>
            <a:r>
              <a:rPr lang="en-US" sz="1000" b="0" dirty="0" smtClean="0">
                <a:solidFill>
                  <a:srgbClr val="000000"/>
                </a:solidFill>
                <a:latin typeface="Arial" panose="020B0604020202020204" pitchFamily="34" charset="0"/>
                <a:ea typeface="ＭＳ Ｐゴシック" pitchFamily="34" charset="-128"/>
                <a:cs typeface="Arial" panose="020B0604020202020204" pitchFamily="34" charset="0"/>
              </a:rPr>
              <a:t> Information Server		                   Administration</a:t>
            </a:r>
            <a:r>
              <a:rPr lang="en-US" sz="1000" b="0" dirty="0" smtClean="0">
                <a:latin typeface="Arial" panose="020B0604020202020204" pitchFamily="34" charset="0"/>
                <a:cs typeface="Arial" panose="020B0604020202020204" pitchFamily="34" charset="0"/>
              </a:rPr>
              <a:t>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906049" y="7230482"/>
            <a:ext cx="2025855" cy="381000"/>
          </a:xfrm>
          <a:prstGeom prst="rect">
            <a:avLst/>
          </a:prstGeom>
          <a:noFill/>
          <a:ln w="9525">
            <a:noFill/>
            <a:miter lim="800000"/>
            <a:headEnd/>
            <a:tailEnd/>
          </a:ln>
          <a:effectLst/>
        </p:spPr>
        <p:txBody>
          <a:bodyPr lIns="73950" tIns="36975" rIns="73950" bIns="36975"/>
          <a:lstStyle/>
          <a:p>
            <a:pPr marL="0" marR="0" indent="0" algn="l" defTabSz="73145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73145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9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9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9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9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866775" y="582613"/>
            <a:ext cx="3886200" cy="2914650"/>
          </a:xfrm>
        </p:spPr>
      </p:sp>
      <p:sp>
        <p:nvSpPr>
          <p:cNvPr id="7" name="Notes Placeholder 6"/>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9052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866775" y="582613"/>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Slide Image Placeholder 1"/>
          <p:cNvSpPr>
            <a:spLocks noGrp="1" noRot="1" noChangeAspect="1" noTextEdit="1"/>
          </p:cNvSpPr>
          <p:nvPr>
            <p:ph type="sldImg"/>
          </p:nvPr>
        </p:nvSpPr>
        <p:spPr bwMode="auto">
          <a:xfrm>
            <a:off x="866775" y="582613"/>
            <a:ext cx="3886200" cy="2914650"/>
          </a:xfrm>
          <a:noFill/>
          <a:ln>
            <a:solidFill>
              <a:srgbClr val="000000"/>
            </a:solidFill>
            <a:miter lim="800000"/>
            <a:headEnd/>
            <a:tailEnd/>
          </a:ln>
        </p:spPr>
      </p:sp>
      <p:sp>
        <p:nvSpPr>
          <p:cNvPr id="532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9298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7625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5833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4364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0755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5718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0564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94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786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68143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8366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3585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468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6729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86845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8358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1653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652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33272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6797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4748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556271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type="body" idx="1"/>
          </p:nvPr>
        </p:nvSpPr>
        <p:spPr/>
        <p:txBody>
          <a:bodyPr/>
          <a:lstStyle/>
          <a:p>
            <a:r>
              <a:rPr lang="en-US" altLang="en-US" smtClean="0"/>
              <a:t>Metadata is “data about data” that describes the formats of sources and targets.  This includes general format information such as whether the record columns are delimited and, if so, the delimiting character.  It also includes the specific column definitions and their datatypes.</a:t>
            </a:r>
          </a:p>
          <a:p>
            <a:endParaRPr lang="en-US"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3" name="Rectangle 3"/>
          <p:cNvSpPr>
            <a:spLocks noGrp="1" noChangeArrowheads="1"/>
          </p:cNvSpPr>
          <p:nvPr>
            <p:ph type="body" idx="1"/>
          </p:nvPr>
        </p:nvSpPr>
        <p:spPr/>
        <p:txBody>
          <a:bodyPr/>
          <a:lstStyle/>
          <a:p>
            <a:r>
              <a:rPr lang="en-US" altLang="en-US" smtClean="0"/>
              <a:t>Metadata is “data about data” that describes the formats of sources and targets.  This includes general format information such as whether the record columns are delimited and, if so, the delimiting character.  It also includes the specific column definitions and their datatypes.</a:t>
            </a:r>
          </a:p>
          <a:p>
            <a:endParaRPr lang="en-US" altLang="en-US"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33159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077913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579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66775" y="582613"/>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0593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60005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9772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12762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42339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711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p:txBody>
          <a:bodyPr>
            <a:normAutofit/>
          </a:bodyPr>
          <a:lstStyle/>
          <a:p>
            <a:endParaRPr lang="en-US" dirty="0" smtClean="0"/>
          </a:p>
        </p:txBody>
      </p:sp>
      <p:sp>
        <p:nvSpPr>
          <p:cNvPr id="5" name="Slide Image Placeholder 4"/>
          <p:cNvSpPr>
            <a:spLocks noGrp="1" noRot="1" noChangeAspect="1"/>
          </p:cNvSpPr>
          <p:nvPr>
            <p:ph type="sldImg"/>
          </p:nvPr>
        </p:nvSpPr>
        <p:spPr>
          <a:xfrm>
            <a:off x="866775" y="582613"/>
            <a:ext cx="3886200" cy="29146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331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92405855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6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6584737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38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296361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1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73008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318877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2292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6163256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400159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946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63324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of Contents 1">
    <p:spTree>
      <p:nvGrpSpPr>
        <p:cNvPr id="1" name=""/>
        <p:cNvGrpSpPr/>
        <p:nvPr/>
      </p:nvGrpSpPr>
      <p:grpSpPr>
        <a:xfrm>
          <a:off x="0" y="0"/>
          <a:ext cx="0" cy="0"/>
          <a:chOff x="0" y="0"/>
          <a:chExt cx="0" cy="0"/>
        </a:xfrm>
      </p:grpSpPr>
      <p:grpSp>
        <p:nvGrpSpPr>
          <p:cNvPr id="4" name="Groupe 149"/>
          <p:cNvGrpSpPr/>
          <p:nvPr userDrawn="1"/>
        </p:nvGrpSpPr>
        <p:grpSpPr>
          <a:xfrm rot="3755081">
            <a:off x="5415500" y="1734008"/>
            <a:ext cx="3859573" cy="3435030"/>
            <a:chOff x="4111623" y="2568574"/>
            <a:chExt cx="3898898" cy="3759198"/>
          </a:xfrm>
          <a:solidFill>
            <a:schemeClr val="bg1">
              <a:lumMod val="85000"/>
            </a:schemeClr>
          </a:solidFill>
        </p:grpSpPr>
        <p:grpSp>
          <p:nvGrpSpPr>
            <p:cNvPr id="5" name="Groupe 577"/>
            <p:cNvGrpSpPr/>
            <p:nvPr/>
          </p:nvGrpSpPr>
          <p:grpSpPr>
            <a:xfrm>
              <a:off x="4111625" y="2568575"/>
              <a:ext cx="3898900" cy="3759200"/>
              <a:chOff x="4111625" y="2568575"/>
              <a:chExt cx="3898900" cy="3759200"/>
            </a:xfrm>
            <a:grpFill/>
          </p:grpSpPr>
          <p:sp>
            <p:nvSpPr>
              <p:cNvPr id="368" name="Freeform 5"/>
              <p:cNvSpPr>
                <a:spLocks/>
              </p:cNvSpPr>
              <p:nvPr/>
            </p:nvSpPr>
            <p:spPr bwMode="auto">
              <a:xfrm>
                <a:off x="7366000" y="3276600"/>
                <a:ext cx="193675" cy="193675"/>
              </a:xfrm>
              <a:custGeom>
                <a:avLst/>
                <a:gdLst/>
                <a:ahLst/>
                <a:cxnLst>
                  <a:cxn ang="0">
                    <a:pos x="62" y="0"/>
                  </a:cxn>
                  <a:cxn ang="0">
                    <a:pos x="62" y="0"/>
                  </a:cxn>
                  <a:cxn ang="0">
                    <a:pos x="50" y="0"/>
                  </a:cxn>
                  <a:cxn ang="0">
                    <a:pos x="38" y="4"/>
                  </a:cxn>
                  <a:cxn ang="0">
                    <a:pos x="28" y="10"/>
                  </a:cxn>
                  <a:cxn ang="0">
                    <a:pos x="18" y="18"/>
                  </a:cxn>
                  <a:cxn ang="0">
                    <a:pos x="18" y="18"/>
                  </a:cxn>
                  <a:cxn ang="0">
                    <a:pos x="10" y="28"/>
                  </a:cxn>
                  <a:cxn ang="0">
                    <a:pos x="6" y="38"/>
                  </a:cxn>
                  <a:cxn ang="0">
                    <a:pos x="2" y="48"/>
                  </a:cxn>
                  <a:cxn ang="0">
                    <a:pos x="0" y="60"/>
                  </a:cxn>
                  <a:cxn ang="0">
                    <a:pos x="2" y="72"/>
                  </a:cxn>
                  <a:cxn ang="0">
                    <a:pos x="6" y="84"/>
                  </a:cxn>
                  <a:cxn ang="0">
                    <a:pos x="10" y="94"/>
                  </a:cxn>
                  <a:cxn ang="0">
                    <a:pos x="18" y="104"/>
                  </a:cxn>
                  <a:cxn ang="0">
                    <a:pos x="18" y="104"/>
                  </a:cxn>
                  <a:cxn ang="0">
                    <a:pos x="28" y="112"/>
                  </a:cxn>
                  <a:cxn ang="0">
                    <a:pos x="38" y="116"/>
                  </a:cxn>
                  <a:cxn ang="0">
                    <a:pos x="50" y="120"/>
                  </a:cxn>
                  <a:cxn ang="0">
                    <a:pos x="62" y="122"/>
                  </a:cxn>
                  <a:cxn ang="0">
                    <a:pos x="62" y="122"/>
                  </a:cxn>
                  <a:cxn ang="0">
                    <a:pos x="74" y="120"/>
                  </a:cxn>
                  <a:cxn ang="0">
                    <a:pos x="84" y="116"/>
                  </a:cxn>
                  <a:cxn ang="0">
                    <a:pos x="94" y="112"/>
                  </a:cxn>
                  <a:cxn ang="0">
                    <a:pos x="104" y="104"/>
                  </a:cxn>
                  <a:cxn ang="0">
                    <a:pos x="104" y="104"/>
                  </a:cxn>
                  <a:cxn ang="0">
                    <a:pos x="112" y="94"/>
                  </a:cxn>
                  <a:cxn ang="0">
                    <a:pos x="118" y="84"/>
                  </a:cxn>
                  <a:cxn ang="0">
                    <a:pos x="122" y="72"/>
                  </a:cxn>
                  <a:cxn ang="0">
                    <a:pos x="122" y="60"/>
                  </a:cxn>
                  <a:cxn ang="0">
                    <a:pos x="122" y="48"/>
                  </a:cxn>
                  <a:cxn ang="0">
                    <a:pos x="118" y="38"/>
                  </a:cxn>
                  <a:cxn ang="0">
                    <a:pos x="112" y="28"/>
                  </a:cxn>
                  <a:cxn ang="0">
                    <a:pos x="104" y="18"/>
                  </a:cxn>
                  <a:cxn ang="0">
                    <a:pos x="104" y="18"/>
                  </a:cxn>
                  <a:cxn ang="0">
                    <a:pos x="94" y="10"/>
                  </a:cxn>
                  <a:cxn ang="0">
                    <a:pos x="84" y="4"/>
                  </a:cxn>
                  <a:cxn ang="0">
                    <a:pos x="74" y="0"/>
                  </a:cxn>
                  <a:cxn ang="0">
                    <a:pos x="62" y="0"/>
                  </a:cxn>
                </a:cxnLst>
                <a:rect l="0" t="0" r="r" b="b"/>
                <a:pathLst>
                  <a:path w="122" h="122">
                    <a:moveTo>
                      <a:pt x="62" y="0"/>
                    </a:moveTo>
                    <a:lnTo>
                      <a:pt x="62" y="0"/>
                    </a:lnTo>
                    <a:lnTo>
                      <a:pt x="50" y="0"/>
                    </a:lnTo>
                    <a:lnTo>
                      <a:pt x="38" y="4"/>
                    </a:lnTo>
                    <a:lnTo>
                      <a:pt x="28" y="10"/>
                    </a:lnTo>
                    <a:lnTo>
                      <a:pt x="18" y="18"/>
                    </a:lnTo>
                    <a:lnTo>
                      <a:pt x="18" y="18"/>
                    </a:lnTo>
                    <a:lnTo>
                      <a:pt x="10" y="28"/>
                    </a:lnTo>
                    <a:lnTo>
                      <a:pt x="6" y="38"/>
                    </a:lnTo>
                    <a:lnTo>
                      <a:pt x="2" y="48"/>
                    </a:lnTo>
                    <a:lnTo>
                      <a:pt x="0" y="60"/>
                    </a:lnTo>
                    <a:lnTo>
                      <a:pt x="2" y="72"/>
                    </a:lnTo>
                    <a:lnTo>
                      <a:pt x="6" y="84"/>
                    </a:lnTo>
                    <a:lnTo>
                      <a:pt x="10" y="94"/>
                    </a:lnTo>
                    <a:lnTo>
                      <a:pt x="18" y="104"/>
                    </a:lnTo>
                    <a:lnTo>
                      <a:pt x="18" y="104"/>
                    </a:lnTo>
                    <a:lnTo>
                      <a:pt x="28" y="112"/>
                    </a:lnTo>
                    <a:lnTo>
                      <a:pt x="38" y="116"/>
                    </a:lnTo>
                    <a:lnTo>
                      <a:pt x="50" y="120"/>
                    </a:lnTo>
                    <a:lnTo>
                      <a:pt x="62" y="122"/>
                    </a:lnTo>
                    <a:lnTo>
                      <a:pt x="62" y="122"/>
                    </a:lnTo>
                    <a:lnTo>
                      <a:pt x="74" y="120"/>
                    </a:lnTo>
                    <a:lnTo>
                      <a:pt x="84" y="116"/>
                    </a:lnTo>
                    <a:lnTo>
                      <a:pt x="94" y="112"/>
                    </a:lnTo>
                    <a:lnTo>
                      <a:pt x="104" y="104"/>
                    </a:lnTo>
                    <a:lnTo>
                      <a:pt x="104" y="104"/>
                    </a:lnTo>
                    <a:lnTo>
                      <a:pt x="112" y="94"/>
                    </a:lnTo>
                    <a:lnTo>
                      <a:pt x="118" y="84"/>
                    </a:lnTo>
                    <a:lnTo>
                      <a:pt x="122" y="72"/>
                    </a:lnTo>
                    <a:lnTo>
                      <a:pt x="122" y="60"/>
                    </a:lnTo>
                    <a:lnTo>
                      <a:pt x="122" y="48"/>
                    </a:lnTo>
                    <a:lnTo>
                      <a:pt x="118" y="38"/>
                    </a:lnTo>
                    <a:lnTo>
                      <a:pt x="112" y="28"/>
                    </a:lnTo>
                    <a:lnTo>
                      <a:pt x="104" y="18"/>
                    </a:lnTo>
                    <a:lnTo>
                      <a:pt x="104" y="18"/>
                    </a:lnTo>
                    <a:lnTo>
                      <a:pt x="94" y="10"/>
                    </a:lnTo>
                    <a:lnTo>
                      <a:pt x="84" y="4"/>
                    </a:lnTo>
                    <a:lnTo>
                      <a:pt x="74" y="0"/>
                    </a:lnTo>
                    <a:lnTo>
                      <a:pt x="6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9" name="Freeform 6"/>
              <p:cNvSpPr>
                <a:spLocks/>
              </p:cNvSpPr>
              <p:nvPr/>
            </p:nvSpPr>
            <p:spPr bwMode="auto">
              <a:xfrm>
                <a:off x="7366000" y="3276600"/>
                <a:ext cx="193675" cy="193675"/>
              </a:xfrm>
              <a:custGeom>
                <a:avLst/>
                <a:gdLst/>
                <a:ahLst/>
                <a:cxnLst>
                  <a:cxn ang="0">
                    <a:pos x="62" y="0"/>
                  </a:cxn>
                  <a:cxn ang="0">
                    <a:pos x="62" y="0"/>
                  </a:cxn>
                  <a:cxn ang="0">
                    <a:pos x="50" y="0"/>
                  </a:cxn>
                  <a:cxn ang="0">
                    <a:pos x="38" y="4"/>
                  </a:cxn>
                  <a:cxn ang="0">
                    <a:pos x="28" y="10"/>
                  </a:cxn>
                  <a:cxn ang="0">
                    <a:pos x="18" y="18"/>
                  </a:cxn>
                  <a:cxn ang="0">
                    <a:pos x="18" y="18"/>
                  </a:cxn>
                  <a:cxn ang="0">
                    <a:pos x="10" y="28"/>
                  </a:cxn>
                  <a:cxn ang="0">
                    <a:pos x="6" y="38"/>
                  </a:cxn>
                  <a:cxn ang="0">
                    <a:pos x="2" y="48"/>
                  </a:cxn>
                  <a:cxn ang="0">
                    <a:pos x="0" y="60"/>
                  </a:cxn>
                  <a:cxn ang="0">
                    <a:pos x="2" y="72"/>
                  </a:cxn>
                  <a:cxn ang="0">
                    <a:pos x="6" y="84"/>
                  </a:cxn>
                  <a:cxn ang="0">
                    <a:pos x="10" y="94"/>
                  </a:cxn>
                  <a:cxn ang="0">
                    <a:pos x="18" y="104"/>
                  </a:cxn>
                  <a:cxn ang="0">
                    <a:pos x="18" y="104"/>
                  </a:cxn>
                  <a:cxn ang="0">
                    <a:pos x="28" y="112"/>
                  </a:cxn>
                  <a:cxn ang="0">
                    <a:pos x="38" y="116"/>
                  </a:cxn>
                  <a:cxn ang="0">
                    <a:pos x="50" y="120"/>
                  </a:cxn>
                  <a:cxn ang="0">
                    <a:pos x="62" y="122"/>
                  </a:cxn>
                  <a:cxn ang="0">
                    <a:pos x="62" y="122"/>
                  </a:cxn>
                  <a:cxn ang="0">
                    <a:pos x="74" y="120"/>
                  </a:cxn>
                  <a:cxn ang="0">
                    <a:pos x="84" y="116"/>
                  </a:cxn>
                  <a:cxn ang="0">
                    <a:pos x="94" y="112"/>
                  </a:cxn>
                  <a:cxn ang="0">
                    <a:pos x="104" y="104"/>
                  </a:cxn>
                  <a:cxn ang="0">
                    <a:pos x="104" y="104"/>
                  </a:cxn>
                  <a:cxn ang="0">
                    <a:pos x="112" y="94"/>
                  </a:cxn>
                  <a:cxn ang="0">
                    <a:pos x="118" y="84"/>
                  </a:cxn>
                  <a:cxn ang="0">
                    <a:pos x="122" y="72"/>
                  </a:cxn>
                  <a:cxn ang="0">
                    <a:pos x="122" y="60"/>
                  </a:cxn>
                  <a:cxn ang="0">
                    <a:pos x="122" y="48"/>
                  </a:cxn>
                  <a:cxn ang="0">
                    <a:pos x="118" y="38"/>
                  </a:cxn>
                  <a:cxn ang="0">
                    <a:pos x="112" y="28"/>
                  </a:cxn>
                  <a:cxn ang="0">
                    <a:pos x="104" y="18"/>
                  </a:cxn>
                  <a:cxn ang="0">
                    <a:pos x="104" y="18"/>
                  </a:cxn>
                  <a:cxn ang="0">
                    <a:pos x="94" y="10"/>
                  </a:cxn>
                  <a:cxn ang="0">
                    <a:pos x="84" y="4"/>
                  </a:cxn>
                  <a:cxn ang="0">
                    <a:pos x="74" y="0"/>
                  </a:cxn>
                  <a:cxn ang="0">
                    <a:pos x="62" y="0"/>
                  </a:cxn>
                </a:cxnLst>
                <a:rect l="0" t="0" r="r" b="b"/>
                <a:pathLst>
                  <a:path w="122" h="122">
                    <a:moveTo>
                      <a:pt x="62" y="0"/>
                    </a:moveTo>
                    <a:lnTo>
                      <a:pt x="62" y="0"/>
                    </a:lnTo>
                    <a:lnTo>
                      <a:pt x="50" y="0"/>
                    </a:lnTo>
                    <a:lnTo>
                      <a:pt x="38" y="4"/>
                    </a:lnTo>
                    <a:lnTo>
                      <a:pt x="28" y="10"/>
                    </a:lnTo>
                    <a:lnTo>
                      <a:pt x="18" y="18"/>
                    </a:lnTo>
                    <a:lnTo>
                      <a:pt x="18" y="18"/>
                    </a:lnTo>
                    <a:lnTo>
                      <a:pt x="10" y="28"/>
                    </a:lnTo>
                    <a:lnTo>
                      <a:pt x="6" y="38"/>
                    </a:lnTo>
                    <a:lnTo>
                      <a:pt x="2" y="48"/>
                    </a:lnTo>
                    <a:lnTo>
                      <a:pt x="0" y="60"/>
                    </a:lnTo>
                    <a:lnTo>
                      <a:pt x="2" y="72"/>
                    </a:lnTo>
                    <a:lnTo>
                      <a:pt x="6" y="84"/>
                    </a:lnTo>
                    <a:lnTo>
                      <a:pt x="10" y="94"/>
                    </a:lnTo>
                    <a:lnTo>
                      <a:pt x="18" y="104"/>
                    </a:lnTo>
                    <a:lnTo>
                      <a:pt x="18" y="104"/>
                    </a:lnTo>
                    <a:lnTo>
                      <a:pt x="28" y="112"/>
                    </a:lnTo>
                    <a:lnTo>
                      <a:pt x="38" y="116"/>
                    </a:lnTo>
                    <a:lnTo>
                      <a:pt x="50" y="120"/>
                    </a:lnTo>
                    <a:lnTo>
                      <a:pt x="62" y="122"/>
                    </a:lnTo>
                    <a:lnTo>
                      <a:pt x="62" y="122"/>
                    </a:lnTo>
                    <a:lnTo>
                      <a:pt x="74" y="120"/>
                    </a:lnTo>
                    <a:lnTo>
                      <a:pt x="84" y="116"/>
                    </a:lnTo>
                    <a:lnTo>
                      <a:pt x="94" y="112"/>
                    </a:lnTo>
                    <a:lnTo>
                      <a:pt x="104" y="104"/>
                    </a:lnTo>
                    <a:lnTo>
                      <a:pt x="104" y="104"/>
                    </a:lnTo>
                    <a:lnTo>
                      <a:pt x="112" y="94"/>
                    </a:lnTo>
                    <a:lnTo>
                      <a:pt x="118" y="84"/>
                    </a:lnTo>
                    <a:lnTo>
                      <a:pt x="122" y="72"/>
                    </a:lnTo>
                    <a:lnTo>
                      <a:pt x="122" y="60"/>
                    </a:lnTo>
                    <a:lnTo>
                      <a:pt x="122" y="48"/>
                    </a:lnTo>
                    <a:lnTo>
                      <a:pt x="118" y="38"/>
                    </a:lnTo>
                    <a:lnTo>
                      <a:pt x="112" y="28"/>
                    </a:lnTo>
                    <a:lnTo>
                      <a:pt x="104" y="18"/>
                    </a:lnTo>
                    <a:lnTo>
                      <a:pt x="104" y="18"/>
                    </a:lnTo>
                    <a:lnTo>
                      <a:pt x="94" y="10"/>
                    </a:lnTo>
                    <a:lnTo>
                      <a:pt x="84" y="4"/>
                    </a:lnTo>
                    <a:lnTo>
                      <a:pt x="74" y="0"/>
                    </a:lnTo>
                    <a:lnTo>
                      <a:pt x="6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0" name="Freeform 7"/>
              <p:cNvSpPr>
                <a:spLocks/>
              </p:cNvSpPr>
              <p:nvPr/>
            </p:nvSpPr>
            <p:spPr bwMode="auto">
              <a:xfrm>
                <a:off x="7585075" y="3581400"/>
                <a:ext cx="171450" cy="174625"/>
              </a:xfrm>
              <a:custGeom>
                <a:avLst/>
                <a:gdLst/>
                <a:ahLst/>
                <a:cxnLst>
                  <a:cxn ang="0">
                    <a:pos x="54" y="0"/>
                  </a:cxn>
                  <a:cxn ang="0">
                    <a:pos x="54" y="0"/>
                  </a:cxn>
                  <a:cxn ang="0">
                    <a:pos x="44" y="2"/>
                  </a:cxn>
                  <a:cxn ang="0">
                    <a:pos x="34" y="4"/>
                  </a:cxn>
                  <a:cxn ang="0">
                    <a:pos x="24" y="10"/>
                  </a:cxn>
                  <a:cxn ang="0">
                    <a:pos x="16" y="16"/>
                  </a:cxn>
                  <a:cxn ang="0">
                    <a:pos x="16" y="16"/>
                  </a:cxn>
                  <a:cxn ang="0">
                    <a:pos x="8" y="24"/>
                  </a:cxn>
                  <a:cxn ang="0">
                    <a:pos x="4" y="34"/>
                  </a:cxn>
                  <a:cxn ang="0">
                    <a:pos x="0" y="44"/>
                  </a:cxn>
                  <a:cxn ang="0">
                    <a:pos x="0" y="54"/>
                  </a:cxn>
                  <a:cxn ang="0">
                    <a:pos x="0" y="66"/>
                  </a:cxn>
                  <a:cxn ang="0">
                    <a:pos x="4" y="76"/>
                  </a:cxn>
                  <a:cxn ang="0">
                    <a:pos x="8" y="84"/>
                  </a:cxn>
                  <a:cxn ang="0">
                    <a:pos x="16" y="94"/>
                  </a:cxn>
                  <a:cxn ang="0">
                    <a:pos x="16" y="94"/>
                  </a:cxn>
                  <a:cxn ang="0">
                    <a:pos x="24" y="100"/>
                  </a:cxn>
                  <a:cxn ang="0">
                    <a:pos x="34" y="106"/>
                  </a:cxn>
                  <a:cxn ang="0">
                    <a:pos x="44" y="108"/>
                  </a:cxn>
                  <a:cxn ang="0">
                    <a:pos x="54" y="110"/>
                  </a:cxn>
                  <a:cxn ang="0">
                    <a:pos x="54" y="110"/>
                  </a:cxn>
                  <a:cxn ang="0">
                    <a:pos x="64" y="108"/>
                  </a:cxn>
                  <a:cxn ang="0">
                    <a:pos x="74" y="106"/>
                  </a:cxn>
                  <a:cxn ang="0">
                    <a:pos x="84" y="100"/>
                  </a:cxn>
                  <a:cxn ang="0">
                    <a:pos x="92" y="94"/>
                  </a:cxn>
                  <a:cxn ang="0">
                    <a:pos x="92" y="94"/>
                  </a:cxn>
                  <a:cxn ang="0">
                    <a:pos x="100" y="84"/>
                  </a:cxn>
                  <a:cxn ang="0">
                    <a:pos x="104" y="76"/>
                  </a:cxn>
                  <a:cxn ang="0">
                    <a:pos x="108" y="66"/>
                  </a:cxn>
                  <a:cxn ang="0">
                    <a:pos x="108" y="54"/>
                  </a:cxn>
                  <a:cxn ang="0">
                    <a:pos x="108" y="44"/>
                  </a:cxn>
                  <a:cxn ang="0">
                    <a:pos x="104" y="34"/>
                  </a:cxn>
                  <a:cxn ang="0">
                    <a:pos x="100" y="24"/>
                  </a:cxn>
                  <a:cxn ang="0">
                    <a:pos x="92" y="16"/>
                  </a:cxn>
                  <a:cxn ang="0">
                    <a:pos x="92" y="16"/>
                  </a:cxn>
                  <a:cxn ang="0">
                    <a:pos x="84" y="10"/>
                  </a:cxn>
                  <a:cxn ang="0">
                    <a:pos x="74" y="4"/>
                  </a:cxn>
                  <a:cxn ang="0">
                    <a:pos x="64" y="2"/>
                  </a:cxn>
                  <a:cxn ang="0">
                    <a:pos x="54" y="0"/>
                  </a:cxn>
                </a:cxnLst>
                <a:rect l="0" t="0" r="r" b="b"/>
                <a:pathLst>
                  <a:path w="108" h="110">
                    <a:moveTo>
                      <a:pt x="54" y="0"/>
                    </a:moveTo>
                    <a:lnTo>
                      <a:pt x="54" y="0"/>
                    </a:lnTo>
                    <a:lnTo>
                      <a:pt x="44" y="2"/>
                    </a:lnTo>
                    <a:lnTo>
                      <a:pt x="34" y="4"/>
                    </a:lnTo>
                    <a:lnTo>
                      <a:pt x="24" y="10"/>
                    </a:lnTo>
                    <a:lnTo>
                      <a:pt x="16" y="16"/>
                    </a:lnTo>
                    <a:lnTo>
                      <a:pt x="16" y="16"/>
                    </a:lnTo>
                    <a:lnTo>
                      <a:pt x="8" y="24"/>
                    </a:lnTo>
                    <a:lnTo>
                      <a:pt x="4" y="34"/>
                    </a:lnTo>
                    <a:lnTo>
                      <a:pt x="0" y="44"/>
                    </a:lnTo>
                    <a:lnTo>
                      <a:pt x="0" y="54"/>
                    </a:lnTo>
                    <a:lnTo>
                      <a:pt x="0" y="66"/>
                    </a:lnTo>
                    <a:lnTo>
                      <a:pt x="4" y="76"/>
                    </a:lnTo>
                    <a:lnTo>
                      <a:pt x="8" y="84"/>
                    </a:lnTo>
                    <a:lnTo>
                      <a:pt x="16" y="94"/>
                    </a:lnTo>
                    <a:lnTo>
                      <a:pt x="16" y="94"/>
                    </a:lnTo>
                    <a:lnTo>
                      <a:pt x="24" y="100"/>
                    </a:lnTo>
                    <a:lnTo>
                      <a:pt x="34" y="106"/>
                    </a:lnTo>
                    <a:lnTo>
                      <a:pt x="44" y="108"/>
                    </a:lnTo>
                    <a:lnTo>
                      <a:pt x="54" y="110"/>
                    </a:lnTo>
                    <a:lnTo>
                      <a:pt x="54" y="110"/>
                    </a:lnTo>
                    <a:lnTo>
                      <a:pt x="64" y="108"/>
                    </a:lnTo>
                    <a:lnTo>
                      <a:pt x="74" y="106"/>
                    </a:lnTo>
                    <a:lnTo>
                      <a:pt x="84" y="100"/>
                    </a:lnTo>
                    <a:lnTo>
                      <a:pt x="92" y="94"/>
                    </a:lnTo>
                    <a:lnTo>
                      <a:pt x="92" y="94"/>
                    </a:lnTo>
                    <a:lnTo>
                      <a:pt x="100" y="84"/>
                    </a:lnTo>
                    <a:lnTo>
                      <a:pt x="104" y="76"/>
                    </a:lnTo>
                    <a:lnTo>
                      <a:pt x="108" y="66"/>
                    </a:lnTo>
                    <a:lnTo>
                      <a:pt x="108" y="54"/>
                    </a:lnTo>
                    <a:lnTo>
                      <a:pt x="108" y="44"/>
                    </a:lnTo>
                    <a:lnTo>
                      <a:pt x="104" y="34"/>
                    </a:lnTo>
                    <a:lnTo>
                      <a:pt x="100" y="24"/>
                    </a:lnTo>
                    <a:lnTo>
                      <a:pt x="92" y="16"/>
                    </a:lnTo>
                    <a:lnTo>
                      <a:pt x="92" y="16"/>
                    </a:lnTo>
                    <a:lnTo>
                      <a:pt x="84" y="10"/>
                    </a:lnTo>
                    <a:lnTo>
                      <a:pt x="74" y="4"/>
                    </a:lnTo>
                    <a:lnTo>
                      <a:pt x="64" y="2"/>
                    </a:lnTo>
                    <a:lnTo>
                      <a:pt x="5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1" name="Freeform 8"/>
              <p:cNvSpPr>
                <a:spLocks/>
              </p:cNvSpPr>
              <p:nvPr/>
            </p:nvSpPr>
            <p:spPr bwMode="auto">
              <a:xfrm>
                <a:off x="7585075" y="3581400"/>
                <a:ext cx="171450" cy="174625"/>
              </a:xfrm>
              <a:custGeom>
                <a:avLst/>
                <a:gdLst/>
                <a:ahLst/>
                <a:cxnLst>
                  <a:cxn ang="0">
                    <a:pos x="54" y="0"/>
                  </a:cxn>
                  <a:cxn ang="0">
                    <a:pos x="54" y="0"/>
                  </a:cxn>
                  <a:cxn ang="0">
                    <a:pos x="44" y="2"/>
                  </a:cxn>
                  <a:cxn ang="0">
                    <a:pos x="34" y="4"/>
                  </a:cxn>
                  <a:cxn ang="0">
                    <a:pos x="24" y="10"/>
                  </a:cxn>
                  <a:cxn ang="0">
                    <a:pos x="16" y="16"/>
                  </a:cxn>
                  <a:cxn ang="0">
                    <a:pos x="16" y="16"/>
                  </a:cxn>
                  <a:cxn ang="0">
                    <a:pos x="8" y="24"/>
                  </a:cxn>
                  <a:cxn ang="0">
                    <a:pos x="4" y="34"/>
                  </a:cxn>
                  <a:cxn ang="0">
                    <a:pos x="0" y="44"/>
                  </a:cxn>
                  <a:cxn ang="0">
                    <a:pos x="0" y="54"/>
                  </a:cxn>
                  <a:cxn ang="0">
                    <a:pos x="0" y="66"/>
                  </a:cxn>
                  <a:cxn ang="0">
                    <a:pos x="4" y="76"/>
                  </a:cxn>
                  <a:cxn ang="0">
                    <a:pos x="8" y="84"/>
                  </a:cxn>
                  <a:cxn ang="0">
                    <a:pos x="16" y="94"/>
                  </a:cxn>
                  <a:cxn ang="0">
                    <a:pos x="16" y="94"/>
                  </a:cxn>
                  <a:cxn ang="0">
                    <a:pos x="24" y="100"/>
                  </a:cxn>
                  <a:cxn ang="0">
                    <a:pos x="34" y="106"/>
                  </a:cxn>
                  <a:cxn ang="0">
                    <a:pos x="44" y="108"/>
                  </a:cxn>
                  <a:cxn ang="0">
                    <a:pos x="54" y="110"/>
                  </a:cxn>
                  <a:cxn ang="0">
                    <a:pos x="54" y="110"/>
                  </a:cxn>
                  <a:cxn ang="0">
                    <a:pos x="64" y="108"/>
                  </a:cxn>
                  <a:cxn ang="0">
                    <a:pos x="74" y="106"/>
                  </a:cxn>
                  <a:cxn ang="0">
                    <a:pos x="84" y="100"/>
                  </a:cxn>
                  <a:cxn ang="0">
                    <a:pos x="92" y="94"/>
                  </a:cxn>
                  <a:cxn ang="0">
                    <a:pos x="92" y="94"/>
                  </a:cxn>
                  <a:cxn ang="0">
                    <a:pos x="100" y="84"/>
                  </a:cxn>
                  <a:cxn ang="0">
                    <a:pos x="104" y="76"/>
                  </a:cxn>
                  <a:cxn ang="0">
                    <a:pos x="108" y="66"/>
                  </a:cxn>
                  <a:cxn ang="0">
                    <a:pos x="108" y="54"/>
                  </a:cxn>
                  <a:cxn ang="0">
                    <a:pos x="108" y="44"/>
                  </a:cxn>
                  <a:cxn ang="0">
                    <a:pos x="104" y="34"/>
                  </a:cxn>
                  <a:cxn ang="0">
                    <a:pos x="100" y="24"/>
                  </a:cxn>
                  <a:cxn ang="0">
                    <a:pos x="92" y="16"/>
                  </a:cxn>
                  <a:cxn ang="0">
                    <a:pos x="92" y="16"/>
                  </a:cxn>
                  <a:cxn ang="0">
                    <a:pos x="84" y="10"/>
                  </a:cxn>
                  <a:cxn ang="0">
                    <a:pos x="74" y="4"/>
                  </a:cxn>
                  <a:cxn ang="0">
                    <a:pos x="64" y="2"/>
                  </a:cxn>
                  <a:cxn ang="0">
                    <a:pos x="54" y="0"/>
                  </a:cxn>
                </a:cxnLst>
                <a:rect l="0" t="0" r="r" b="b"/>
                <a:pathLst>
                  <a:path w="108" h="110">
                    <a:moveTo>
                      <a:pt x="54" y="0"/>
                    </a:moveTo>
                    <a:lnTo>
                      <a:pt x="54" y="0"/>
                    </a:lnTo>
                    <a:lnTo>
                      <a:pt x="44" y="2"/>
                    </a:lnTo>
                    <a:lnTo>
                      <a:pt x="34" y="4"/>
                    </a:lnTo>
                    <a:lnTo>
                      <a:pt x="24" y="10"/>
                    </a:lnTo>
                    <a:lnTo>
                      <a:pt x="16" y="16"/>
                    </a:lnTo>
                    <a:lnTo>
                      <a:pt x="16" y="16"/>
                    </a:lnTo>
                    <a:lnTo>
                      <a:pt x="8" y="24"/>
                    </a:lnTo>
                    <a:lnTo>
                      <a:pt x="4" y="34"/>
                    </a:lnTo>
                    <a:lnTo>
                      <a:pt x="0" y="44"/>
                    </a:lnTo>
                    <a:lnTo>
                      <a:pt x="0" y="54"/>
                    </a:lnTo>
                    <a:lnTo>
                      <a:pt x="0" y="66"/>
                    </a:lnTo>
                    <a:lnTo>
                      <a:pt x="4" y="76"/>
                    </a:lnTo>
                    <a:lnTo>
                      <a:pt x="8" y="84"/>
                    </a:lnTo>
                    <a:lnTo>
                      <a:pt x="16" y="94"/>
                    </a:lnTo>
                    <a:lnTo>
                      <a:pt x="16" y="94"/>
                    </a:lnTo>
                    <a:lnTo>
                      <a:pt x="24" y="100"/>
                    </a:lnTo>
                    <a:lnTo>
                      <a:pt x="34" y="106"/>
                    </a:lnTo>
                    <a:lnTo>
                      <a:pt x="44" y="108"/>
                    </a:lnTo>
                    <a:lnTo>
                      <a:pt x="54" y="110"/>
                    </a:lnTo>
                    <a:lnTo>
                      <a:pt x="54" y="110"/>
                    </a:lnTo>
                    <a:lnTo>
                      <a:pt x="64" y="108"/>
                    </a:lnTo>
                    <a:lnTo>
                      <a:pt x="74" y="106"/>
                    </a:lnTo>
                    <a:lnTo>
                      <a:pt x="84" y="100"/>
                    </a:lnTo>
                    <a:lnTo>
                      <a:pt x="92" y="94"/>
                    </a:lnTo>
                    <a:lnTo>
                      <a:pt x="92" y="94"/>
                    </a:lnTo>
                    <a:lnTo>
                      <a:pt x="100" y="84"/>
                    </a:lnTo>
                    <a:lnTo>
                      <a:pt x="104" y="76"/>
                    </a:lnTo>
                    <a:lnTo>
                      <a:pt x="108" y="66"/>
                    </a:lnTo>
                    <a:lnTo>
                      <a:pt x="108" y="54"/>
                    </a:lnTo>
                    <a:lnTo>
                      <a:pt x="108" y="44"/>
                    </a:lnTo>
                    <a:lnTo>
                      <a:pt x="104" y="34"/>
                    </a:lnTo>
                    <a:lnTo>
                      <a:pt x="100" y="24"/>
                    </a:lnTo>
                    <a:lnTo>
                      <a:pt x="92" y="16"/>
                    </a:lnTo>
                    <a:lnTo>
                      <a:pt x="92" y="16"/>
                    </a:lnTo>
                    <a:lnTo>
                      <a:pt x="84" y="10"/>
                    </a:lnTo>
                    <a:lnTo>
                      <a:pt x="74" y="4"/>
                    </a:lnTo>
                    <a:lnTo>
                      <a:pt x="64" y="2"/>
                    </a:lnTo>
                    <a:lnTo>
                      <a:pt x="5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2" name="Freeform 9"/>
              <p:cNvSpPr>
                <a:spLocks/>
              </p:cNvSpPr>
              <p:nvPr/>
            </p:nvSpPr>
            <p:spPr bwMode="auto">
              <a:xfrm>
                <a:off x="7747000" y="3917950"/>
                <a:ext cx="155575" cy="155575"/>
              </a:xfrm>
              <a:custGeom>
                <a:avLst/>
                <a:gdLst/>
                <a:ahLst/>
                <a:cxnLst>
                  <a:cxn ang="0">
                    <a:pos x="48" y="0"/>
                  </a:cxn>
                  <a:cxn ang="0">
                    <a:pos x="48" y="0"/>
                  </a:cxn>
                  <a:cxn ang="0">
                    <a:pos x="38" y="0"/>
                  </a:cxn>
                  <a:cxn ang="0">
                    <a:pos x="30" y="4"/>
                  </a:cxn>
                  <a:cxn ang="0">
                    <a:pos x="22" y="8"/>
                  </a:cxn>
                  <a:cxn ang="0">
                    <a:pos x="14" y="14"/>
                  </a:cxn>
                  <a:cxn ang="0">
                    <a:pos x="14" y="14"/>
                  </a:cxn>
                  <a:cxn ang="0">
                    <a:pos x="8" y="22"/>
                  </a:cxn>
                  <a:cxn ang="0">
                    <a:pos x="2" y="30"/>
                  </a:cxn>
                  <a:cxn ang="0">
                    <a:pos x="0" y="40"/>
                  </a:cxn>
                  <a:cxn ang="0">
                    <a:pos x="0" y="48"/>
                  </a:cxn>
                  <a:cxn ang="0">
                    <a:pos x="0" y="58"/>
                  </a:cxn>
                  <a:cxn ang="0">
                    <a:pos x="2" y="68"/>
                  </a:cxn>
                  <a:cxn ang="0">
                    <a:pos x="8" y="76"/>
                  </a:cxn>
                  <a:cxn ang="0">
                    <a:pos x="14" y="84"/>
                  </a:cxn>
                  <a:cxn ang="0">
                    <a:pos x="14" y="84"/>
                  </a:cxn>
                  <a:cxn ang="0">
                    <a:pos x="22" y="90"/>
                  </a:cxn>
                  <a:cxn ang="0">
                    <a:pos x="30" y="94"/>
                  </a:cxn>
                  <a:cxn ang="0">
                    <a:pos x="38" y="98"/>
                  </a:cxn>
                  <a:cxn ang="0">
                    <a:pos x="48" y="98"/>
                  </a:cxn>
                  <a:cxn ang="0">
                    <a:pos x="48" y="98"/>
                  </a:cxn>
                  <a:cxn ang="0">
                    <a:pos x="58" y="98"/>
                  </a:cxn>
                  <a:cxn ang="0">
                    <a:pos x="66" y="94"/>
                  </a:cxn>
                  <a:cxn ang="0">
                    <a:pos x="76" y="90"/>
                  </a:cxn>
                  <a:cxn ang="0">
                    <a:pos x="82" y="84"/>
                  </a:cxn>
                  <a:cxn ang="0">
                    <a:pos x="82" y="84"/>
                  </a:cxn>
                  <a:cxn ang="0">
                    <a:pos x="90" y="76"/>
                  </a:cxn>
                  <a:cxn ang="0">
                    <a:pos x="94" y="68"/>
                  </a:cxn>
                  <a:cxn ang="0">
                    <a:pos x="96" y="58"/>
                  </a:cxn>
                  <a:cxn ang="0">
                    <a:pos x="98" y="48"/>
                  </a:cxn>
                  <a:cxn ang="0">
                    <a:pos x="96" y="40"/>
                  </a:cxn>
                  <a:cxn ang="0">
                    <a:pos x="94" y="30"/>
                  </a:cxn>
                  <a:cxn ang="0">
                    <a:pos x="90" y="22"/>
                  </a:cxn>
                  <a:cxn ang="0">
                    <a:pos x="82" y="14"/>
                  </a:cxn>
                  <a:cxn ang="0">
                    <a:pos x="82" y="14"/>
                  </a:cxn>
                  <a:cxn ang="0">
                    <a:pos x="76" y="8"/>
                  </a:cxn>
                  <a:cxn ang="0">
                    <a:pos x="66" y="4"/>
                  </a:cxn>
                  <a:cxn ang="0">
                    <a:pos x="58" y="0"/>
                  </a:cxn>
                  <a:cxn ang="0">
                    <a:pos x="48" y="0"/>
                  </a:cxn>
                </a:cxnLst>
                <a:rect l="0" t="0" r="r" b="b"/>
                <a:pathLst>
                  <a:path w="98" h="98">
                    <a:moveTo>
                      <a:pt x="48" y="0"/>
                    </a:moveTo>
                    <a:lnTo>
                      <a:pt x="48" y="0"/>
                    </a:lnTo>
                    <a:lnTo>
                      <a:pt x="38" y="0"/>
                    </a:lnTo>
                    <a:lnTo>
                      <a:pt x="30" y="4"/>
                    </a:lnTo>
                    <a:lnTo>
                      <a:pt x="22" y="8"/>
                    </a:lnTo>
                    <a:lnTo>
                      <a:pt x="14" y="14"/>
                    </a:lnTo>
                    <a:lnTo>
                      <a:pt x="14" y="14"/>
                    </a:lnTo>
                    <a:lnTo>
                      <a:pt x="8" y="22"/>
                    </a:lnTo>
                    <a:lnTo>
                      <a:pt x="2" y="30"/>
                    </a:lnTo>
                    <a:lnTo>
                      <a:pt x="0" y="40"/>
                    </a:lnTo>
                    <a:lnTo>
                      <a:pt x="0" y="48"/>
                    </a:lnTo>
                    <a:lnTo>
                      <a:pt x="0" y="58"/>
                    </a:lnTo>
                    <a:lnTo>
                      <a:pt x="2" y="68"/>
                    </a:lnTo>
                    <a:lnTo>
                      <a:pt x="8" y="76"/>
                    </a:lnTo>
                    <a:lnTo>
                      <a:pt x="14" y="84"/>
                    </a:lnTo>
                    <a:lnTo>
                      <a:pt x="14" y="84"/>
                    </a:lnTo>
                    <a:lnTo>
                      <a:pt x="22" y="90"/>
                    </a:lnTo>
                    <a:lnTo>
                      <a:pt x="30" y="94"/>
                    </a:lnTo>
                    <a:lnTo>
                      <a:pt x="38" y="98"/>
                    </a:lnTo>
                    <a:lnTo>
                      <a:pt x="48" y="98"/>
                    </a:lnTo>
                    <a:lnTo>
                      <a:pt x="48" y="98"/>
                    </a:lnTo>
                    <a:lnTo>
                      <a:pt x="58" y="98"/>
                    </a:lnTo>
                    <a:lnTo>
                      <a:pt x="66" y="94"/>
                    </a:lnTo>
                    <a:lnTo>
                      <a:pt x="76" y="90"/>
                    </a:lnTo>
                    <a:lnTo>
                      <a:pt x="82" y="84"/>
                    </a:lnTo>
                    <a:lnTo>
                      <a:pt x="82" y="84"/>
                    </a:lnTo>
                    <a:lnTo>
                      <a:pt x="90" y="76"/>
                    </a:lnTo>
                    <a:lnTo>
                      <a:pt x="94" y="68"/>
                    </a:lnTo>
                    <a:lnTo>
                      <a:pt x="96" y="58"/>
                    </a:lnTo>
                    <a:lnTo>
                      <a:pt x="98" y="48"/>
                    </a:lnTo>
                    <a:lnTo>
                      <a:pt x="96" y="40"/>
                    </a:lnTo>
                    <a:lnTo>
                      <a:pt x="94" y="30"/>
                    </a:lnTo>
                    <a:lnTo>
                      <a:pt x="90" y="22"/>
                    </a:lnTo>
                    <a:lnTo>
                      <a:pt x="82" y="14"/>
                    </a:lnTo>
                    <a:lnTo>
                      <a:pt x="82" y="14"/>
                    </a:lnTo>
                    <a:lnTo>
                      <a:pt x="76" y="8"/>
                    </a:lnTo>
                    <a:lnTo>
                      <a:pt x="66" y="4"/>
                    </a:lnTo>
                    <a:lnTo>
                      <a:pt x="58" y="0"/>
                    </a:lnTo>
                    <a:lnTo>
                      <a:pt x="4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3" name="Freeform 10"/>
              <p:cNvSpPr>
                <a:spLocks/>
              </p:cNvSpPr>
              <p:nvPr/>
            </p:nvSpPr>
            <p:spPr bwMode="auto">
              <a:xfrm>
                <a:off x="7747000" y="3917950"/>
                <a:ext cx="155575" cy="155575"/>
              </a:xfrm>
              <a:custGeom>
                <a:avLst/>
                <a:gdLst/>
                <a:ahLst/>
                <a:cxnLst>
                  <a:cxn ang="0">
                    <a:pos x="48" y="0"/>
                  </a:cxn>
                  <a:cxn ang="0">
                    <a:pos x="48" y="0"/>
                  </a:cxn>
                  <a:cxn ang="0">
                    <a:pos x="38" y="0"/>
                  </a:cxn>
                  <a:cxn ang="0">
                    <a:pos x="30" y="4"/>
                  </a:cxn>
                  <a:cxn ang="0">
                    <a:pos x="22" y="8"/>
                  </a:cxn>
                  <a:cxn ang="0">
                    <a:pos x="14" y="14"/>
                  </a:cxn>
                  <a:cxn ang="0">
                    <a:pos x="14" y="14"/>
                  </a:cxn>
                  <a:cxn ang="0">
                    <a:pos x="8" y="22"/>
                  </a:cxn>
                  <a:cxn ang="0">
                    <a:pos x="2" y="30"/>
                  </a:cxn>
                  <a:cxn ang="0">
                    <a:pos x="0" y="40"/>
                  </a:cxn>
                  <a:cxn ang="0">
                    <a:pos x="0" y="48"/>
                  </a:cxn>
                  <a:cxn ang="0">
                    <a:pos x="0" y="58"/>
                  </a:cxn>
                  <a:cxn ang="0">
                    <a:pos x="2" y="68"/>
                  </a:cxn>
                  <a:cxn ang="0">
                    <a:pos x="8" y="76"/>
                  </a:cxn>
                  <a:cxn ang="0">
                    <a:pos x="14" y="84"/>
                  </a:cxn>
                  <a:cxn ang="0">
                    <a:pos x="14" y="84"/>
                  </a:cxn>
                  <a:cxn ang="0">
                    <a:pos x="22" y="90"/>
                  </a:cxn>
                  <a:cxn ang="0">
                    <a:pos x="30" y="94"/>
                  </a:cxn>
                  <a:cxn ang="0">
                    <a:pos x="38" y="98"/>
                  </a:cxn>
                  <a:cxn ang="0">
                    <a:pos x="48" y="98"/>
                  </a:cxn>
                  <a:cxn ang="0">
                    <a:pos x="48" y="98"/>
                  </a:cxn>
                  <a:cxn ang="0">
                    <a:pos x="58" y="98"/>
                  </a:cxn>
                  <a:cxn ang="0">
                    <a:pos x="66" y="94"/>
                  </a:cxn>
                  <a:cxn ang="0">
                    <a:pos x="76" y="90"/>
                  </a:cxn>
                  <a:cxn ang="0">
                    <a:pos x="82" y="84"/>
                  </a:cxn>
                  <a:cxn ang="0">
                    <a:pos x="82" y="84"/>
                  </a:cxn>
                  <a:cxn ang="0">
                    <a:pos x="90" y="76"/>
                  </a:cxn>
                  <a:cxn ang="0">
                    <a:pos x="94" y="68"/>
                  </a:cxn>
                  <a:cxn ang="0">
                    <a:pos x="96" y="58"/>
                  </a:cxn>
                  <a:cxn ang="0">
                    <a:pos x="98" y="48"/>
                  </a:cxn>
                  <a:cxn ang="0">
                    <a:pos x="96" y="40"/>
                  </a:cxn>
                  <a:cxn ang="0">
                    <a:pos x="94" y="30"/>
                  </a:cxn>
                  <a:cxn ang="0">
                    <a:pos x="90" y="22"/>
                  </a:cxn>
                  <a:cxn ang="0">
                    <a:pos x="82" y="14"/>
                  </a:cxn>
                  <a:cxn ang="0">
                    <a:pos x="82" y="14"/>
                  </a:cxn>
                  <a:cxn ang="0">
                    <a:pos x="76" y="8"/>
                  </a:cxn>
                  <a:cxn ang="0">
                    <a:pos x="66" y="4"/>
                  </a:cxn>
                  <a:cxn ang="0">
                    <a:pos x="58" y="0"/>
                  </a:cxn>
                  <a:cxn ang="0">
                    <a:pos x="48" y="0"/>
                  </a:cxn>
                </a:cxnLst>
                <a:rect l="0" t="0" r="r" b="b"/>
                <a:pathLst>
                  <a:path w="98" h="98">
                    <a:moveTo>
                      <a:pt x="48" y="0"/>
                    </a:moveTo>
                    <a:lnTo>
                      <a:pt x="48" y="0"/>
                    </a:lnTo>
                    <a:lnTo>
                      <a:pt x="38" y="0"/>
                    </a:lnTo>
                    <a:lnTo>
                      <a:pt x="30" y="4"/>
                    </a:lnTo>
                    <a:lnTo>
                      <a:pt x="22" y="8"/>
                    </a:lnTo>
                    <a:lnTo>
                      <a:pt x="14" y="14"/>
                    </a:lnTo>
                    <a:lnTo>
                      <a:pt x="14" y="14"/>
                    </a:lnTo>
                    <a:lnTo>
                      <a:pt x="8" y="22"/>
                    </a:lnTo>
                    <a:lnTo>
                      <a:pt x="2" y="30"/>
                    </a:lnTo>
                    <a:lnTo>
                      <a:pt x="0" y="40"/>
                    </a:lnTo>
                    <a:lnTo>
                      <a:pt x="0" y="48"/>
                    </a:lnTo>
                    <a:lnTo>
                      <a:pt x="0" y="58"/>
                    </a:lnTo>
                    <a:lnTo>
                      <a:pt x="2" y="68"/>
                    </a:lnTo>
                    <a:lnTo>
                      <a:pt x="8" y="76"/>
                    </a:lnTo>
                    <a:lnTo>
                      <a:pt x="14" y="84"/>
                    </a:lnTo>
                    <a:lnTo>
                      <a:pt x="14" y="84"/>
                    </a:lnTo>
                    <a:lnTo>
                      <a:pt x="22" y="90"/>
                    </a:lnTo>
                    <a:lnTo>
                      <a:pt x="30" y="94"/>
                    </a:lnTo>
                    <a:lnTo>
                      <a:pt x="38" y="98"/>
                    </a:lnTo>
                    <a:lnTo>
                      <a:pt x="48" y="98"/>
                    </a:lnTo>
                    <a:lnTo>
                      <a:pt x="48" y="98"/>
                    </a:lnTo>
                    <a:lnTo>
                      <a:pt x="58" y="98"/>
                    </a:lnTo>
                    <a:lnTo>
                      <a:pt x="66" y="94"/>
                    </a:lnTo>
                    <a:lnTo>
                      <a:pt x="76" y="90"/>
                    </a:lnTo>
                    <a:lnTo>
                      <a:pt x="82" y="84"/>
                    </a:lnTo>
                    <a:lnTo>
                      <a:pt x="82" y="84"/>
                    </a:lnTo>
                    <a:lnTo>
                      <a:pt x="90" y="76"/>
                    </a:lnTo>
                    <a:lnTo>
                      <a:pt x="94" y="68"/>
                    </a:lnTo>
                    <a:lnTo>
                      <a:pt x="96" y="58"/>
                    </a:lnTo>
                    <a:lnTo>
                      <a:pt x="98" y="48"/>
                    </a:lnTo>
                    <a:lnTo>
                      <a:pt x="96" y="40"/>
                    </a:lnTo>
                    <a:lnTo>
                      <a:pt x="94" y="30"/>
                    </a:lnTo>
                    <a:lnTo>
                      <a:pt x="90" y="22"/>
                    </a:lnTo>
                    <a:lnTo>
                      <a:pt x="82" y="14"/>
                    </a:lnTo>
                    <a:lnTo>
                      <a:pt x="82" y="14"/>
                    </a:lnTo>
                    <a:lnTo>
                      <a:pt x="76" y="8"/>
                    </a:lnTo>
                    <a:lnTo>
                      <a:pt x="66" y="4"/>
                    </a:lnTo>
                    <a:lnTo>
                      <a:pt x="58" y="0"/>
                    </a:lnTo>
                    <a:lnTo>
                      <a:pt x="4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4" name="Freeform 11"/>
              <p:cNvSpPr>
                <a:spLocks/>
              </p:cNvSpPr>
              <p:nvPr/>
            </p:nvSpPr>
            <p:spPr bwMode="auto">
              <a:xfrm>
                <a:off x="7845425" y="4273550"/>
                <a:ext cx="142875" cy="139700"/>
              </a:xfrm>
              <a:custGeom>
                <a:avLst/>
                <a:gdLst/>
                <a:ahLst/>
                <a:cxnLst>
                  <a:cxn ang="0">
                    <a:pos x="46" y="0"/>
                  </a:cxn>
                  <a:cxn ang="0">
                    <a:pos x="46" y="0"/>
                  </a:cxn>
                  <a:cxn ang="0">
                    <a:pos x="36" y="2"/>
                  </a:cxn>
                  <a:cxn ang="0">
                    <a:pos x="28" y="4"/>
                  </a:cxn>
                  <a:cxn ang="0">
                    <a:pos x="20" y="8"/>
                  </a:cxn>
                  <a:cxn ang="0">
                    <a:pos x="14" y="14"/>
                  </a:cxn>
                  <a:cxn ang="0">
                    <a:pos x="14" y="14"/>
                  </a:cxn>
                  <a:cxn ang="0">
                    <a:pos x="8" y="20"/>
                  </a:cxn>
                  <a:cxn ang="0">
                    <a:pos x="4" y="28"/>
                  </a:cxn>
                  <a:cxn ang="0">
                    <a:pos x="2" y="36"/>
                  </a:cxn>
                  <a:cxn ang="0">
                    <a:pos x="0" y="44"/>
                  </a:cxn>
                  <a:cxn ang="0">
                    <a:pos x="2" y="54"/>
                  </a:cxn>
                  <a:cxn ang="0">
                    <a:pos x="4" y="62"/>
                  </a:cxn>
                  <a:cxn ang="0">
                    <a:pos x="8" y="68"/>
                  </a:cxn>
                  <a:cxn ang="0">
                    <a:pos x="14" y="76"/>
                  </a:cxn>
                  <a:cxn ang="0">
                    <a:pos x="14" y="76"/>
                  </a:cxn>
                  <a:cxn ang="0">
                    <a:pos x="20" y="82"/>
                  </a:cxn>
                  <a:cxn ang="0">
                    <a:pos x="28" y="86"/>
                  </a:cxn>
                  <a:cxn ang="0">
                    <a:pos x="36" y="88"/>
                  </a:cxn>
                  <a:cxn ang="0">
                    <a:pos x="46" y="88"/>
                  </a:cxn>
                  <a:cxn ang="0">
                    <a:pos x="46" y="88"/>
                  </a:cxn>
                  <a:cxn ang="0">
                    <a:pos x="54" y="88"/>
                  </a:cxn>
                  <a:cxn ang="0">
                    <a:pos x="62" y="86"/>
                  </a:cxn>
                  <a:cxn ang="0">
                    <a:pos x="70" y="82"/>
                  </a:cxn>
                  <a:cxn ang="0">
                    <a:pos x="76" y="76"/>
                  </a:cxn>
                  <a:cxn ang="0">
                    <a:pos x="76" y="76"/>
                  </a:cxn>
                  <a:cxn ang="0">
                    <a:pos x="82" y="68"/>
                  </a:cxn>
                  <a:cxn ang="0">
                    <a:pos x="86" y="62"/>
                  </a:cxn>
                  <a:cxn ang="0">
                    <a:pos x="88" y="54"/>
                  </a:cxn>
                  <a:cxn ang="0">
                    <a:pos x="90" y="44"/>
                  </a:cxn>
                  <a:cxn ang="0">
                    <a:pos x="88" y="36"/>
                  </a:cxn>
                  <a:cxn ang="0">
                    <a:pos x="86" y="28"/>
                  </a:cxn>
                  <a:cxn ang="0">
                    <a:pos x="82" y="20"/>
                  </a:cxn>
                  <a:cxn ang="0">
                    <a:pos x="76" y="14"/>
                  </a:cxn>
                  <a:cxn ang="0">
                    <a:pos x="76" y="14"/>
                  </a:cxn>
                  <a:cxn ang="0">
                    <a:pos x="70" y="8"/>
                  </a:cxn>
                  <a:cxn ang="0">
                    <a:pos x="62" y="4"/>
                  </a:cxn>
                  <a:cxn ang="0">
                    <a:pos x="54" y="2"/>
                  </a:cxn>
                  <a:cxn ang="0">
                    <a:pos x="46" y="0"/>
                  </a:cxn>
                </a:cxnLst>
                <a:rect l="0" t="0" r="r" b="b"/>
                <a:pathLst>
                  <a:path w="90" h="88">
                    <a:moveTo>
                      <a:pt x="46" y="0"/>
                    </a:moveTo>
                    <a:lnTo>
                      <a:pt x="46" y="0"/>
                    </a:lnTo>
                    <a:lnTo>
                      <a:pt x="36" y="2"/>
                    </a:lnTo>
                    <a:lnTo>
                      <a:pt x="28" y="4"/>
                    </a:lnTo>
                    <a:lnTo>
                      <a:pt x="20" y="8"/>
                    </a:lnTo>
                    <a:lnTo>
                      <a:pt x="14" y="14"/>
                    </a:lnTo>
                    <a:lnTo>
                      <a:pt x="14" y="14"/>
                    </a:lnTo>
                    <a:lnTo>
                      <a:pt x="8" y="20"/>
                    </a:lnTo>
                    <a:lnTo>
                      <a:pt x="4" y="28"/>
                    </a:lnTo>
                    <a:lnTo>
                      <a:pt x="2" y="36"/>
                    </a:lnTo>
                    <a:lnTo>
                      <a:pt x="0" y="44"/>
                    </a:lnTo>
                    <a:lnTo>
                      <a:pt x="2" y="54"/>
                    </a:lnTo>
                    <a:lnTo>
                      <a:pt x="4" y="62"/>
                    </a:lnTo>
                    <a:lnTo>
                      <a:pt x="8" y="68"/>
                    </a:lnTo>
                    <a:lnTo>
                      <a:pt x="14" y="76"/>
                    </a:lnTo>
                    <a:lnTo>
                      <a:pt x="14" y="76"/>
                    </a:lnTo>
                    <a:lnTo>
                      <a:pt x="20" y="82"/>
                    </a:lnTo>
                    <a:lnTo>
                      <a:pt x="28" y="86"/>
                    </a:lnTo>
                    <a:lnTo>
                      <a:pt x="36" y="88"/>
                    </a:lnTo>
                    <a:lnTo>
                      <a:pt x="46" y="88"/>
                    </a:lnTo>
                    <a:lnTo>
                      <a:pt x="46" y="88"/>
                    </a:lnTo>
                    <a:lnTo>
                      <a:pt x="54" y="88"/>
                    </a:lnTo>
                    <a:lnTo>
                      <a:pt x="62" y="86"/>
                    </a:lnTo>
                    <a:lnTo>
                      <a:pt x="70" y="82"/>
                    </a:lnTo>
                    <a:lnTo>
                      <a:pt x="76" y="76"/>
                    </a:lnTo>
                    <a:lnTo>
                      <a:pt x="76" y="76"/>
                    </a:lnTo>
                    <a:lnTo>
                      <a:pt x="82" y="68"/>
                    </a:lnTo>
                    <a:lnTo>
                      <a:pt x="86" y="62"/>
                    </a:lnTo>
                    <a:lnTo>
                      <a:pt x="88" y="54"/>
                    </a:lnTo>
                    <a:lnTo>
                      <a:pt x="90" y="44"/>
                    </a:lnTo>
                    <a:lnTo>
                      <a:pt x="88" y="36"/>
                    </a:lnTo>
                    <a:lnTo>
                      <a:pt x="86" y="28"/>
                    </a:lnTo>
                    <a:lnTo>
                      <a:pt x="82" y="20"/>
                    </a:lnTo>
                    <a:lnTo>
                      <a:pt x="76" y="14"/>
                    </a:lnTo>
                    <a:lnTo>
                      <a:pt x="76" y="14"/>
                    </a:lnTo>
                    <a:lnTo>
                      <a:pt x="70" y="8"/>
                    </a:lnTo>
                    <a:lnTo>
                      <a:pt x="62" y="4"/>
                    </a:lnTo>
                    <a:lnTo>
                      <a:pt x="54" y="2"/>
                    </a:lnTo>
                    <a:lnTo>
                      <a:pt x="4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5" name="Freeform 12"/>
              <p:cNvSpPr>
                <a:spLocks/>
              </p:cNvSpPr>
              <p:nvPr/>
            </p:nvSpPr>
            <p:spPr bwMode="auto">
              <a:xfrm>
                <a:off x="7845425" y="4273550"/>
                <a:ext cx="142875" cy="139700"/>
              </a:xfrm>
              <a:custGeom>
                <a:avLst/>
                <a:gdLst/>
                <a:ahLst/>
                <a:cxnLst>
                  <a:cxn ang="0">
                    <a:pos x="46" y="0"/>
                  </a:cxn>
                  <a:cxn ang="0">
                    <a:pos x="46" y="0"/>
                  </a:cxn>
                  <a:cxn ang="0">
                    <a:pos x="36" y="2"/>
                  </a:cxn>
                  <a:cxn ang="0">
                    <a:pos x="28" y="4"/>
                  </a:cxn>
                  <a:cxn ang="0">
                    <a:pos x="20" y="8"/>
                  </a:cxn>
                  <a:cxn ang="0">
                    <a:pos x="14" y="14"/>
                  </a:cxn>
                  <a:cxn ang="0">
                    <a:pos x="14" y="14"/>
                  </a:cxn>
                  <a:cxn ang="0">
                    <a:pos x="8" y="20"/>
                  </a:cxn>
                  <a:cxn ang="0">
                    <a:pos x="4" y="28"/>
                  </a:cxn>
                  <a:cxn ang="0">
                    <a:pos x="2" y="36"/>
                  </a:cxn>
                  <a:cxn ang="0">
                    <a:pos x="0" y="44"/>
                  </a:cxn>
                  <a:cxn ang="0">
                    <a:pos x="2" y="54"/>
                  </a:cxn>
                  <a:cxn ang="0">
                    <a:pos x="4" y="62"/>
                  </a:cxn>
                  <a:cxn ang="0">
                    <a:pos x="8" y="68"/>
                  </a:cxn>
                  <a:cxn ang="0">
                    <a:pos x="14" y="76"/>
                  </a:cxn>
                  <a:cxn ang="0">
                    <a:pos x="14" y="76"/>
                  </a:cxn>
                  <a:cxn ang="0">
                    <a:pos x="20" y="82"/>
                  </a:cxn>
                  <a:cxn ang="0">
                    <a:pos x="28" y="86"/>
                  </a:cxn>
                  <a:cxn ang="0">
                    <a:pos x="36" y="88"/>
                  </a:cxn>
                  <a:cxn ang="0">
                    <a:pos x="46" y="88"/>
                  </a:cxn>
                  <a:cxn ang="0">
                    <a:pos x="46" y="88"/>
                  </a:cxn>
                  <a:cxn ang="0">
                    <a:pos x="54" y="88"/>
                  </a:cxn>
                  <a:cxn ang="0">
                    <a:pos x="62" y="86"/>
                  </a:cxn>
                  <a:cxn ang="0">
                    <a:pos x="70" y="82"/>
                  </a:cxn>
                  <a:cxn ang="0">
                    <a:pos x="76" y="76"/>
                  </a:cxn>
                  <a:cxn ang="0">
                    <a:pos x="76" y="76"/>
                  </a:cxn>
                  <a:cxn ang="0">
                    <a:pos x="82" y="68"/>
                  </a:cxn>
                  <a:cxn ang="0">
                    <a:pos x="86" y="62"/>
                  </a:cxn>
                  <a:cxn ang="0">
                    <a:pos x="88" y="54"/>
                  </a:cxn>
                  <a:cxn ang="0">
                    <a:pos x="90" y="44"/>
                  </a:cxn>
                  <a:cxn ang="0">
                    <a:pos x="88" y="36"/>
                  </a:cxn>
                  <a:cxn ang="0">
                    <a:pos x="86" y="28"/>
                  </a:cxn>
                  <a:cxn ang="0">
                    <a:pos x="82" y="20"/>
                  </a:cxn>
                  <a:cxn ang="0">
                    <a:pos x="76" y="14"/>
                  </a:cxn>
                  <a:cxn ang="0">
                    <a:pos x="76" y="14"/>
                  </a:cxn>
                  <a:cxn ang="0">
                    <a:pos x="70" y="8"/>
                  </a:cxn>
                  <a:cxn ang="0">
                    <a:pos x="62" y="4"/>
                  </a:cxn>
                  <a:cxn ang="0">
                    <a:pos x="54" y="2"/>
                  </a:cxn>
                  <a:cxn ang="0">
                    <a:pos x="46" y="0"/>
                  </a:cxn>
                </a:cxnLst>
                <a:rect l="0" t="0" r="r" b="b"/>
                <a:pathLst>
                  <a:path w="90" h="88">
                    <a:moveTo>
                      <a:pt x="46" y="0"/>
                    </a:moveTo>
                    <a:lnTo>
                      <a:pt x="46" y="0"/>
                    </a:lnTo>
                    <a:lnTo>
                      <a:pt x="36" y="2"/>
                    </a:lnTo>
                    <a:lnTo>
                      <a:pt x="28" y="4"/>
                    </a:lnTo>
                    <a:lnTo>
                      <a:pt x="20" y="8"/>
                    </a:lnTo>
                    <a:lnTo>
                      <a:pt x="14" y="14"/>
                    </a:lnTo>
                    <a:lnTo>
                      <a:pt x="14" y="14"/>
                    </a:lnTo>
                    <a:lnTo>
                      <a:pt x="8" y="20"/>
                    </a:lnTo>
                    <a:lnTo>
                      <a:pt x="4" y="28"/>
                    </a:lnTo>
                    <a:lnTo>
                      <a:pt x="2" y="36"/>
                    </a:lnTo>
                    <a:lnTo>
                      <a:pt x="0" y="44"/>
                    </a:lnTo>
                    <a:lnTo>
                      <a:pt x="2" y="54"/>
                    </a:lnTo>
                    <a:lnTo>
                      <a:pt x="4" y="62"/>
                    </a:lnTo>
                    <a:lnTo>
                      <a:pt x="8" y="68"/>
                    </a:lnTo>
                    <a:lnTo>
                      <a:pt x="14" y="76"/>
                    </a:lnTo>
                    <a:lnTo>
                      <a:pt x="14" y="76"/>
                    </a:lnTo>
                    <a:lnTo>
                      <a:pt x="20" y="82"/>
                    </a:lnTo>
                    <a:lnTo>
                      <a:pt x="28" y="86"/>
                    </a:lnTo>
                    <a:lnTo>
                      <a:pt x="36" y="88"/>
                    </a:lnTo>
                    <a:lnTo>
                      <a:pt x="46" y="88"/>
                    </a:lnTo>
                    <a:lnTo>
                      <a:pt x="46" y="88"/>
                    </a:lnTo>
                    <a:lnTo>
                      <a:pt x="54" y="88"/>
                    </a:lnTo>
                    <a:lnTo>
                      <a:pt x="62" y="86"/>
                    </a:lnTo>
                    <a:lnTo>
                      <a:pt x="70" y="82"/>
                    </a:lnTo>
                    <a:lnTo>
                      <a:pt x="76" y="76"/>
                    </a:lnTo>
                    <a:lnTo>
                      <a:pt x="76" y="76"/>
                    </a:lnTo>
                    <a:lnTo>
                      <a:pt x="82" y="68"/>
                    </a:lnTo>
                    <a:lnTo>
                      <a:pt x="86" y="62"/>
                    </a:lnTo>
                    <a:lnTo>
                      <a:pt x="88" y="54"/>
                    </a:lnTo>
                    <a:lnTo>
                      <a:pt x="90" y="44"/>
                    </a:lnTo>
                    <a:lnTo>
                      <a:pt x="88" y="36"/>
                    </a:lnTo>
                    <a:lnTo>
                      <a:pt x="86" y="28"/>
                    </a:lnTo>
                    <a:lnTo>
                      <a:pt x="82" y="20"/>
                    </a:lnTo>
                    <a:lnTo>
                      <a:pt x="76" y="14"/>
                    </a:lnTo>
                    <a:lnTo>
                      <a:pt x="76" y="14"/>
                    </a:lnTo>
                    <a:lnTo>
                      <a:pt x="70" y="8"/>
                    </a:lnTo>
                    <a:lnTo>
                      <a:pt x="62" y="4"/>
                    </a:lnTo>
                    <a:lnTo>
                      <a:pt x="54" y="2"/>
                    </a:lnTo>
                    <a:lnTo>
                      <a:pt x="4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6" name="Freeform 13"/>
              <p:cNvSpPr>
                <a:spLocks/>
              </p:cNvSpPr>
              <p:nvPr/>
            </p:nvSpPr>
            <p:spPr bwMode="auto">
              <a:xfrm>
                <a:off x="7886700" y="4641850"/>
                <a:ext cx="123825" cy="123825"/>
              </a:xfrm>
              <a:custGeom>
                <a:avLst/>
                <a:gdLst/>
                <a:ahLst/>
                <a:cxnLst>
                  <a:cxn ang="0">
                    <a:pos x="38" y="0"/>
                  </a:cxn>
                  <a:cxn ang="0">
                    <a:pos x="38" y="0"/>
                  </a:cxn>
                  <a:cxn ang="0">
                    <a:pos x="32" y="0"/>
                  </a:cxn>
                  <a:cxn ang="0">
                    <a:pos x="24" y="2"/>
                  </a:cxn>
                  <a:cxn ang="0">
                    <a:pos x="18" y="6"/>
                  </a:cxn>
                  <a:cxn ang="0">
                    <a:pos x="10" y="12"/>
                  </a:cxn>
                  <a:cxn ang="0">
                    <a:pos x="10" y="12"/>
                  </a:cxn>
                  <a:cxn ang="0">
                    <a:pos x="6" y="18"/>
                  </a:cxn>
                  <a:cxn ang="0">
                    <a:pos x="2" y="24"/>
                  </a:cxn>
                  <a:cxn ang="0">
                    <a:pos x="0" y="32"/>
                  </a:cxn>
                  <a:cxn ang="0">
                    <a:pos x="0" y="40"/>
                  </a:cxn>
                  <a:cxn ang="0">
                    <a:pos x="0" y="46"/>
                  </a:cxn>
                  <a:cxn ang="0">
                    <a:pos x="2" y="54"/>
                  </a:cxn>
                  <a:cxn ang="0">
                    <a:pos x="6" y="62"/>
                  </a:cxn>
                  <a:cxn ang="0">
                    <a:pos x="10" y="68"/>
                  </a:cxn>
                  <a:cxn ang="0">
                    <a:pos x="10" y="68"/>
                  </a:cxn>
                  <a:cxn ang="0">
                    <a:pos x="18" y="72"/>
                  </a:cxn>
                  <a:cxn ang="0">
                    <a:pos x="24" y="76"/>
                  </a:cxn>
                  <a:cxn ang="0">
                    <a:pos x="32" y="78"/>
                  </a:cxn>
                  <a:cxn ang="0">
                    <a:pos x="38" y="78"/>
                  </a:cxn>
                  <a:cxn ang="0">
                    <a:pos x="38" y="78"/>
                  </a:cxn>
                  <a:cxn ang="0">
                    <a:pos x="46" y="78"/>
                  </a:cxn>
                  <a:cxn ang="0">
                    <a:pos x="54" y="76"/>
                  </a:cxn>
                  <a:cxn ang="0">
                    <a:pos x="60" y="72"/>
                  </a:cxn>
                  <a:cxn ang="0">
                    <a:pos x="68" y="68"/>
                  </a:cxn>
                  <a:cxn ang="0">
                    <a:pos x="68" y="68"/>
                  </a:cxn>
                  <a:cxn ang="0">
                    <a:pos x="72" y="62"/>
                  </a:cxn>
                  <a:cxn ang="0">
                    <a:pos x="76" y="54"/>
                  </a:cxn>
                  <a:cxn ang="0">
                    <a:pos x="78" y="46"/>
                  </a:cxn>
                  <a:cxn ang="0">
                    <a:pos x="78" y="40"/>
                  </a:cxn>
                  <a:cxn ang="0">
                    <a:pos x="78" y="32"/>
                  </a:cxn>
                  <a:cxn ang="0">
                    <a:pos x="76" y="24"/>
                  </a:cxn>
                  <a:cxn ang="0">
                    <a:pos x="72" y="18"/>
                  </a:cxn>
                  <a:cxn ang="0">
                    <a:pos x="68" y="12"/>
                  </a:cxn>
                  <a:cxn ang="0">
                    <a:pos x="68" y="12"/>
                  </a:cxn>
                  <a:cxn ang="0">
                    <a:pos x="60" y="6"/>
                  </a:cxn>
                  <a:cxn ang="0">
                    <a:pos x="54" y="2"/>
                  </a:cxn>
                  <a:cxn ang="0">
                    <a:pos x="46" y="0"/>
                  </a:cxn>
                  <a:cxn ang="0">
                    <a:pos x="38" y="0"/>
                  </a:cxn>
                </a:cxnLst>
                <a:rect l="0" t="0" r="r" b="b"/>
                <a:pathLst>
                  <a:path w="78" h="78">
                    <a:moveTo>
                      <a:pt x="38" y="0"/>
                    </a:moveTo>
                    <a:lnTo>
                      <a:pt x="38" y="0"/>
                    </a:lnTo>
                    <a:lnTo>
                      <a:pt x="32" y="0"/>
                    </a:lnTo>
                    <a:lnTo>
                      <a:pt x="24" y="2"/>
                    </a:lnTo>
                    <a:lnTo>
                      <a:pt x="18" y="6"/>
                    </a:lnTo>
                    <a:lnTo>
                      <a:pt x="10" y="12"/>
                    </a:lnTo>
                    <a:lnTo>
                      <a:pt x="10" y="12"/>
                    </a:lnTo>
                    <a:lnTo>
                      <a:pt x="6" y="18"/>
                    </a:lnTo>
                    <a:lnTo>
                      <a:pt x="2" y="24"/>
                    </a:lnTo>
                    <a:lnTo>
                      <a:pt x="0" y="32"/>
                    </a:lnTo>
                    <a:lnTo>
                      <a:pt x="0" y="40"/>
                    </a:lnTo>
                    <a:lnTo>
                      <a:pt x="0" y="46"/>
                    </a:lnTo>
                    <a:lnTo>
                      <a:pt x="2" y="54"/>
                    </a:lnTo>
                    <a:lnTo>
                      <a:pt x="6" y="62"/>
                    </a:lnTo>
                    <a:lnTo>
                      <a:pt x="10" y="68"/>
                    </a:lnTo>
                    <a:lnTo>
                      <a:pt x="10" y="68"/>
                    </a:lnTo>
                    <a:lnTo>
                      <a:pt x="18" y="72"/>
                    </a:lnTo>
                    <a:lnTo>
                      <a:pt x="24" y="76"/>
                    </a:lnTo>
                    <a:lnTo>
                      <a:pt x="32" y="78"/>
                    </a:lnTo>
                    <a:lnTo>
                      <a:pt x="38" y="78"/>
                    </a:lnTo>
                    <a:lnTo>
                      <a:pt x="38" y="78"/>
                    </a:lnTo>
                    <a:lnTo>
                      <a:pt x="46" y="78"/>
                    </a:lnTo>
                    <a:lnTo>
                      <a:pt x="54" y="76"/>
                    </a:lnTo>
                    <a:lnTo>
                      <a:pt x="60" y="72"/>
                    </a:lnTo>
                    <a:lnTo>
                      <a:pt x="68" y="68"/>
                    </a:lnTo>
                    <a:lnTo>
                      <a:pt x="68" y="68"/>
                    </a:lnTo>
                    <a:lnTo>
                      <a:pt x="72" y="62"/>
                    </a:lnTo>
                    <a:lnTo>
                      <a:pt x="76" y="54"/>
                    </a:lnTo>
                    <a:lnTo>
                      <a:pt x="78" y="46"/>
                    </a:lnTo>
                    <a:lnTo>
                      <a:pt x="78" y="40"/>
                    </a:lnTo>
                    <a:lnTo>
                      <a:pt x="78" y="32"/>
                    </a:lnTo>
                    <a:lnTo>
                      <a:pt x="76" y="24"/>
                    </a:lnTo>
                    <a:lnTo>
                      <a:pt x="72" y="18"/>
                    </a:lnTo>
                    <a:lnTo>
                      <a:pt x="68" y="12"/>
                    </a:lnTo>
                    <a:lnTo>
                      <a:pt x="68" y="12"/>
                    </a:lnTo>
                    <a:lnTo>
                      <a:pt x="60" y="6"/>
                    </a:lnTo>
                    <a:lnTo>
                      <a:pt x="54" y="2"/>
                    </a:lnTo>
                    <a:lnTo>
                      <a:pt x="46" y="0"/>
                    </a:lnTo>
                    <a:lnTo>
                      <a:pt x="3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7" name="Freeform 14"/>
              <p:cNvSpPr>
                <a:spLocks/>
              </p:cNvSpPr>
              <p:nvPr/>
            </p:nvSpPr>
            <p:spPr bwMode="auto">
              <a:xfrm>
                <a:off x="7886700" y="4641850"/>
                <a:ext cx="123825" cy="123825"/>
              </a:xfrm>
              <a:custGeom>
                <a:avLst/>
                <a:gdLst/>
                <a:ahLst/>
                <a:cxnLst>
                  <a:cxn ang="0">
                    <a:pos x="38" y="0"/>
                  </a:cxn>
                  <a:cxn ang="0">
                    <a:pos x="38" y="0"/>
                  </a:cxn>
                  <a:cxn ang="0">
                    <a:pos x="32" y="0"/>
                  </a:cxn>
                  <a:cxn ang="0">
                    <a:pos x="24" y="2"/>
                  </a:cxn>
                  <a:cxn ang="0">
                    <a:pos x="18" y="6"/>
                  </a:cxn>
                  <a:cxn ang="0">
                    <a:pos x="10" y="12"/>
                  </a:cxn>
                  <a:cxn ang="0">
                    <a:pos x="10" y="12"/>
                  </a:cxn>
                  <a:cxn ang="0">
                    <a:pos x="6" y="18"/>
                  </a:cxn>
                  <a:cxn ang="0">
                    <a:pos x="2" y="24"/>
                  </a:cxn>
                  <a:cxn ang="0">
                    <a:pos x="0" y="32"/>
                  </a:cxn>
                  <a:cxn ang="0">
                    <a:pos x="0" y="40"/>
                  </a:cxn>
                  <a:cxn ang="0">
                    <a:pos x="0" y="46"/>
                  </a:cxn>
                  <a:cxn ang="0">
                    <a:pos x="2" y="54"/>
                  </a:cxn>
                  <a:cxn ang="0">
                    <a:pos x="6" y="62"/>
                  </a:cxn>
                  <a:cxn ang="0">
                    <a:pos x="10" y="68"/>
                  </a:cxn>
                  <a:cxn ang="0">
                    <a:pos x="10" y="68"/>
                  </a:cxn>
                  <a:cxn ang="0">
                    <a:pos x="18" y="72"/>
                  </a:cxn>
                  <a:cxn ang="0">
                    <a:pos x="24" y="76"/>
                  </a:cxn>
                  <a:cxn ang="0">
                    <a:pos x="32" y="78"/>
                  </a:cxn>
                  <a:cxn ang="0">
                    <a:pos x="38" y="78"/>
                  </a:cxn>
                  <a:cxn ang="0">
                    <a:pos x="38" y="78"/>
                  </a:cxn>
                  <a:cxn ang="0">
                    <a:pos x="46" y="78"/>
                  </a:cxn>
                  <a:cxn ang="0">
                    <a:pos x="54" y="76"/>
                  </a:cxn>
                  <a:cxn ang="0">
                    <a:pos x="60" y="72"/>
                  </a:cxn>
                  <a:cxn ang="0">
                    <a:pos x="68" y="68"/>
                  </a:cxn>
                  <a:cxn ang="0">
                    <a:pos x="68" y="68"/>
                  </a:cxn>
                  <a:cxn ang="0">
                    <a:pos x="72" y="62"/>
                  </a:cxn>
                  <a:cxn ang="0">
                    <a:pos x="76" y="54"/>
                  </a:cxn>
                  <a:cxn ang="0">
                    <a:pos x="78" y="46"/>
                  </a:cxn>
                  <a:cxn ang="0">
                    <a:pos x="78" y="40"/>
                  </a:cxn>
                  <a:cxn ang="0">
                    <a:pos x="78" y="32"/>
                  </a:cxn>
                  <a:cxn ang="0">
                    <a:pos x="76" y="24"/>
                  </a:cxn>
                  <a:cxn ang="0">
                    <a:pos x="72" y="18"/>
                  </a:cxn>
                  <a:cxn ang="0">
                    <a:pos x="68" y="12"/>
                  </a:cxn>
                  <a:cxn ang="0">
                    <a:pos x="68" y="12"/>
                  </a:cxn>
                  <a:cxn ang="0">
                    <a:pos x="60" y="6"/>
                  </a:cxn>
                  <a:cxn ang="0">
                    <a:pos x="54" y="2"/>
                  </a:cxn>
                  <a:cxn ang="0">
                    <a:pos x="46" y="0"/>
                  </a:cxn>
                  <a:cxn ang="0">
                    <a:pos x="38" y="0"/>
                  </a:cxn>
                </a:cxnLst>
                <a:rect l="0" t="0" r="r" b="b"/>
                <a:pathLst>
                  <a:path w="78" h="78">
                    <a:moveTo>
                      <a:pt x="38" y="0"/>
                    </a:moveTo>
                    <a:lnTo>
                      <a:pt x="38" y="0"/>
                    </a:lnTo>
                    <a:lnTo>
                      <a:pt x="32" y="0"/>
                    </a:lnTo>
                    <a:lnTo>
                      <a:pt x="24" y="2"/>
                    </a:lnTo>
                    <a:lnTo>
                      <a:pt x="18" y="6"/>
                    </a:lnTo>
                    <a:lnTo>
                      <a:pt x="10" y="12"/>
                    </a:lnTo>
                    <a:lnTo>
                      <a:pt x="10" y="12"/>
                    </a:lnTo>
                    <a:lnTo>
                      <a:pt x="6" y="18"/>
                    </a:lnTo>
                    <a:lnTo>
                      <a:pt x="2" y="24"/>
                    </a:lnTo>
                    <a:lnTo>
                      <a:pt x="0" y="32"/>
                    </a:lnTo>
                    <a:lnTo>
                      <a:pt x="0" y="40"/>
                    </a:lnTo>
                    <a:lnTo>
                      <a:pt x="0" y="46"/>
                    </a:lnTo>
                    <a:lnTo>
                      <a:pt x="2" y="54"/>
                    </a:lnTo>
                    <a:lnTo>
                      <a:pt x="6" y="62"/>
                    </a:lnTo>
                    <a:lnTo>
                      <a:pt x="10" y="68"/>
                    </a:lnTo>
                    <a:lnTo>
                      <a:pt x="10" y="68"/>
                    </a:lnTo>
                    <a:lnTo>
                      <a:pt x="18" y="72"/>
                    </a:lnTo>
                    <a:lnTo>
                      <a:pt x="24" y="76"/>
                    </a:lnTo>
                    <a:lnTo>
                      <a:pt x="32" y="78"/>
                    </a:lnTo>
                    <a:lnTo>
                      <a:pt x="38" y="78"/>
                    </a:lnTo>
                    <a:lnTo>
                      <a:pt x="38" y="78"/>
                    </a:lnTo>
                    <a:lnTo>
                      <a:pt x="46" y="78"/>
                    </a:lnTo>
                    <a:lnTo>
                      <a:pt x="54" y="76"/>
                    </a:lnTo>
                    <a:lnTo>
                      <a:pt x="60" y="72"/>
                    </a:lnTo>
                    <a:lnTo>
                      <a:pt x="68" y="68"/>
                    </a:lnTo>
                    <a:lnTo>
                      <a:pt x="68" y="68"/>
                    </a:lnTo>
                    <a:lnTo>
                      <a:pt x="72" y="62"/>
                    </a:lnTo>
                    <a:lnTo>
                      <a:pt x="76" y="54"/>
                    </a:lnTo>
                    <a:lnTo>
                      <a:pt x="78" y="46"/>
                    </a:lnTo>
                    <a:lnTo>
                      <a:pt x="78" y="40"/>
                    </a:lnTo>
                    <a:lnTo>
                      <a:pt x="78" y="32"/>
                    </a:lnTo>
                    <a:lnTo>
                      <a:pt x="76" y="24"/>
                    </a:lnTo>
                    <a:lnTo>
                      <a:pt x="72" y="18"/>
                    </a:lnTo>
                    <a:lnTo>
                      <a:pt x="68" y="12"/>
                    </a:lnTo>
                    <a:lnTo>
                      <a:pt x="68" y="12"/>
                    </a:lnTo>
                    <a:lnTo>
                      <a:pt x="60" y="6"/>
                    </a:lnTo>
                    <a:lnTo>
                      <a:pt x="54" y="2"/>
                    </a:lnTo>
                    <a:lnTo>
                      <a:pt x="46" y="0"/>
                    </a:lnTo>
                    <a:lnTo>
                      <a:pt x="3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8" name="Freeform 15"/>
              <p:cNvSpPr>
                <a:spLocks/>
              </p:cNvSpPr>
              <p:nvPr/>
            </p:nvSpPr>
            <p:spPr bwMode="auto">
              <a:xfrm>
                <a:off x="7861300" y="5006975"/>
                <a:ext cx="111125" cy="114300"/>
              </a:xfrm>
              <a:custGeom>
                <a:avLst/>
                <a:gdLst/>
                <a:ahLst/>
                <a:cxnLst>
                  <a:cxn ang="0">
                    <a:pos x="36" y="0"/>
                  </a:cxn>
                  <a:cxn ang="0">
                    <a:pos x="36" y="0"/>
                  </a:cxn>
                  <a:cxn ang="0">
                    <a:pos x="28" y="0"/>
                  </a:cxn>
                  <a:cxn ang="0">
                    <a:pos x="22" y="2"/>
                  </a:cxn>
                  <a:cxn ang="0">
                    <a:pos x="16" y="6"/>
                  </a:cxn>
                  <a:cxn ang="0">
                    <a:pos x="10" y="10"/>
                  </a:cxn>
                  <a:cxn ang="0">
                    <a:pos x="10" y="10"/>
                  </a:cxn>
                  <a:cxn ang="0">
                    <a:pos x="6" y="16"/>
                  </a:cxn>
                  <a:cxn ang="0">
                    <a:pos x="2" y="22"/>
                  </a:cxn>
                  <a:cxn ang="0">
                    <a:pos x="0" y="28"/>
                  </a:cxn>
                  <a:cxn ang="0">
                    <a:pos x="0" y="36"/>
                  </a:cxn>
                  <a:cxn ang="0">
                    <a:pos x="0" y="42"/>
                  </a:cxn>
                  <a:cxn ang="0">
                    <a:pos x="2" y="50"/>
                  </a:cxn>
                  <a:cxn ang="0">
                    <a:pos x="6" y="56"/>
                  </a:cxn>
                  <a:cxn ang="0">
                    <a:pos x="10" y="62"/>
                  </a:cxn>
                  <a:cxn ang="0">
                    <a:pos x="10" y="62"/>
                  </a:cxn>
                  <a:cxn ang="0">
                    <a:pos x="16" y="66"/>
                  </a:cxn>
                  <a:cxn ang="0">
                    <a:pos x="22" y="68"/>
                  </a:cxn>
                  <a:cxn ang="0">
                    <a:pos x="28" y="70"/>
                  </a:cxn>
                  <a:cxn ang="0">
                    <a:pos x="36" y="72"/>
                  </a:cxn>
                  <a:cxn ang="0">
                    <a:pos x="36" y="72"/>
                  </a:cxn>
                  <a:cxn ang="0">
                    <a:pos x="42" y="70"/>
                  </a:cxn>
                  <a:cxn ang="0">
                    <a:pos x="48" y="68"/>
                  </a:cxn>
                  <a:cxn ang="0">
                    <a:pos x="54" y="66"/>
                  </a:cxn>
                  <a:cxn ang="0">
                    <a:pos x="60" y="62"/>
                  </a:cxn>
                  <a:cxn ang="0">
                    <a:pos x="60" y="62"/>
                  </a:cxn>
                  <a:cxn ang="0">
                    <a:pos x="64" y="56"/>
                  </a:cxn>
                  <a:cxn ang="0">
                    <a:pos x="68" y="50"/>
                  </a:cxn>
                  <a:cxn ang="0">
                    <a:pos x="70" y="42"/>
                  </a:cxn>
                  <a:cxn ang="0">
                    <a:pos x="70" y="36"/>
                  </a:cxn>
                  <a:cxn ang="0">
                    <a:pos x="70" y="28"/>
                  </a:cxn>
                  <a:cxn ang="0">
                    <a:pos x="68" y="22"/>
                  </a:cxn>
                  <a:cxn ang="0">
                    <a:pos x="64" y="16"/>
                  </a:cxn>
                  <a:cxn ang="0">
                    <a:pos x="60" y="10"/>
                  </a:cxn>
                  <a:cxn ang="0">
                    <a:pos x="60" y="10"/>
                  </a:cxn>
                  <a:cxn ang="0">
                    <a:pos x="54" y="6"/>
                  </a:cxn>
                  <a:cxn ang="0">
                    <a:pos x="48" y="2"/>
                  </a:cxn>
                  <a:cxn ang="0">
                    <a:pos x="42" y="0"/>
                  </a:cxn>
                  <a:cxn ang="0">
                    <a:pos x="36" y="0"/>
                  </a:cxn>
                </a:cxnLst>
                <a:rect l="0" t="0" r="r" b="b"/>
                <a:pathLst>
                  <a:path w="70" h="72">
                    <a:moveTo>
                      <a:pt x="36" y="0"/>
                    </a:moveTo>
                    <a:lnTo>
                      <a:pt x="36" y="0"/>
                    </a:lnTo>
                    <a:lnTo>
                      <a:pt x="28" y="0"/>
                    </a:lnTo>
                    <a:lnTo>
                      <a:pt x="22" y="2"/>
                    </a:lnTo>
                    <a:lnTo>
                      <a:pt x="16" y="6"/>
                    </a:lnTo>
                    <a:lnTo>
                      <a:pt x="10" y="10"/>
                    </a:lnTo>
                    <a:lnTo>
                      <a:pt x="10" y="10"/>
                    </a:lnTo>
                    <a:lnTo>
                      <a:pt x="6" y="16"/>
                    </a:lnTo>
                    <a:lnTo>
                      <a:pt x="2" y="22"/>
                    </a:lnTo>
                    <a:lnTo>
                      <a:pt x="0" y="28"/>
                    </a:lnTo>
                    <a:lnTo>
                      <a:pt x="0" y="36"/>
                    </a:lnTo>
                    <a:lnTo>
                      <a:pt x="0" y="42"/>
                    </a:lnTo>
                    <a:lnTo>
                      <a:pt x="2" y="50"/>
                    </a:lnTo>
                    <a:lnTo>
                      <a:pt x="6" y="56"/>
                    </a:lnTo>
                    <a:lnTo>
                      <a:pt x="10" y="62"/>
                    </a:lnTo>
                    <a:lnTo>
                      <a:pt x="10" y="62"/>
                    </a:lnTo>
                    <a:lnTo>
                      <a:pt x="16" y="66"/>
                    </a:lnTo>
                    <a:lnTo>
                      <a:pt x="22" y="68"/>
                    </a:lnTo>
                    <a:lnTo>
                      <a:pt x="28" y="70"/>
                    </a:lnTo>
                    <a:lnTo>
                      <a:pt x="36" y="72"/>
                    </a:lnTo>
                    <a:lnTo>
                      <a:pt x="36" y="72"/>
                    </a:lnTo>
                    <a:lnTo>
                      <a:pt x="42" y="70"/>
                    </a:lnTo>
                    <a:lnTo>
                      <a:pt x="48" y="68"/>
                    </a:lnTo>
                    <a:lnTo>
                      <a:pt x="54" y="66"/>
                    </a:lnTo>
                    <a:lnTo>
                      <a:pt x="60" y="62"/>
                    </a:lnTo>
                    <a:lnTo>
                      <a:pt x="60" y="62"/>
                    </a:lnTo>
                    <a:lnTo>
                      <a:pt x="64" y="56"/>
                    </a:lnTo>
                    <a:lnTo>
                      <a:pt x="68" y="50"/>
                    </a:lnTo>
                    <a:lnTo>
                      <a:pt x="70" y="42"/>
                    </a:lnTo>
                    <a:lnTo>
                      <a:pt x="70" y="36"/>
                    </a:lnTo>
                    <a:lnTo>
                      <a:pt x="70" y="28"/>
                    </a:lnTo>
                    <a:lnTo>
                      <a:pt x="68" y="22"/>
                    </a:lnTo>
                    <a:lnTo>
                      <a:pt x="64" y="16"/>
                    </a:lnTo>
                    <a:lnTo>
                      <a:pt x="60" y="10"/>
                    </a:lnTo>
                    <a:lnTo>
                      <a:pt x="60" y="10"/>
                    </a:lnTo>
                    <a:lnTo>
                      <a:pt x="54" y="6"/>
                    </a:lnTo>
                    <a:lnTo>
                      <a:pt x="48" y="2"/>
                    </a:lnTo>
                    <a:lnTo>
                      <a:pt x="42" y="0"/>
                    </a:lnTo>
                    <a:lnTo>
                      <a:pt x="3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9" name="Freeform 16"/>
              <p:cNvSpPr>
                <a:spLocks/>
              </p:cNvSpPr>
              <p:nvPr/>
            </p:nvSpPr>
            <p:spPr bwMode="auto">
              <a:xfrm>
                <a:off x="7861300" y="5006975"/>
                <a:ext cx="111125" cy="114300"/>
              </a:xfrm>
              <a:custGeom>
                <a:avLst/>
                <a:gdLst/>
                <a:ahLst/>
                <a:cxnLst>
                  <a:cxn ang="0">
                    <a:pos x="36" y="0"/>
                  </a:cxn>
                  <a:cxn ang="0">
                    <a:pos x="36" y="0"/>
                  </a:cxn>
                  <a:cxn ang="0">
                    <a:pos x="28" y="0"/>
                  </a:cxn>
                  <a:cxn ang="0">
                    <a:pos x="22" y="2"/>
                  </a:cxn>
                  <a:cxn ang="0">
                    <a:pos x="16" y="6"/>
                  </a:cxn>
                  <a:cxn ang="0">
                    <a:pos x="10" y="10"/>
                  </a:cxn>
                  <a:cxn ang="0">
                    <a:pos x="10" y="10"/>
                  </a:cxn>
                  <a:cxn ang="0">
                    <a:pos x="6" y="16"/>
                  </a:cxn>
                  <a:cxn ang="0">
                    <a:pos x="2" y="22"/>
                  </a:cxn>
                  <a:cxn ang="0">
                    <a:pos x="0" y="28"/>
                  </a:cxn>
                  <a:cxn ang="0">
                    <a:pos x="0" y="36"/>
                  </a:cxn>
                  <a:cxn ang="0">
                    <a:pos x="0" y="42"/>
                  </a:cxn>
                  <a:cxn ang="0">
                    <a:pos x="2" y="50"/>
                  </a:cxn>
                  <a:cxn ang="0">
                    <a:pos x="6" y="56"/>
                  </a:cxn>
                  <a:cxn ang="0">
                    <a:pos x="10" y="62"/>
                  </a:cxn>
                  <a:cxn ang="0">
                    <a:pos x="10" y="62"/>
                  </a:cxn>
                  <a:cxn ang="0">
                    <a:pos x="16" y="66"/>
                  </a:cxn>
                  <a:cxn ang="0">
                    <a:pos x="22" y="68"/>
                  </a:cxn>
                  <a:cxn ang="0">
                    <a:pos x="28" y="70"/>
                  </a:cxn>
                  <a:cxn ang="0">
                    <a:pos x="36" y="72"/>
                  </a:cxn>
                  <a:cxn ang="0">
                    <a:pos x="36" y="72"/>
                  </a:cxn>
                  <a:cxn ang="0">
                    <a:pos x="42" y="70"/>
                  </a:cxn>
                  <a:cxn ang="0">
                    <a:pos x="48" y="68"/>
                  </a:cxn>
                  <a:cxn ang="0">
                    <a:pos x="54" y="66"/>
                  </a:cxn>
                  <a:cxn ang="0">
                    <a:pos x="60" y="62"/>
                  </a:cxn>
                  <a:cxn ang="0">
                    <a:pos x="60" y="62"/>
                  </a:cxn>
                  <a:cxn ang="0">
                    <a:pos x="64" y="56"/>
                  </a:cxn>
                  <a:cxn ang="0">
                    <a:pos x="68" y="50"/>
                  </a:cxn>
                  <a:cxn ang="0">
                    <a:pos x="70" y="42"/>
                  </a:cxn>
                  <a:cxn ang="0">
                    <a:pos x="70" y="36"/>
                  </a:cxn>
                  <a:cxn ang="0">
                    <a:pos x="70" y="28"/>
                  </a:cxn>
                  <a:cxn ang="0">
                    <a:pos x="68" y="22"/>
                  </a:cxn>
                  <a:cxn ang="0">
                    <a:pos x="64" y="16"/>
                  </a:cxn>
                  <a:cxn ang="0">
                    <a:pos x="60" y="10"/>
                  </a:cxn>
                  <a:cxn ang="0">
                    <a:pos x="60" y="10"/>
                  </a:cxn>
                  <a:cxn ang="0">
                    <a:pos x="54" y="6"/>
                  </a:cxn>
                  <a:cxn ang="0">
                    <a:pos x="48" y="2"/>
                  </a:cxn>
                  <a:cxn ang="0">
                    <a:pos x="42" y="0"/>
                  </a:cxn>
                  <a:cxn ang="0">
                    <a:pos x="36" y="0"/>
                  </a:cxn>
                </a:cxnLst>
                <a:rect l="0" t="0" r="r" b="b"/>
                <a:pathLst>
                  <a:path w="70" h="72">
                    <a:moveTo>
                      <a:pt x="36" y="0"/>
                    </a:moveTo>
                    <a:lnTo>
                      <a:pt x="36" y="0"/>
                    </a:lnTo>
                    <a:lnTo>
                      <a:pt x="28" y="0"/>
                    </a:lnTo>
                    <a:lnTo>
                      <a:pt x="22" y="2"/>
                    </a:lnTo>
                    <a:lnTo>
                      <a:pt x="16" y="6"/>
                    </a:lnTo>
                    <a:lnTo>
                      <a:pt x="10" y="10"/>
                    </a:lnTo>
                    <a:lnTo>
                      <a:pt x="10" y="10"/>
                    </a:lnTo>
                    <a:lnTo>
                      <a:pt x="6" y="16"/>
                    </a:lnTo>
                    <a:lnTo>
                      <a:pt x="2" y="22"/>
                    </a:lnTo>
                    <a:lnTo>
                      <a:pt x="0" y="28"/>
                    </a:lnTo>
                    <a:lnTo>
                      <a:pt x="0" y="36"/>
                    </a:lnTo>
                    <a:lnTo>
                      <a:pt x="0" y="42"/>
                    </a:lnTo>
                    <a:lnTo>
                      <a:pt x="2" y="50"/>
                    </a:lnTo>
                    <a:lnTo>
                      <a:pt x="6" y="56"/>
                    </a:lnTo>
                    <a:lnTo>
                      <a:pt x="10" y="62"/>
                    </a:lnTo>
                    <a:lnTo>
                      <a:pt x="10" y="62"/>
                    </a:lnTo>
                    <a:lnTo>
                      <a:pt x="16" y="66"/>
                    </a:lnTo>
                    <a:lnTo>
                      <a:pt x="22" y="68"/>
                    </a:lnTo>
                    <a:lnTo>
                      <a:pt x="28" y="70"/>
                    </a:lnTo>
                    <a:lnTo>
                      <a:pt x="36" y="72"/>
                    </a:lnTo>
                    <a:lnTo>
                      <a:pt x="36" y="72"/>
                    </a:lnTo>
                    <a:lnTo>
                      <a:pt x="42" y="70"/>
                    </a:lnTo>
                    <a:lnTo>
                      <a:pt x="48" y="68"/>
                    </a:lnTo>
                    <a:lnTo>
                      <a:pt x="54" y="66"/>
                    </a:lnTo>
                    <a:lnTo>
                      <a:pt x="60" y="62"/>
                    </a:lnTo>
                    <a:lnTo>
                      <a:pt x="60" y="62"/>
                    </a:lnTo>
                    <a:lnTo>
                      <a:pt x="64" y="56"/>
                    </a:lnTo>
                    <a:lnTo>
                      <a:pt x="68" y="50"/>
                    </a:lnTo>
                    <a:lnTo>
                      <a:pt x="70" y="42"/>
                    </a:lnTo>
                    <a:lnTo>
                      <a:pt x="70" y="36"/>
                    </a:lnTo>
                    <a:lnTo>
                      <a:pt x="70" y="28"/>
                    </a:lnTo>
                    <a:lnTo>
                      <a:pt x="68" y="22"/>
                    </a:lnTo>
                    <a:lnTo>
                      <a:pt x="64" y="16"/>
                    </a:lnTo>
                    <a:lnTo>
                      <a:pt x="60" y="10"/>
                    </a:lnTo>
                    <a:lnTo>
                      <a:pt x="60" y="10"/>
                    </a:lnTo>
                    <a:lnTo>
                      <a:pt x="54" y="6"/>
                    </a:lnTo>
                    <a:lnTo>
                      <a:pt x="48" y="2"/>
                    </a:lnTo>
                    <a:lnTo>
                      <a:pt x="42" y="0"/>
                    </a:lnTo>
                    <a:lnTo>
                      <a:pt x="3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0" name="Freeform 17"/>
              <p:cNvSpPr>
                <a:spLocks/>
              </p:cNvSpPr>
              <p:nvPr/>
            </p:nvSpPr>
            <p:spPr bwMode="auto">
              <a:xfrm>
                <a:off x="7772400" y="5362575"/>
                <a:ext cx="101600" cy="101600"/>
              </a:xfrm>
              <a:custGeom>
                <a:avLst/>
                <a:gdLst/>
                <a:ahLst/>
                <a:cxnLst>
                  <a:cxn ang="0">
                    <a:pos x="32" y="0"/>
                  </a:cxn>
                  <a:cxn ang="0">
                    <a:pos x="32" y="0"/>
                  </a:cxn>
                  <a:cxn ang="0">
                    <a:pos x="26" y="0"/>
                  </a:cxn>
                  <a:cxn ang="0">
                    <a:pos x="20" y="2"/>
                  </a:cxn>
                  <a:cxn ang="0">
                    <a:pos x="14" y="4"/>
                  </a:cxn>
                  <a:cxn ang="0">
                    <a:pos x="10" y="8"/>
                  </a:cxn>
                  <a:cxn ang="0">
                    <a:pos x="10" y="8"/>
                  </a:cxn>
                  <a:cxn ang="0">
                    <a:pos x="6" y="14"/>
                  </a:cxn>
                  <a:cxn ang="0">
                    <a:pos x="2" y="20"/>
                  </a:cxn>
                  <a:cxn ang="0">
                    <a:pos x="0" y="26"/>
                  </a:cxn>
                  <a:cxn ang="0">
                    <a:pos x="0" y="32"/>
                  </a:cxn>
                  <a:cxn ang="0">
                    <a:pos x="0" y="38"/>
                  </a:cxn>
                  <a:cxn ang="0">
                    <a:pos x="2" y="44"/>
                  </a:cxn>
                  <a:cxn ang="0">
                    <a:pos x="6" y="50"/>
                  </a:cxn>
                  <a:cxn ang="0">
                    <a:pos x="10" y="54"/>
                  </a:cxn>
                  <a:cxn ang="0">
                    <a:pos x="10" y="54"/>
                  </a:cxn>
                  <a:cxn ang="0">
                    <a:pos x="14" y="58"/>
                  </a:cxn>
                  <a:cxn ang="0">
                    <a:pos x="20" y="62"/>
                  </a:cxn>
                  <a:cxn ang="0">
                    <a:pos x="26" y="64"/>
                  </a:cxn>
                  <a:cxn ang="0">
                    <a:pos x="32" y="64"/>
                  </a:cxn>
                  <a:cxn ang="0">
                    <a:pos x="32" y="64"/>
                  </a:cxn>
                  <a:cxn ang="0">
                    <a:pos x="38" y="64"/>
                  </a:cxn>
                  <a:cxn ang="0">
                    <a:pos x="44" y="62"/>
                  </a:cxn>
                  <a:cxn ang="0">
                    <a:pos x="50" y="58"/>
                  </a:cxn>
                  <a:cxn ang="0">
                    <a:pos x="54" y="54"/>
                  </a:cxn>
                  <a:cxn ang="0">
                    <a:pos x="54" y="54"/>
                  </a:cxn>
                  <a:cxn ang="0">
                    <a:pos x="60" y="50"/>
                  </a:cxn>
                  <a:cxn ang="0">
                    <a:pos x="62" y="44"/>
                  </a:cxn>
                  <a:cxn ang="0">
                    <a:pos x="64" y="38"/>
                  </a:cxn>
                  <a:cxn ang="0">
                    <a:pos x="64" y="32"/>
                  </a:cxn>
                  <a:cxn ang="0">
                    <a:pos x="64" y="26"/>
                  </a:cxn>
                  <a:cxn ang="0">
                    <a:pos x="62" y="20"/>
                  </a:cxn>
                  <a:cxn ang="0">
                    <a:pos x="60" y="14"/>
                  </a:cxn>
                  <a:cxn ang="0">
                    <a:pos x="54" y="8"/>
                  </a:cxn>
                  <a:cxn ang="0">
                    <a:pos x="54" y="8"/>
                  </a:cxn>
                  <a:cxn ang="0">
                    <a:pos x="50" y="4"/>
                  </a:cxn>
                  <a:cxn ang="0">
                    <a:pos x="44" y="2"/>
                  </a:cxn>
                  <a:cxn ang="0">
                    <a:pos x="38" y="0"/>
                  </a:cxn>
                  <a:cxn ang="0">
                    <a:pos x="32" y="0"/>
                  </a:cxn>
                </a:cxnLst>
                <a:rect l="0" t="0" r="r" b="b"/>
                <a:pathLst>
                  <a:path w="64" h="64">
                    <a:moveTo>
                      <a:pt x="32" y="0"/>
                    </a:moveTo>
                    <a:lnTo>
                      <a:pt x="32" y="0"/>
                    </a:lnTo>
                    <a:lnTo>
                      <a:pt x="26" y="0"/>
                    </a:lnTo>
                    <a:lnTo>
                      <a:pt x="20" y="2"/>
                    </a:lnTo>
                    <a:lnTo>
                      <a:pt x="14" y="4"/>
                    </a:lnTo>
                    <a:lnTo>
                      <a:pt x="10" y="8"/>
                    </a:lnTo>
                    <a:lnTo>
                      <a:pt x="10" y="8"/>
                    </a:lnTo>
                    <a:lnTo>
                      <a:pt x="6" y="14"/>
                    </a:lnTo>
                    <a:lnTo>
                      <a:pt x="2" y="20"/>
                    </a:lnTo>
                    <a:lnTo>
                      <a:pt x="0" y="26"/>
                    </a:lnTo>
                    <a:lnTo>
                      <a:pt x="0" y="32"/>
                    </a:lnTo>
                    <a:lnTo>
                      <a:pt x="0" y="38"/>
                    </a:lnTo>
                    <a:lnTo>
                      <a:pt x="2" y="44"/>
                    </a:lnTo>
                    <a:lnTo>
                      <a:pt x="6" y="50"/>
                    </a:lnTo>
                    <a:lnTo>
                      <a:pt x="10" y="54"/>
                    </a:lnTo>
                    <a:lnTo>
                      <a:pt x="10" y="54"/>
                    </a:lnTo>
                    <a:lnTo>
                      <a:pt x="14" y="58"/>
                    </a:lnTo>
                    <a:lnTo>
                      <a:pt x="20" y="62"/>
                    </a:lnTo>
                    <a:lnTo>
                      <a:pt x="26" y="64"/>
                    </a:lnTo>
                    <a:lnTo>
                      <a:pt x="32" y="64"/>
                    </a:lnTo>
                    <a:lnTo>
                      <a:pt x="32" y="64"/>
                    </a:lnTo>
                    <a:lnTo>
                      <a:pt x="38" y="64"/>
                    </a:lnTo>
                    <a:lnTo>
                      <a:pt x="44" y="62"/>
                    </a:lnTo>
                    <a:lnTo>
                      <a:pt x="50" y="58"/>
                    </a:lnTo>
                    <a:lnTo>
                      <a:pt x="54" y="54"/>
                    </a:lnTo>
                    <a:lnTo>
                      <a:pt x="54" y="54"/>
                    </a:lnTo>
                    <a:lnTo>
                      <a:pt x="60" y="50"/>
                    </a:lnTo>
                    <a:lnTo>
                      <a:pt x="62" y="44"/>
                    </a:lnTo>
                    <a:lnTo>
                      <a:pt x="64" y="38"/>
                    </a:lnTo>
                    <a:lnTo>
                      <a:pt x="64" y="32"/>
                    </a:lnTo>
                    <a:lnTo>
                      <a:pt x="64" y="26"/>
                    </a:lnTo>
                    <a:lnTo>
                      <a:pt x="62" y="20"/>
                    </a:lnTo>
                    <a:lnTo>
                      <a:pt x="60" y="14"/>
                    </a:lnTo>
                    <a:lnTo>
                      <a:pt x="54" y="8"/>
                    </a:lnTo>
                    <a:lnTo>
                      <a:pt x="54" y="8"/>
                    </a:lnTo>
                    <a:lnTo>
                      <a:pt x="50" y="4"/>
                    </a:lnTo>
                    <a:lnTo>
                      <a:pt x="44" y="2"/>
                    </a:lnTo>
                    <a:lnTo>
                      <a:pt x="38" y="0"/>
                    </a:lnTo>
                    <a:lnTo>
                      <a:pt x="3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1" name="Freeform 18"/>
              <p:cNvSpPr>
                <a:spLocks/>
              </p:cNvSpPr>
              <p:nvPr/>
            </p:nvSpPr>
            <p:spPr bwMode="auto">
              <a:xfrm>
                <a:off x="7772400" y="5362575"/>
                <a:ext cx="101600" cy="101600"/>
              </a:xfrm>
              <a:custGeom>
                <a:avLst/>
                <a:gdLst/>
                <a:ahLst/>
                <a:cxnLst>
                  <a:cxn ang="0">
                    <a:pos x="32" y="0"/>
                  </a:cxn>
                  <a:cxn ang="0">
                    <a:pos x="32" y="0"/>
                  </a:cxn>
                  <a:cxn ang="0">
                    <a:pos x="26" y="0"/>
                  </a:cxn>
                  <a:cxn ang="0">
                    <a:pos x="20" y="2"/>
                  </a:cxn>
                  <a:cxn ang="0">
                    <a:pos x="14" y="4"/>
                  </a:cxn>
                  <a:cxn ang="0">
                    <a:pos x="10" y="8"/>
                  </a:cxn>
                  <a:cxn ang="0">
                    <a:pos x="10" y="8"/>
                  </a:cxn>
                  <a:cxn ang="0">
                    <a:pos x="6" y="14"/>
                  </a:cxn>
                  <a:cxn ang="0">
                    <a:pos x="2" y="20"/>
                  </a:cxn>
                  <a:cxn ang="0">
                    <a:pos x="0" y="26"/>
                  </a:cxn>
                  <a:cxn ang="0">
                    <a:pos x="0" y="32"/>
                  </a:cxn>
                  <a:cxn ang="0">
                    <a:pos x="0" y="38"/>
                  </a:cxn>
                  <a:cxn ang="0">
                    <a:pos x="2" y="44"/>
                  </a:cxn>
                  <a:cxn ang="0">
                    <a:pos x="6" y="50"/>
                  </a:cxn>
                  <a:cxn ang="0">
                    <a:pos x="10" y="54"/>
                  </a:cxn>
                  <a:cxn ang="0">
                    <a:pos x="10" y="54"/>
                  </a:cxn>
                  <a:cxn ang="0">
                    <a:pos x="14" y="58"/>
                  </a:cxn>
                  <a:cxn ang="0">
                    <a:pos x="20" y="62"/>
                  </a:cxn>
                  <a:cxn ang="0">
                    <a:pos x="26" y="64"/>
                  </a:cxn>
                  <a:cxn ang="0">
                    <a:pos x="32" y="64"/>
                  </a:cxn>
                  <a:cxn ang="0">
                    <a:pos x="32" y="64"/>
                  </a:cxn>
                  <a:cxn ang="0">
                    <a:pos x="38" y="64"/>
                  </a:cxn>
                  <a:cxn ang="0">
                    <a:pos x="44" y="62"/>
                  </a:cxn>
                  <a:cxn ang="0">
                    <a:pos x="50" y="58"/>
                  </a:cxn>
                  <a:cxn ang="0">
                    <a:pos x="54" y="54"/>
                  </a:cxn>
                  <a:cxn ang="0">
                    <a:pos x="54" y="54"/>
                  </a:cxn>
                  <a:cxn ang="0">
                    <a:pos x="60" y="50"/>
                  </a:cxn>
                  <a:cxn ang="0">
                    <a:pos x="62" y="44"/>
                  </a:cxn>
                  <a:cxn ang="0">
                    <a:pos x="64" y="38"/>
                  </a:cxn>
                  <a:cxn ang="0">
                    <a:pos x="64" y="32"/>
                  </a:cxn>
                  <a:cxn ang="0">
                    <a:pos x="64" y="26"/>
                  </a:cxn>
                  <a:cxn ang="0">
                    <a:pos x="62" y="20"/>
                  </a:cxn>
                  <a:cxn ang="0">
                    <a:pos x="60" y="14"/>
                  </a:cxn>
                  <a:cxn ang="0">
                    <a:pos x="54" y="8"/>
                  </a:cxn>
                  <a:cxn ang="0">
                    <a:pos x="54" y="8"/>
                  </a:cxn>
                  <a:cxn ang="0">
                    <a:pos x="50" y="4"/>
                  </a:cxn>
                  <a:cxn ang="0">
                    <a:pos x="44" y="2"/>
                  </a:cxn>
                  <a:cxn ang="0">
                    <a:pos x="38" y="0"/>
                  </a:cxn>
                  <a:cxn ang="0">
                    <a:pos x="32" y="0"/>
                  </a:cxn>
                </a:cxnLst>
                <a:rect l="0" t="0" r="r" b="b"/>
                <a:pathLst>
                  <a:path w="64" h="64">
                    <a:moveTo>
                      <a:pt x="32" y="0"/>
                    </a:moveTo>
                    <a:lnTo>
                      <a:pt x="32" y="0"/>
                    </a:lnTo>
                    <a:lnTo>
                      <a:pt x="26" y="0"/>
                    </a:lnTo>
                    <a:lnTo>
                      <a:pt x="20" y="2"/>
                    </a:lnTo>
                    <a:lnTo>
                      <a:pt x="14" y="4"/>
                    </a:lnTo>
                    <a:lnTo>
                      <a:pt x="10" y="8"/>
                    </a:lnTo>
                    <a:lnTo>
                      <a:pt x="10" y="8"/>
                    </a:lnTo>
                    <a:lnTo>
                      <a:pt x="6" y="14"/>
                    </a:lnTo>
                    <a:lnTo>
                      <a:pt x="2" y="20"/>
                    </a:lnTo>
                    <a:lnTo>
                      <a:pt x="0" y="26"/>
                    </a:lnTo>
                    <a:lnTo>
                      <a:pt x="0" y="32"/>
                    </a:lnTo>
                    <a:lnTo>
                      <a:pt x="0" y="38"/>
                    </a:lnTo>
                    <a:lnTo>
                      <a:pt x="2" y="44"/>
                    </a:lnTo>
                    <a:lnTo>
                      <a:pt x="6" y="50"/>
                    </a:lnTo>
                    <a:lnTo>
                      <a:pt x="10" y="54"/>
                    </a:lnTo>
                    <a:lnTo>
                      <a:pt x="10" y="54"/>
                    </a:lnTo>
                    <a:lnTo>
                      <a:pt x="14" y="58"/>
                    </a:lnTo>
                    <a:lnTo>
                      <a:pt x="20" y="62"/>
                    </a:lnTo>
                    <a:lnTo>
                      <a:pt x="26" y="64"/>
                    </a:lnTo>
                    <a:lnTo>
                      <a:pt x="32" y="64"/>
                    </a:lnTo>
                    <a:lnTo>
                      <a:pt x="32" y="64"/>
                    </a:lnTo>
                    <a:lnTo>
                      <a:pt x="38" y="64"/>
                    </a:lnTo>
                    <a:lnTo>
                      <a:pt x="44" y="62"/>
                    </a:lnTo>
                    <a:lnTo>
                      <a:pt x="50" y="58"/>
                    </a:lnTo>
                    <a:lnTo>
                      <a:pt x="54" y="54"/>
                    </a:lnTo>
                    <a:lnTo>
                      <a:pt x="54" y="54"/>
                    </a:lnTo>
                    <a:lnTo>
                      <a:pt x="60" y="50"/>
                    </a:lnTo>
                    <a:lnTo>
                      <a:pt x="62" y="44"/>
                    </a:lnTo>
                    <a:lnTo>
                      <a:pt x="64" y="38"/>
                    </a:lnTo>
                    <a:lnTo>
                      <a:pt x="64" y="32"/>
                    </a:lnTo>
                    <a:lnTo>
                      <a:pt x="64" y="26"/>
                    </a:lnTo>
                    <a:lnTo>
                      <a:pt x="62" y="20"/>
                    </a:lnTo>
                    <a:lnTo>
                      <a:pt x="60" y="14"/>
                    </a:lnTo>
                    <a:lnTo>
                      <a:pt x="54" y="8"/>
                    </a:lnTo>
                    <a:lnTo>
                      <a:pt x="54" y="8"/>
                    </a:lnTo>
                    <a:lnTo>
                      <a:pt x="50" y="4"/>
                    </a:lnTo>
                    <a:lnTo>
                      <a:pt x="44" y="2"/>
                    </a:lnTo>
                    <a:lnTo>
                      <a:pt x="38" y="0"/>
                    </a:lnTo>
                    <a:lnTo>
                      <a:pt x="3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2" name="Freeform 19"/>
              <p:cNvSpPr>
                <a:spLocks/>
              </p:cNvSpPr>
              <p:nvPr/>
            </p:nvSpPr>
            <p:spPr bwMode="auto">
              <a:xfrm>
                <a:off x="7626350" y="5692775"/>
                <a:ext cx="92075" cy="92075"/>
              </a:xfrm>
              <a:custGeom>
                <a:avLst/>
                <a:gdLst/>
                <a:ahLst/>
                <a:cxnLst>
                  <a:cxn ang="0">
                    <a:pos x="28" y="0"/>
                  </a:cxn>
                  <a:cxn ang="0">
                    <a:pos x="28" y="0"/>
                  </a:cxn>
                  <a:cxn ang="0">
                    <a:pos x="18" y="2"/>
                  </a:cxn>
                  <a:cxn ang="0">
                    <a:pos x="8" y="10"/>
                  </a:cxn>
                  <a:cxn ang="0">
                    <a:pos x="8" y="10"/>
                  </a:cxn>
                  <a:cxn ang="0">
                    <a:pos x="2" y="18"/>
                  </a:cxn>
                  <a:cxn ang="0">
                    <a:pos x="0" y="30"/>
                  </a:cxn>
                  <a:cxn ang="0">
                    <a:pos x="2" y="40"/>
                  </a:cxn>
                  <a:cxn ang="0">
                    <a:pos x="8" y="50"/>
                  </a:cxn>
                  <a:cxn ang="0">
                    <a:pos x="8" y="50"/>
                  </a:cxn>
                  <a:cxn ang="0">
                    <a:pos x="18" y="56"/>
                  </a:cxn>
                  <a:cxn ang="0">
                    <a:pos x="28" y="58"/>
                  </a:cxn>
                  <a:cxn ang="0">
                    <a:pos x="28" y="58"/>
                  </a:cxn>
                  <a:cxn ang="0">
                    <a:pos x="38" y="56"/>
                  </a:cxn>
                  <a:cxn ang="0">
                    <a:pos x="48" y="50"/>
                  </a:cxn>
                  <a:cxn ang="0">
                    <a:pos x="48" y="50"/>
                  </a:cxn>
                  <a:cxn ang="0">
                    <a:pos x="54" y="40"/>
                  </a:cxn>
                  <a:cxn ang="0">
                    <a:pos x="58" y="30"/>
                  </a:cxn>
                  <a:cxn ang="0">
                    <a:pos x="54" y="18"/>
                  </a:cxn>
                  <a:cxn ang="0">
                    <a:pos x="48" y="10"/>
                  </a:cxn>
                  <a:cxn ang="0">
                    <a:pos x="48" y="10"/>
                  </a:cxn>
                  <a:cxn ang="0">
                    <a:pos x="38" y="2"/>
                  </a:cxn>
                  <a:cxn ang="0">
                    <a:pos x="28" y="0"/>
                  </a:cxn>
                </a:cxnLst>
                <a:rect l="0" t="0" r="r" b="b"/>
                <a:pathLst>
                  <a:path w="58" h="58">
                    <a:moveTo>
                      <a:pt x="28" y="0"/>
                    </a:moveTo>
                    <a:lnTo>
                      <a:pt x="28" y="0"/>
                    </a:lnTo>
                    <a:lnTo>
                      <a:pt x="18" y="2"/>
                    </a:lnTo>
                    <a:lnTo>
                      <a:pt x="8" y="10"/>
                    </a:lnTo>
                    <a:lnTo>
                      <a:pt x="8" y="10"/>
                    </a:lnTo>
                    <a:lnTo>
                      <a:pt x="2" y="18"/>
                    </a:lnTo>
                    <a:lnTo>
                      <a:pt x="0" y="30"/>
                    </a:lnTo>
                    <a:lnTo>
                      <a:pt x="2" y="40"/>
                    </a:lnTo>
                    <a:lnTo>
                      <a:pt x="8" y="50"/>
                    </a:lnTo>
                    <a:lnTo>
                      <a:pt x="8" y="50"/>
                    </a:lnTo>
                    <a:lnTo>
                      <a:pt x="18" y="56"/>
                    </a:lnTo>
                    <a:lnTo>
                      <a:pt x="28" y="58"/>
                    </a:lnTo>
                    <a:lnTo>
                      <a:pt x="28" y="58"/>
                    </a:lnTo>
                    <a:lnTo>
                      <a:pt x="38" y="56"/>
                    </a:lnTo>
                    <a:lnTo>
                      <a:pt x="48" y="50"/>
                    </a:lnTo>
                    <a:lnTo>
                      <a:pt x="48" y="50"/>
                    </a:lnTo>
                    <a:lnTo>
                      <a:pt x="54" y="40"/>
                    </a:lnTo>
                    <a:lnTo>
                      <a:pt x="58" y="30"/>
                    </a:lnTo>
                    <a:lnTo>
                      <a:pt x="54" y="18"/>
                    </a:lnTo>
                    <a:lnTo>
                      <a:pt x="48" y="10"/>
                    </a:lnTo>
                    <a:lnTo>
                      <a:pt x="48" y="10"/>
                    </a:lnTo>
                    <a:lnTo>
                      <a:pt x="38" y="2"/>
                    </a:lnTo>
                    <a:lnTo>
                      <a:pt x="2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3" name="Freeform 20"/>
              <p:cNvSpPr>
                <a:spLocks/>
              </p:cNvSpPr>
              <p:nvPr/>
            </p:nvSpPr>
            <p:spPr bwMode="auto">
              <a:xfrm>
                <a:off x="7626350" y="5692775"/>
                <a:ext cx="92075" cy="92075"/>
              </a:xfrm>
              <a:custGeom>
                <a:avLst/>
                <a:gdLst/>
                <a:ahLst/>
                <a:cxnLst>
                  <a:cxn ang="0">
                    <a:pos x="28" y="0"/>
                  </a:cxn>
                  <a:cxn ang="0">
                    <a:pos x="28" y="0"/>
                  </a:cxn>
                  <a:cxn ang="0">
                    <a:pos x="18" y="2"/>
                  </a:cxn>
                  <a:cxn ang="0">
                    <a:pos x="8" y="10"/>
                  </a:cxn>
                  <a:cxn ang="0">
                    <a:pos x="8" y="10"/>
                  </a:cxn>
                  <a:cxn ang="0">
                    <a:pos x="2" y="18"/>
                  </a:cxn>
                  <a:cxn ang="0">
                    <a:pos x="0" y="30"/>
                  </a:cxn>
                  <a:cxn ang="0">
                    <a:pos x="2" y="40"/>
                  </a:cxn>
                  <a:cxn ang="0">
                    <a:pos x="8" y="50"/>
                  </a:cxn>
                  <a:cxn ang="0">
                    <a:pos x="8" y="50"/>
                  </a:cxn>
                  <a:cxn ang="0">
                    <a:pos x="18" y="56"/>
                  </a:cxn>
                  <a:cxn ang="0">
                    <a:pos x="28" y="58"/>
                  </a:cxn>
                  <a:cxn ang="0">
                    <a:pos x="28" y="58"/>
                  </a:cxn>
                  <a:cxn ang="0">
                    <a:pos x="38" y="56"/>
                  </a:cxn>
                  <a:cxn ang="0">
                    <a:pos x="48" y="50"/>
                  </a:cxn>
                  <a:cxn ang="0">
                    <a:pos x="48" y="50"/>
                  </a:cxn>
                  <a:cxn ang="0">
                    <a:pos x="54" y="40"/>
                  </a:cxn>
                  <a:cxn ang="0">
                    <a:pos x="58" y="30"/>
                  </a:cxn>
                  <a:cxn ang="0">
                    <a:pos x="54" y="18"/>
                  </a:cxn>
                  <a:cxn ang="0">
                    <a:pos x="48" y="10"/>
                  </a:cxn>
                  <a:cxn ang="0">
                    <a:pos x="48" y="10"/>
                  </a:cxn>
                  <a:cxn ang="0">
                    <a:pos x="38" y="2"/>
                  </a:cxn>
                  <a:cxn ang="0">
                    <a:pos x="28" y="0"/>
                  </a:cxn>
                </a:cxnLst>
                <a:rect l="0" t="0" r="r" b="b"/>
                <a:pathLst>
                  <a:path w="58" h="58">
                    <a:moveTo>
                      <a:pt x="28" y="0"/>
                    </a:moveTo>
                    <a:lnTo>
                      <a:pt x="28" y="0"/>
                    </a:lnTo>
                    <a:lnTo>
                      <a:pt x="18" y="2"/>
                    </a:lnTo>
                    <a:lnTo>
                      <a:pt x="8" y="10"/>
                    </a:lnTo>
                    <a:lnTo>
                      <a:pt x="8" y="10"/>
                    </a:lnTo>
                    <a:lnTo>
                      <a:pt x="2" y="18"/>
                    </a:lnTo>
                    <a:lnTo>
                      <a:pt x="0" y="30"/>
                    </a:lnTo>
                    <a:lnTo>
                      <a:pt x="2" y="40"/>
                    </a:lnTo>
                    <a:lnTo>
                      <a:pt x="8" y="50"/>
                    </a:lnTo>
                    <a:lnTo>
                      <a:pt x="8" y="50"/>
                    </a:lnTo>
                    <a:lnTo>
                      <a:pt x="18" y="56"/>
                    </a:lnTo>
                    <a:lnTo>
                      <a:pt x="28" y="58"/>
                    </a:lnTo>
                    <a:lnTo>
                      <a:pt x="28" y="58"/>
                    </a:lnTo>
                    <a:lnTo>
                      <a:pt x="38" y="56"/>
                    </a:lnTo>
                    <a:lnTo>
                      <a:pt x="48" y="50"/>
                    </a:lnTo>
                    <a:lnTo>
                      <a:pt x="48" y="50"/>
                    </a:lnTo>
                    <a:lnTo>
                      <a:pt x="54" y="40"/>
                    </a:lnTo>
                    <a:lnTo>
                      <a:pt x="58" y="30"/>
                    </a:lnTo>
                    <a:lnTo>
                      <a:pt x="54" y="18"/>
                    </a:lnTo>
                    <a:lnTo>
                      <a:pt x="48" y="10"/>
                    </a:lnTo>
                    <a:lnTo>
                      <a:pt x="48" y="10"/>
                    </a:lnTo>
                    <a:lnTo>
                      <a:pt x="38" y="2"/>
                    </a:lnTo>
                    <a:lnTo>
                      <a:pt x="2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4" name="Freeform 21"/>
              <p:cNvSpPr>
                <a:spLocks/>
              </p:cNvSpPr>
              <p:nvPr/>
            </p:nvSpPr>
            <p:spPr bwMode="auto">
              <a:xfrm>
                <a:off x="7423150" y="5994400"/>
                <a:ext cx="82550" cy="82550"/>
              </a:xfrm>
              <a:custGeom>
                <a:avLst/>
                <a:gdLst/>
                <a:ahLst/>
                <a:cxnLst>
                  <a:cxn ang="0">
                    <a:pos x="26" y="0"/>
                  </a:cxn>
                  <a:cxn ang="0">
                    <a:pos x="26" y="0"/>
                  </a:cxn>
                  <a:cxn ang="0">
                    <a:pos x="16" y="2"/>
                  </a:cxn>
                  <a:cxn ang="0">
                    <a:pos x="8" y="8"/>
                  </a:cxn>
                  <a:cxn ang="0">
                    <a:pos x="8" y="8"/>
                  </a:cxn>
                  <a:cxn ang="0">
                    <a:pos x="2" y="16"/>
                  </a:cxn>
                  <a:cxn ang="0">
                    <a:pos x="0" y="26"/>
                  </a:cxn>
                  <a:cxn ang="0">
                    <a:pos x="2" y="36"/>
                  </a:cxn>
                  <a:cxn ang="0">
                    <a:pos x="8" y="44"/>
                  </a:cxn>
                  <a:cxn ang="0">
                    <a:pos x="8" y="44"/>
                  </a:cxn>
                  <a:cxn ang="0">
                    <a:pos x="16" y="50"/>
                  </a:cxn>
                  <a:cxn ang="0">
                    <a:pos x="26" y="52"/>
                  </a:cxn>
                  <a:cxn ang="0">
                    <a:pos x="26" y="52"/>
                  </a:cxn>
                  <a:cxn ang="0">
                    <a:pos x="36" y="50"/>
                  </a:cxn>
                  <a:cxn ang="0">
                    <a:pos x="44" y="44"/>
                  </a:cxn>
                  <a:cxn ang="0">
                    <a:pos x="44" y="44"/>
                  </a:cxn>
                  <a:cxn ang="0">
                    <a:pos x="50" y="36"/>
                  </a:cxn>
                  <a:cxn ang="0">
                    <a:pos x="52" y="26"/>
                  </a:cxn>
                  <a:cxn ang="0">
                    <a:pos x="50" y="16"/>
                  </a:cxn>
                  <a:cxn ang="0">
                    <a:pos x="44" y="8"/>
                  </a:cxn>
                  <a:cxn ang="0">
                    <a:pos x="44" y="8"/>
                  </a:cxn>
                  <a:cxn ang="0">
                    <a:pos x="36" y="2"/>
                  </a:cxn>
                  <a:cxn ang="0">
                    <a:pos x="26" y="0"/>
                  </a:cxn>
                </a:cxnLst>
                <a:rect l="0" t="0" r="r" b="b"/>
                <a:pathLst>
                  <a:path w="52" h="52">
                    <a:moveTo>
                      <a:pt x="26" y="0"/>
                    </a:moveTo>
                    <a:lnTo>
                      <a:pt x="26" y="0"/>
                    </a:lnTo>
                    <a:lnTo>
                      <a:pt x="16" y="2"/>
                    </a:lnTo>
                    <a:lnTo>
                      <a:pt x="8" y="8"/>
                    </a:lnTo>
                    <a:lnTo>
                      <a:pt x="8" y="8"/>
                    </a:lnTo>
                    <a:lnTo>
                      <a:pt x="2" y="16"/>
                    </a:lnTo>
                    <a:lnTo>
                      <a:pt x="0" y="26"/>
                    </a:lnTo>
                    <a:lnTo>
                      <a:pt x="2" y="36"/>
                    </a:lnTo>
                    <a:lnTo>
                      <a:pt x="8" y="44"/>
                    </a:lnTo>
                    <a:lnTo>
                      <a:pt x="8" y="44"/>
                    </a:lnTo>
                    <a:lnTo>
                      <a:pt x="16" y="50"/>
                    </a:lnTo>
                    <a:lnTo>
                      <a:pt x="26" y="52"/>
                    </a:lnTo>
                    <a:lnTo>
                      <a:pt x="26" y="52"/>
                    </a:lnTo>
                    <a:lnTo>
                      <a:pt x="36" y="50"/>
                    </a:lnTo>
                    <a:lnTo>
                      <a:pt x="44" y="44"/>
                    </a:lnTo>
                    <a:lnTo>
                      <a:pt x="44" y="44"/>
                    </a:lnTo>
                    <a:lnTo>
                      <a:pt x="50" y="36"/>
                    </a:lnTo>
                    <a:lnTo>
                      <a:pt x="52" y="26"/>
                    </a:lnTo>
                    <a:lnTo>
                      <a:pt x="50" y="16"/>
                    </a:lnTo>
                    <a:lnTo>
                      <a:pt x="44" y="8"/>
                    </a:lnTo>
                    <a:lnTo>
                      <a:pt x="44" y="8"/>
                    </a:lnTo>
                    <a:lnTo>
                      <a:pt x="36" y="2"/>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5" name="Freeform 22"/>
              <p:cNvSpPr>
                <a:spLocks/>
              </p:cNvSpPr>
              <p:nvPr/>
            </p:nvSpPr>
            <p:spPr bwMode="auto">
              <a:xfrm>
                <a:off x="7423150" y="5994400"/>
                <a:ext cx="82550" cy="82550"/>
              </a:xfrm>
              <a:custGeom>
                <a:avLst/>
                <a:gdLst/>
                <a:ahLst/>
                <a:cxnLst>
                  <a:cxn ang="0">
                    <a:pos x="26" y="0"/>
                  </a:cxn>
                  <a:cxn ang="0">
                    <a:pos x="26" y="0"/>
                  </a:cxn>
                  <a:cxn ang="0">
                    <a:pos x="16" y="2"/>
                  </a:cxn>
                  <a:cxn ang="0">
                    <a:pos x="8" y="8"/>
                  </a:cxn>
                  <a:cxn ang="0">
                    <a:pos x="8" y="8"/>
                  </a:cxn>
                  <a:cxn ang="0">
                    <a:pos x="2" y="16"/>
                  </a:cxn>
                  <a:cxn ang="0">
                    <a:pos x="0" y="26"/>
                  </a:cxn>
                  <a:cxn ang="0">
                    <a:pos x="2" y="36"/>
                  </a:cxn>
                  <a:cxn ang="0">
                    <a:pos x="8" y="44"/>
                  </a:cxn>
                  <a:cxn ang="0">
                    <a:pos x="8" y="44"/>
                  </a:cxn>
                  <a:cxn ang="0">
                    <a:pos x="16" y="50"/>
                  </a:cxn>
                  <a:cxn ang="0">
                    <a:pos x="26" y="52"/>
                  </a:cxn>
                  <a:cxn ang="0">
                    <a:pos x="26" y="52"/>
                  </a:cxn>
                  <a:cxn ang="0">
                    <a:pos x="36" y="50"/>
                  </a:cxn>
                  <a:cxn ang="0">
                    <a:pos x="44" y="44"/>
                  </a:cxn>
                  <a:cxn ang="0">
                    <a:pos x="44" y="44"/>
                  </a:cxn>
                  <a:cxn ang="0">
                    <a:pos x="50" y="36"/>
                  </a:cxn>
                  <a:cxn ang="0">
                    <a:pos x="52" y="26"/>
                  </a:cxn>
                  <a:cxn ang="0">
                    <a:pos x="50" y="16"/>
                  </a:cxn>
                  <a:cxn ang="0">
                    <a:pos x="44" y="8"/>
                  </a:cxn>
                  <a:cxn ang="0">
                    <a:pos x="44" y="8"/>
                  </a:cxn>
                  <a:cxn ang="0">
                    <a:pos x="36" y="2"/>
                  </a:cxn>
                  <a:cxn ang="0">
                    <a:pos x="26" y="0"/>
                  </a:cxn>
                </a:cxnLst>
                <a:rect l="0" t="0" r="r" b="b"/>
                <a:pathLst>
                  <a:path w="52" h="52">
                    <a:moveTo>
                      <a:pt x="26" y="0"/>
                    </a:moveTo>
                    <a:lnTo>
                      <a:pt x="26" y="0"/>
                    </a:lnTo>
                    <a:lnTo>
                      <a:pt x="16" y="2"/>
                    </a:lnTo>
                    <a:lnTo>
                      <a:pt x="8" y="8"/>
                    </a:lnTo>
                    <a:lnTo>
                      <a:pt x="8" y="8"/>
                    </a:lnTo>
                    <a:lnTo>
                      <a:pt x="2" y="16"/>
                    </a:lnTo>
                    <a:lnTo>
                      <a:pt x="0" y="26"/>
                    </a:lnTo>
                    <a:lnTo>
                      <a:pt x="2" y="36"/>
                    </a:lnTo>
                    <a:lnTo>
                      <a:pt x="8" y="44"/>
                    </a:lnTo>
                    <a:lnTo>
                      <a:pt x="8" y="44"/>
                    </a:lnTo>
                    <a:lnTo>
                      <a:pt x="16" y="50"/>
                    </a:lnTo>
                    <a:lnTo>
                      <a:pt x="26" y="52"/>
                    </a:lnTo>
                    <a:lnTo>
                      <a:pt x="26" y="52"/>
                    </a:lnTo>
                    <a:lnTo>
                      <a:pt x="36" y="50"/>
                    </a:lnTo>
                    <a:lnTo>
                      <a:pt x="44" y="44"/>
                    </a:lnTo>
                    <a:lnTo>
                      <a:pt x="44" y="44"/>
                    </a:lnTo>
                    <a:lnTo>
                      <a:pt x="50" y="36"/>
                    </a:lnTo>
                    <a:lnTo>
                      <a:pt x="52" y="26"/>
                    </a:lnTo>
                    <a:lnTo>
                      <a:pt x="50" y="16"/>
                    </a:lnTo>
                    <a:lnTo>
                      <a:pt x="44" y="8"/>
                    </a:lnTo>
                    <a:lnTo>
                      <a:pt x="44" y="8"/>
                    </a:lnTo>
                    <a:lnTo>
                      <a:pt x="36" y="2"/>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6" name="Freeform 23"/>
              <p:cNvSpPr>
                <a:spLocks/>
              </p:cNvSpPr>
              <p:nvPr/>
            </p:nvSpPr>
            <p:spPr bwMode="auto">
              <a:xfrm>
                <a:off x="7172325" y="6254750"/>
                <a:ext cx="73025" cy="73025"/>
              </a:xfrm>
              <a:custGeom>
                <a:avLst/>
                <a:gdLst/>
                <a:ahLst/>
                <a:cxnLst>
                  <a:cxn ang="0">
                    <a:pos x="22" y="0"/>
                  </a:cxn>
                  <a:cxn ang="0">
                    <a:pos x="22" y="0"/>
                  </a:cxn>
                  <a:cxn ang="0">
                    <a:pos x="14" y="2"/>
                  </a:cxn>
                  <a:cxn ang="0">
                    <a:pos x="6" y="6"/>
                  </a:cxn>
                  <a:cxn ang="0">
                    <a:pos x="6" y="6"/>
                  </a:cxn>
                  <a:cxn ang="0">
                    <a:pos x="0" y="14"/>
                  </a:cxn>
                  <a:cxn ang="0">
                    <a:pos x="0" y="22"/>
                  </a:cxn>
                  <a:cxn ang="0">
                    <a:pos x="0" y="32"/>
                  </a:cxn>
                  <a:cxn ang="0">
                    <a:pos x="6" y="40"/>
                  </a:cxn>
                  <a:cxn ang="0">
                    <a:pos x="6" y="40"/>
                  </a:cxn>
                  <a:cxn ang="0">
                    <a:pos x="14" y="44"/>
                  </a:cxn>
                  <a:cxn ang="0">
                    <a:pos x="22" y="46"/>
                  </a:cxn>
                  <a:cxn ang="0">
                    <a:pos x="22" y="46"/>
                  </a:cxn>
                  <a:cxn ang="0">
                    <a:pos x="32" y="44"/>
                  </a:cxn>
                  <a:cxn ang="0">
                    <a:pos x="40" y="40"/>
                  </a:cxn>
                  <a:cxn ang="0">
                    <a:pos x="40" y="40"/>
                  </a:cxn>
                  <a:cxn ang="0">
                    <a:pos x="44" y="32"/>
                  </a:cxn>
                  <a:cxn ang="0">
                    <a:pos x="46" y="22"/>
                  </a:cxn>
                  <a:cxn ang="0">
                    <a:pos x="44" y="14"/>
                  </a:cxn>
                  <a:cxn ang="0">
                    <a:pos x="40" y="6"/>
                  </a:cxn>
                  <a:cxn ang="0">
                    <a:pos x="40" y="6"/>
                  </a:cxn>
                  <a:cxn ang="0">
                    <a:pos x="32" y="2"/>
                  </a:cxn>
                  <a:cxn ang="0">
                    <a:pos x="22" y="0"/>
                  </a:cxn>
                </a:cxnLst>
                <a:rect l="0" t="0" r="r" b="b"/>
                <a:pathLst>
                  <a:path w="46" h="46">
                    <a:moveTo>
                      <a:pt x="22" y="0"/>
                    </a:moveTo>
                    <a:lnTo>
                      <a:pt x="22" y="0"/>
                    </a:lnTo>
                    <a:lnTo>
                      <a:pt x="14" y="2"/>
                    </a:lnTo>
                    <a:lnTo>
                      <a:pt x="6" y="6"/>
                    </a:lnTo>
                    <a:lnTo>
                      <a:pt x="6" y="6"/>
                    </a:lnTo>
                    <a:lnTo>
                      <a:pt x="0" y="14"/>
                    </a:lnTo>
                    <a:lnTo>
                      <a:pt x="0" y="22"/>
                    </a:lnTo>
                    <a:lnTo>
                      <a:pt x="0" y="32"/>
                    </a:lnTo>
                    <a:lnTo>
                      <a:pt x="6" y="40"/>
                    </a:lnTo>
                    <a:lnTo>
                      <a:pt x="6" y="40"/>
                    </a:lnTo>
                    <a:lnTo>
                      <a:pt x="14" y="44"/>
                    </a:lnTo>
                    <a:lnTo>
                      <a:pt x="22" y="46"/>
                    </a:lnTo>
                    <a:lnTo>
                      <a:pt x="22" y="46"/>
                    </a:lnTo>
                    <a:lnTo>
                      <a:pt x="32" y="44"/>
                    </a:lnTo>
                    <a:lnTo>
                      <a:pt x="40" y="40"/>
                    </a:lnTo>
                    <a:lnTo>
                      <a:pt x="40" y="40"/>
                    </a:lnTo>
                    <a:lnTo>
                      <a:pt x="44" y="32"/>
                    </a:lnTo>
                    <a:lnTo>
                      <a:pt x="46" y="22"/>
                    </a:lnTo>
                    <a:lnTo>
                      <a:pt x="44" y="14"/>
                    </a:lnTo>
                    <a:lnTo>
                      <a:pt x="40" y="6"/>
                    </a:lnTo>
                    <a:lnTo>
                      <a:pt x="40" y="6"/>
                    </a:lnTo>
                    <a:lnTo>
                      <a:pt x="32" y="2"/>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7" name="Freeform 24"/>
              <p:cNvSpPr>
                <a:spLocks/>
              </p:cNvSpPr>
              <p:nvPr/>
            </p:nvSpPr>
            <p:spPr bwMode="auto">
              <a:xfrm>
                <a:off x="7172325" y="6254750"/>
                <a:ext cx="73025" cy="73025"/>
              </a:xfrm>
              <a:custGeom>
                <a:avLst/>
                <a:gdLst/>
                <a:ahLst/>
                <a:cxnLst>
                  <a:cxn ang="0">
                    <a:pos x="22" y="0"/>
                  </a:cxn>
                  <a:cxn ang="0">
                    <a:pos x="22" y="0"/>
                  </a:cxn>
                  <a:cxn ang="0">
                    <a:pos x="14" y="2"/>
                  </a:cxn>
                  <a:cxn ang="0">
                    <a:pos x="6" y="6"/>
                  </a:cxn>
                  <a:cxn ang="0">
                    <a:pos x="6" y="6"/>
                  </a:cxn>
                  <a:cxn ang="0">
                    <a:pos x="0" y="14"/>
                  </a:cxn>
                  <a:cxn ang="0">
                    <a:pos x="0" y="22"/>
                  </a:cxn>
                  <a:cxn ang="0">
                    <a:pos x="0" y="32"/>
                  </a:cxn>
                  <a:cxn ang="0">
                    <a:pos x="6" y="40"/>
                  </a:cxn>
                  <a:cxn ang="0">
                    <a:pos x="6" y="40"/>
                  </a:cxn>
                  <a:cxn ang="0">
                    <a:pos x="14" y="44"/>
                  </a:cxn>
                  <a:cxn ang="0">
                    <a:pos x="22" y="46"/>
                  </a:cxn>
                  <a:cxn ang="0">
                    <a:pos x="22" y="46"/>
                  </a:cxn>
                  <a:cxn ang="0">
                    <a:pos x="32" y="44"/>
                  </a:cxn>
                  <a:cxn ang="0">
                    <a:pos x="40" y="40"/>
                  </a:cxn>
                  <a:cxn ang="0">
                    <a:pos x="40" y="40"/>
                  </a:cxn>
                  <a:cxn ang="0">
                    <a:pos x="44" y="32"/>
                  </a:cxn>
                  <a:cxn ang="0">
                    <a:pos x="46" y="22"/>
                  </a:cxn>
                  <a:cxn ang="0">
                    <a:pos x="44" y="14"/>
                  </a:cxn>
                  <a:cxn ang="0">
                    <a:pos x="40" y="6"/>
                  </a:cxn>
                  <a:cxn ang="0">
                    <a:pos x="40" y="6"/>
                  </a:cxn>
                  <a:cxn ang="0">
                    <a:pos x="32" y="2"/>
                  </a:cxn>
                  <a:cxn ang="0">
                    <a:pos x="22" y="0"/>
                  </a:cxn>
                </a:cxnLst>
                <a:rect l="0" t="0" r="r" b="b"/>
                <a:pathLst>
                  <a:path w="46" h="46">
                    <a:moveTo>
                      <a:pt x="22" y="0"/>
                    </a:moveTo>
                    <a:lnTo>
                      <a:pt x="22" y="0"/>
                    </a:lnTo>
                    <a:lnTo>
                      <a:pt x="14" y="2"/>
                    </a:lnTo>
                    <a:lnTo>
                      <a:pt x="6" y="6"/>
                    </a:lnTo>
                    <a:lnTo>
                      <a:pt x="6" y="6"/>
                    </a:lnTo>
                    <a:lnTo>
                      <a:pt x="0" y="14"/>
                    </a:lnTo>
                    <a:lnTo>
                      <a:pt x="0" y="22"/>
                    </a:lnTo>
                    <a:lnTo>
                      <a:pt x="0" y="32"/>
                    </a:lnTo>
                    <a:lnTo>
                      <a:pt x="6" y="40"/>
                    </a:lnTo>
                    <a:lnTo>
                      <a:pt x="6" y="40"/>
                    </a:lnTo>
                    <a:lnTo>
                      <a:pt x="14" y="44"/>
                    </a:lnTo>
                    <a:lnTo>
                      <a:pt x="22" y="46"/>
                    </a:lnTo>
                    <a:lnTo>
                      <a:pt x="22" y="46"/>
                    </a:lnTo>
                    <a:lnTo>
                      <a:pt x="32" y="44"/>
                    </a:lnTo>
                    <a:lnTo>
                      <a:pt x="40" y="40"/>
                    </a:lnTo>
                    <a:lnTo>
                      <a:pt x="40" y="40"/>
                    </a:lnTo>
                    <a:lnTo>
                      <a:pt x="44" y="32"/>
                    </a:lnTo>
                    <a:lnTo>
                      <a:pt x="46" y="22"/>
                    </a:lnTo>
                    <a:lnTo>
                      <a:pt x="44" y="14"/>
                    </a:lnTo>
                    <a:lnTo>
                      <a:pt x="40" y="6"/>
                    </a:lnTo>
                    <a:lnTo>
                      <a:pt x="40" y="6"/>
                    </a:lnTo>
                    <a:lnTo>
                      <a:pt x="32" y="2"/>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8" name="Freeform 25"/>
              <p:cNvSpPr>
                <a:spLocks/>
              </p:cNvSpPr>
              <p:nvPr/>
            </p:nvSpPr>
            <p:spPr bwMode="auto">
              <a:xfrm>
                <a:off x="7112000" y="3019425"/>
                <a:ext cx="193675" cy="193675"/>
              </a:xfrm>
              <a:custGeom>
                <a:avLst/>
                <a:gdLst/>
                <a:ahLst/>
                <a:cxnLst>
                  <a:cxn ang="0">
                    <a:pos x="60" y="0"/>
                  </a:cxn>
                  <a:cxn ang="0">
                    <a:pos x="60" y="0"/>
                  </a:cxn>
                  <a:cxn ang="0">
                    <a:pos x="50" y="2"/>
                  </a:cxn>
                  <a:cxn ang="0">
                    <a:pos x="38" y="6"/>
                  </a:cxn>
                  <a:cxn ang="0">
                    <a:pos x="28" y="10"/>
                  </a:cxn>
                  <a:cxn ang="0">
                    <a:pos x="18" y="18"/>
                  </a:cxn>
                  <a:cxn ang="0">
                    <a:pos x="18" y="18"/>
                  </a:cxn>
                  <a:cxn ang="0">
                    <a:pos x="10" y="28"/>
                  </a:cxn>
                  <a:cxn ang="0">
                    <a:pos x="4" y="38"/>
                  </a:cxn>
                  <a:cxn ang="0">
                    <a:pos x="2" y="50"/>
                  </a:cxn>
                  <a:cxn ang="0">
                    <a:pos x="0" y="62"/>
                  </a:cxn>
                  <a:cxn ang="0">
                    <a:pos x="2" y="74"/>
                  </a:cxn>
                  <a:cxn ang="0">
                    <a:pos x="4" y="84"/>
                  </a:cxn>
                  <a:cxn ang="0">
                    <a:pos x="10" y="94"/>
                  </a:cxn>
                  <a:cxn ang="0">
                    <a:pos x="18" y="104"/>
                  </a:cxn>
                  <a:cxn ang="0">
                    <a:pos x="18" y="104"/>
                  </a:cxn>
                  <a:cxn ang="0">
                    <a:pos x="28" y="112"/>
                  </a:cxn>
                  <a:cxn ang="0">
                    <a:pos x="38" y="118"/>
                  </a:cxn>
                  <a:cxn ang="0">
                    <a:pos x="50" y="122"/>
                  </a:cxn>
                  <a:cxn ang="0">
                    <a:pos x="60" y="122"/>
                  </a:cxn>
                  <a:cxn ang="0">
                    <a:pos x="60" y="122"/>
                  </a:cxn>
                  <a:cxn ang="0">
                    <a:pos x="72" y="122"/>
                  </a:cxn>
                  <a:cxn ang="0">
                    <a:pos x="84" y="118"/>
                  </a:cxn>
                  <a:cxn ang="0">
                    <a:pos x="94" y="112"/>
                  </a:cxn>
                  <a:cxn ang="0">
                    <a:pos x="104" y="104"/>
                  </a:cxn>
                  <a:cxn ang="0">
                    <a:pos x="104" y="104"/>
                  </a:cxn>
                  <a:cxn ang="0">
                    <a:pos x="112" y="94"/>
                  </a:cxn>
                  <a:cxn ang="0">
                    <a:pos x="116" y="84"/>
                  </a:cxn>
                  <a:cxn ang="0">
                    <a:pos x="120" y="74"/>
                  </a:cxn>
                  <a:cxn ang="0">
                    <a:pos x="122" y="62"/>
                  </a:cxn>
                  <a:cxn ang="0">
                    <a:pos x="120" y="50"/>
                  </a:cxn>
                  <a:cxn ang="0">
                    <a:pos x="116" y="38"/>
                  </a:cxn>
                  <a:cxn ang="0">
                    <a:pos x="112" y="28"/>
                  </a:cxn>
                  <a:cxn ang="0">
                    <a:pos x="104" y="18"/>
                  </a:cxn>
                  <a:cxn ang="0">
                    <a:pos x="104" y="18"/>
                  </a:cxn>
                  <a:cxn ang="0">
                    <a:pos x="94" y="10"/>
                  </a:cxn>
                  <a:cxn ang="0">
                    <a:pos x="84" y="6"/>
                  </a:cxn>
                  <a:cxn ang="0">
                    <a:pos x="72" y="2"/>
                  </a:cxn>
                  <a:cxn ang="0">
                    <a:pos x="60" y="0"/>
                  </a:cxn>
                </a:cxnLst>
                <a:rect l="0" t="0" r="r" b="b"/>
                <a:pathLst>
                  <a:path w="122" h="122">
                    <a:moveTo>
                      <a:pt x="60" y="0"/>
                    </a:moveTo>
                    <a:lnTo>
                      <a:pt x="60" y="0"/>
                    </a:lnTo>
                    <a:lnTo>
                      <a:pt x="50" y="2"/>
                    </a:lnTo>
                    <a:lnTo>
                      <a:pt x="38" y="6"/>
                    </a:lnTo>
                    <a:lnTo>
                      <a:pt x="28" y="10"/>
                    </a:lnTo>
                    <a:lnTo>
                      <a:pt x="18" y="18"/>
                    </a:lnTo>
                    <a:lnTo>
                      <a:pt x="18" y="18"/>
                    </a:lnTo>
                    <a:lnTo>
                      <a:pt x="10" y="28"/>
                    </a:lnTo>
                    <a:lnTo>
                      <a:pt x="4" y="38"/>
                    </a:lnTo>
                    <a:lnTo>
                      <a:pt x="2" y="50"/>
                    </a:lnTo>
                    <a:lnTo>
                      <a:pt x="0" y="62"/>
                    </a:lnTo>
                    <a:lnTo>
                      <a:pt x="2" y="74"/>
                    </a:lnTo>
                    <a:lnTo>
                      <a:pt x="4" y="84"/>
                    </a:lnTo>
                    <a:lnTo>
                      <a:pt x="10" y="94"/>
                    </a:lnTo>
                    <a:lnTo>
                      <a:pt x="18" y="104"/>
                    </a:lnTo>
                    <a:lnTo>
                      <a:pt x="18" y="104"/>
                    </a:lnTo>
                    <a:lnTo>
                      <a:pt x="28" y="112"/>
                    </a:lnTo>
                    <a:lnTo>
                      <a:pt x="38" y="118"/>
                    </a:lnTo>
                    <a:lnTo>
                      <a:pt x="50" y="122"/>
                    </a:lnTo>
                    <a:lnTo>
                      <a:pt x="60" y="122"/>
                    </a:lnTo>
                    <a:lnTo>
                      <a:pt x="60" y="122"/>
                    </a:lnTo>
                    <a:lnTo>
                      <a:pt x="72" y="122"/>
                    </a:lnTo>
                    <a:lnTo>
                      <a:pt x="84" y="118"/>
                    </a:lnTo>
                    <a:lnTo>
                      <a:pt x="94" y="112"/>
                    </a:lnTo>
                    <a:lnTo>
                      <a:pt x="104" y="104"/>
                    </a:lnTo>
                    <a:lnTo>
                      <a:pt x="104" y="104"/>
                    </a:lnTo>
                    <a:lnTo>
                      <a:pt x="112" y="94"/>
                    </a:lnTo>
                    <a:lnTo>
                      <a:pt x="116" y="84"/>
                    </a:lnTo>
                    <a:lnTo>
                      <a:pt x="120" y="74"/>
                    </a:lnTo>
                    <a:lnTo>
                      <a:pt x="122" y="62"/>
                    </a:lnTo>
                    <a:lnTo>
                      <a:pt x="120" y="50"/>
                    </a:lnTo>
                    <a:lnTo>
                      <a:pt x="116" y="38"/>
                    </a:lnTo>
                    <a:lnTo>
                      <a:pt x="112" y="28"/>
                    </a:lnTo>
                    <a:lnTo>
                      <a:pt x="104" y="18"/>
                    </a:lnTo>
                    <a:lnTo>
                      <a:pt x="104" y="18"/>
                    </a:lnTo>
                    <a:lnTo>
                      <a:pt x="94" y="10"/>
                    </a:lnTo>
                    <a:lnTo>
                      <a:pt x="84" y="6"/>
                    </a:lnTo>
                    <a:lnTo>
                      <a:pt x="72" y="2"/>
                    </a:lnTo>
                    <a:lnTo>
                      <a:pt x="6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9" name="Freeform 26"/>
              <p:cNvSpPr>
                <a:spLocks/>
              </p:cNvSpPr>
              <p:nvPr/>
            </p:nvSpPr>
            <p:spPr bwMode="auto">
              <a:xfrm>
                <a:off x="7112000" y="3019425"/>
                <a:ext cx="193675" cy="193675"/>
              </a:xfrm>
              <a:custGeom>
                <a:avLst/>
                <a:gdLst/>
                <a:ahLst/>
                <a:cxnLst>
                  <a:cxn ang="0">
                    <a:pos x="60" y="0"/>
                  </a:cxn>
                  <a:cxn ang="0">
                    <a:pos x="60" y="0"/>
                  </a:cxn>
                  <a:cxn ang="0">
                    <a:pos x="50" y="2"/>
                  </a:cxn>
                  <a:cxn ang="0">
                    <a:pos x="38" y="6"/>
                  </a:cxn>
                  <a:cxn ang="0">
                    <a:pos x="28" y="10"/>
                  </a:cxn>
                  <a:cxn ang="0">
                    <a:pos x="18" y="18"/>
                  </a:cxn>
                  <a:cxn ang="0">
                    <a:pos x="18" y="18"/>
                  </a:cxn>
                  <a:cxn ang="0">
                    <a:pos x="10" y="28"/>
                  </a:cxn>
                  <a:cxn ang="0">
                    <a:pos x="4" y="38"/>
                  </a:cxn>
                  <a:cxn ang="0">
                    <a:pos x="2" y="50"/>
                  </a:cxn>
                  <a:cxn ang="0">
                    <a:pos x="0" y="62"/>
                  </a:cxn>
                  <a:cxn ang="0">
                    <a:pos x="2" y="74"/>
                  </a:cxn>
                  <a:cxn ang="0">
                    <a:pos x="4" y="84"/>
                  </a:cxn>
                  <a:cxn ang="0">
                    <a:pos x="10" y="94"/>
                  </a:cxn>
                  <a:cxn ang="0">
                    <a:pos x="18" y="104"/>
                  </a:cxn>
                  <a:cxn ang="0">
                    <a:pos x="18" y="104"/>
                  </a:cxn>
                  <a:cxn ang="0">
                    <a:pos x="28" y="112"/>
                  </a:cxn>
                  <a:cxn ang="0">
                    <a:pos x="38" y="118"/>
                  </a:cxn>
                  <a:cxn ang="0">
                    <a:pos x="50" y="122"/>
                  </a:cxn>
                  <a:cxn ang="0">
                    <a:pos x="60" y="122"/>
                  </a:cxn>
                  <a:cxn ang="0">
                    <a:pos x="60" y="122"/>
                  </a:cxn>
                  <a:cxn ang="0">
                    <a:pos x="72" y="122"/>
                  </a:cxn>
                  <a:cxn ang="0">
                    <a:pos x="84" y="118"/>
                  </a:cxn>
                  <a:cxn ang="0">
                    <a:pos x="94" y="112"/>
                  </a:cxn>
                  <a:cxn ang="0">
                    <a:pos x="104" y="104"/>
                  </a:cxn>
                  <a:cxn ang="0">
                    <a:pos x="104" y="104"/>
                  </a:cxn>
                  <a:cxn ang="0">
                    <a:pos x="112" y="94"/>
                  </a:cxn>
                  <a:cxn ang="0">
                    <a:pos x="116" y="84"/>
                  </a:cxn>
                  <a:cxn ang="0">
                    <a:pos x="120" y="74"/>
                  </a:cxn>
                  <a:cxn ang="0">
                    <a:pos x="122" y="62"/>
                  </a:cxn>
                  <a:cxn ang="0">
                    <a:pos x="120" y="50"/>
                  </a:cxn>
                  <a:cxn ang="0">
                    <a:pos x="116" y="38"/>
                  </a:cxn>
                  <a:cxn ang="0">
                    <a:pos x="112" y="28"/>
                  </a:cxn>
                  <a:cxn ang="0">
                    <a:pos x="104" y="18"/>
                  </a:cxn>
                  <a:cxn ang="0">
                    <a:pos x="104" y="18"/>
                  </a:cxn>
                  <a:cxn ang="0">
                    <a:pos x="94" y="10"/>
                  </a:cxn>
                  <a:cxn ang="0">
                    <a:pos x="84" y="6"/>
                  </a:cxn>
                  <a:cxn ang="0">
                    <a:pos x="72" y="2"/>
                  </a:cxn>
                  <a:cxn ang="0">
                    <a:pos x="60" y="0"/>
                  </a:cxn>
                </a:cxnLst>
                <a:rect l="0" t="0" r="r" b="b"/>
                <a:pathLst>
                  <a:path w="122" h="122">
                    <a:moveTo>
                      <a:pt x="60" y="0"/>
                    </a:moveTo>
                    <a:lnTo>
                      <a:pt x="60" y="0"/>
                    </a:lnTo>
                    <a:lnTo>
                      <a:pt x="50" y="2"/>
                    </a:lnTo>
                    <a:lnTo>
                      <a:pt x="38" y="6"/>
                    </a:lnTo>
                    <a:lnTo>
                      <a:pt x="28" y="10"/>
                    </a:lnTo>
                    <a:lnTo>
                      <a:pt x="18" y="18"/>
                    </a:lnTo>
                    <a:lnTo>
                      <a:pt x="18" y="18"/>
                    </a:lnTo>
                    <a:lnTo>
                      <a:pt x="10" y="28"/>
                    </a:lnTo>
                    <a:lnTo>
                      <a:pt x="4" y="38"/>
                    </a:lnTo>
                    <a:lnTo>
                      <a:pt x="2" y="50"/>
                    </a:lnTo>
                    <a:lnTo>
                      <a:pt x="0" y="62"/>
                    </a:lnTo>
                    <a:lnTo>
                      <a:pt x="2" y="74"/>
                    </a:lnTo>
                    <a:lnTo>
                      <a:pt x="4" y="84"/>
                    </a:lnTo>
                    <a:lnTo>
                      <a:pt x="10" y="94"/>
                    </a:lnTo>
                    <a:lnTo>
                      <a:pt x="18" y="104"/>
                    </a:lnTo>
                    <a:lnTo>
                      <a:pt x="18" y="104"/>
                    </a:lnTo>
                    <a:lnTo>
                      <a:pt x="28" y="112"/>
                    </a:lnTo>
                    <a:lnTo>
                      <a:pt x="38" y="118"/>
                    </a:lnTo>
                    <a:lnTo>
                      <a:pt x="50" y="122"/>
                    </a:lnTo>
                    <a:lnTo>
                      <a:pt x="60" y="122"/>
                    </a:lnTo>
                    <a:lnTo>
                      <a:pt x="60" y="122"/>
                    </a:lnTo>
                    <a:lnTo>
                      <a:pt x="72" y="122"/>
                    </a:lnTo>
                    <a:lnTo>
                      <a:pt x="84" y="118"/>
                    </a:lnTo>
                    <a:lnTo>
                      <a:pt x="94" y="112"/>
                    </a:lnTo>
                    <a:lnTo>
                      <a:pt x="104" y="104"/>
                    </a:lnTo>
                    <a:lnTo>
                      <a:pt x="104" y="104"/>
                    </a:lnTo>
                    <a:lnTo>
                      <a:pt x="112" y="94"/>
                    </a:lnTo>
                    <a:lnTo>
                      <a:pt x="116" y="84"/>
                    </a:lnTo>
                    <a:lnTo>
                      <a:pt x="120" y="74"/>
                    </a:lnTo>
                    <a:lnTo>
                      <a:pt x="122" y="62"/>
                    </a:lnTo>
                    <a:lnTo>
                      <a:pt x="120" y="50"/>
                    </a:lnTo>
                    <a:lnTo>
                      <a:pt x="116" y="38"/>
                    </a:lnTo>
                    <a:lnTo>
                      <a:pt x="112" y="28"/>
                    </a:lnTo>
                    <a:lnTo>
                      <a:pt x="104" y="18"/>
                    </a:lnTo>
                    <a:lnTo>
                      <a:pt x="104" y="18"/>
                    </a:lnTo>
                    <a:lnTo>
                      <a:pt x="94" y="10"/>
                    </a:lnTo>
                    <a:lnTo>
                      <a:pt x="84" y="6"/>
                    </a:lnTo>
                    <a:lnTo>
                      <a:pt x="72" y="2"/>
                    </a:lnTo>
                    <a:lnTo>
                      <a:pt x="6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0" name="Freeform 27"/>
              <p:cNvSpPr>
                <a:spLocks/>
              </p:cNvSpPr>
              <p:nvPr/>
            </p:nvSpPr>
            <p:spPr bwMode="auto">
              <a:xfrm>
                <a:off x="6826250" y="2822575"/>
                <a:ext cx="174625" cy="174625"/>
              </a:xfrm>
              <a:custGeom>
                <a:avLst/>
                <a:gdLst/>
                <a:ahLst/>
                <a:cxnLst>
                  <a:cxn ang="0">
                    <a:pos x="54" y="0"/>
                  </a:cxn>
                  <a:cxn ang="0">
                    <a:pos x="54" y="0"/>
                  </a:cxn>
                  <a:cxn ang="0">
                    <a:pos x="44" y="2"/>
                  </a:cxn>
                  <a:cxn ang="0">
                    <a:pos x="34" y="4"/>
                  </a:cxn>
                  <a:cxn ang="0">
                    <a:pos x="24" y="10"/>
                  </a:cxn>
                  <a:cxn ang="0">
                    <a:pos x="16" y="16"/>
                  </a:cxn>
                  <a:cxn ang="0">
                    <a:pos x="16" y="16"/>
                  </a:cxn>
                  <a:cxn ang="0">
                    <a:pos x="8" y="26"/>
                  </a:cxn>
                  <a:cxn ang="0">
                    <a:pos x="4" y="34"/>
                  </a:cxn>
                  <a:cxn ang="0">
                    <a:pos x="0" y="44"/>
                  </a:cxn>
                  <a:cxn ang="0">
                    <a:pos x="0" y="56"/>
                  </a:cxn>
                  <a:cxn ang="0">
                    <a:pos x="0" y="66"/>
                  </a:cxn>
                  <a:cxn ang="0">
                    <a:pos x="4" y="76"/>
                  </a:cxn>
                  <a:cxn ang="0">
                    <a:pos x="8" y="86"/>
                  </a:cxn>
                  <a:cxn ang="0">
                    <a:pos x="16" y="94"/>
                  </a:cxn>
                  <a:cxn ang="0">
                    <a:pos x="16" y="94"/>
                  </a:cxn>
                  <a:cxn ang="0">
                    <a:pos x="24" y="100"/>
                  </a:cxn>
                  <a:cxn ang="0">
                    <a:pos x="34" y="106"/>
                  </a:cxn>
                  <a:cxn ang="0">
                    <a:pos x="44" y="108"/>
                  </a:cxn>
                  <a:cxn ang="0">
                    <a:pos x="54" y="110"/>
                  </a:cxn>
                  <a:cxn ang="0">
                    <a:pos x="54" y="110"/>
                  </a:cxn>
                  <a:cxn ang="0">
                    <a:pos x="64" y="108"/>
                  </a:cxn>
                  <a:cxn ang="0">
                    <a:pos x="74" y="106"/>
                  </a:cxn>
                  <a:cxn ang="0">
                    <a:pos x="84" y="100"/>
                  </a:cxn>
                  <a:cxn ang="0">
                    <a:pos x="94" y="94"/>
                  </a:cxn>
                  <a:cxn ang="0">
                    <a:pos x="94" y="94"/>
                  </a:cxn>
                  <a:cxn ang="0">
                    <a:pos x="100" y="86"/>
                  </a:cxn>
                  <a:cxn ang="0">
                    <a:pos x="106" y="76"/>
                  </a:cxn>
                  <a:cxn ang="0">
                    <a:pos x="108" y="66"/>
                  </a:cxn>
                  <a:cxn ang="0">
                    <a:pos x="110" y="56"/>
                  </a:cxn>
                  <a:cxn ang="0">
                    <a:pos x="108" y="44"/>
                  </a:cxn>
                  <a:cxn ang="0">
                    <a:pos x="106" y="34"/>
                  </a:cxn>
                  <a:cxn ang="0">
                    <a:pos x="100" y="26"/>
                  </a:cxn>
                  <a:cxn ang="0">
                    <a:pos x="94" y="16"/>
                  </a:cxn>
                  <a:cxn ang="0">
                    <a:pos x="94" y="16"/>
                  </a:cxn>
                  <a:cxn ang="0">
                    <a:pos x="84" y="10"/>
                  </a:cxn>
                  <a:cxn ang="0">
                    <a:pos x="74" y="4"/>
                  </a:cxn>
                  <a:cxn ang="0">
                    <a:pos x="64" y="2"/>
                  </a:cxn>
                  <a:cxn ang="0">
                    <a:pos x="54" y="0"/>
                  </a:cxn>
                </a:cxnLst>
                <a:rect l="0" t="0" r="r" b="b"/>
                <a:pathLst>
                  <a:path w="110" h="110">
                    <a:moveTo>
                      <a:pt x="54" y="0"/>
                    </a:moveTo>
                    <a:lnTo>
                      <a:pt x="54" y="0"/>
                    </a:lnTo>
                    <a:lnTo>
                      <a:pt x="44" y="2"/>
                    </a:lnTo>
                    <a:lnTo>
                      <a:pt x="34" y="4"/>
                    </a:lnTo>
                    <a:lnTo>
                      <a:pt x="24" y="10"/>
                    </a:lnTo>
                    <a:lnTo>
                      <a:pt x="16" y="16"/>
                    </a:lnTo>
                    <a:lnTo>
                      <a:pt x="16" y="16"/>
                    </a:lnTo>
                    <a:lnTo>
                      <a:pt x="8" y="26"/>
                    </a:lnTo>
                    <a:lnTo>
                      <a:pt x="4" y="34"/>
                    </a:lnTo>
                    <a:lnTo>
                      <a:pt x="0" y="44"/>
                    </a:lnTo>
                    <a:lnTo>
                      <a:pt x="0" y="56"/>
                    </a:lnTo>
                    <a:lnTo>
                      <a:pt x="0" y="66"/>
                    </a:lnTo>
                    <a:lnTo>
                      <a:pt x="4" y="76"/>
                    </a:lnTo>
                    <a:lnTo>
                      <a:pt x="8" y="86"/>
                    </a:lnTo>
                    <a:lnTo>
                      <a:pt x="16" y="94"/>
                    </a:lnTo>
                    <a:lnTo>
                      <a:pt x="16" y="94"/>
                    </a:lnTo>
                    <a:lnTo>
                      <a:pt x="24" y="100"/>
                    </a:lnTo>
                    <a:lnTo>
                      <a:pt x="34" y="106"/>
                    </a:lnTo>
                    <a:lnTo>
                      <a:pt x="44" y="108"/>
                    </a:lnTo>
                    <a:lnTo>
                      <a:pt x="54" y="110"/>
                    </a:lnTo>
                    <a:lnTo>
                      <a:pt x="54" y="110"/>
                    </a:lnTo>
                    <a:lnTo>
                      <a:pt x="64" y="108"/>
                    </a:lnTo>
                    <a:lnTo>
                      <a:pt x="74" y="106"/>
                    </a:lnTo>
                    <a:lnTo>
                      <a:pt x="84" y="100"/>
                    </a:lnTo>
                    <a:lnTo>
                      <a:pt x="94" y="94"/>
                    </a:lnTo>
                    <a:lnTo>
                      <a:pt x="94" y="94"/>
                    </a:lnTo>
                    <a:lnTo>
                      <a:pt x="100" y="86"/>
                    </a:lnTo>
                    <a:lnTo>
                      <a:pt x="106" y="76"/>
                    </a:lnTo>
                    <a:lnTo>
                      <a:pt x="108" y="66"/>
                    </a:lnTo>
                    <a:lnTo>
                      <a:pt x="110" y="56"/>
                    </a:lnTo>
                    <a:lnTo>
                      <a:pt x="108" y="44"/>
                    </a:lnTo>
                    <a:lnTo>
                      <a:pt x="106" y="34"/>
                    </a:lnTo>
                    <a:lnTo>
                      <a:pt x="100" y="26"/>
                    </a:lnTo>
                    <a:lnTo>
                      <a:pt x="94" y="16"/>
                    </a:lnTo>
                    <a:lnTo>
                      <a:pt x="94" y="16"/>
                    </a:lnTo>
                    <a:lnTo>
                      <a:pt x="84" y="10"/>
                    </a:lnTo>
                    <a:lnTo>
                      <a:pt x="74" y="4"/>
                    </a:lnTo>
                    <a:lnTo>
                      <a:pt x="64" y="2"/>
                    </a:lnTo>
                    <a:lnTo>
                      <a:pt x="5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1" name="Freeform 28"/>
              <p:cNvSpPr>
                <a:spLocks/>
              </p:cNvSpPr>
              <p:nvPr/>
            </p:nvSpPr>
            <p:spPr bwMode="auto">
              <a:xfrm>
                <a:off x="6826250" y="2822575"/>
                <a:ext cx="174625" cy="174625"/>
              </a:xfrm>
              <a:custGeom>
                <a:avLst/>
                <a:gdLst/>
                <a:ahLst/>
                <a:cxnLst>
                  <a:cxn ang="0">
                    <a:pos x="54" y="0"/>
                  </a:cxn>
                  <a:cxn ang="0">
                    <a:pos x="54" y="0"/>
                  </a:cxn>
                  <a:cxn ang="0">
                    <a:pos x="44" y="2"/>
                  </a:cxn>
                  <a:cxn ang="0">
                    <a:pos x="34" y="4"/>
                  </a:cxn>
                  <a:cxn ang="0">
                    <a:pos x="24" y="10"/>
                  </a:cxn>
                  <a:cxn ang="0">
                    <a:pos x="16" y="16"/>
                  </a:cxn>
                  <a:cxn ang="0">
                    <a:pos x="16" y="16"/>
                  </a:cxn>
                  <a:cxn ang="0">
                    <a:pos x="8" y="26"/>
                  </a:cxn>
                  <a:cxn ang="0">
                    <a:pos x="4" y="34"/>
                  </a:cxn>
                  <a:cxn ang="0">
                    <a:pos x="0" y="44"/>
                  </a:cxn>
                  <a:cxn ang="0">
                    <a:pos x="0" y="56"/>
                  </a:cxn>
                  <a:cxn ang="0">
                    <a:pos x="0" y="66"/>
                  </a:cxn>
                  <a:cxn ang="0">
                    <a:pos x="4" y="76"/>
                  </a:cxn>
                  <a:cxn ang="0">
                    <a:pos x="8" y="86"/>
                  </a:cxn>
                  <a:cxn ang="0">
                    <a:pos x="16" y="94"/>
                  </a:cxn>
                  <a:cxn ang="0">
                    <a:pos x="16" y="94"/>
                  </a:cxn>
                  <a:cxn ang="0">
                    <a:pos x="24" y="100"/>
                  </a:cxn>
                  <a:cxn ang="0">
                    <a:pos x="34" y="106"/>
                  </a:cxn>
                  <a:cxn ang="0">
                    <a:pos x="44" y="108"/>
                  </a:cxn>
                  <a:cxn ang="0">
                    <a:pos x="54" y="110"/>
                  </a:cxn>
                  <a:cxn ang="0">
                    <a:pos x="54" y="110"/>
                  </a:cxn>
                  <a:cxn ang="0">
                    <a:pos x="64" y="108"/>
                  </a:cxn>
                  <a:cxn ang="0">
                    <a:pos x="74" y="106"/>
                  </a:cxn>
                  <a:cxn ang="0">
                    <a:pos x="84" y="100"/>
                  </a:cxn>
                  <a:cxn ang="0">
                    <a:pos x="94" y="94"/>
                  </a:cxn>
                  <a:cxn ang="0">
                    <a:pos x="94" y="94"/>
                  </a:cxn>
                  <a:cxn ang="0">
                    <a:pos x="100" y="86"/>
                  </a:cxn>
                  <a:cxn ang="0">
                    <a:pos x="106" y="76"/>
                  </a:cxn>
                  <a:cxn ang="0">
                    <a:pos x="108" y="66"/>
                  </a:cxn>
                  <a:cxn ang="0">
                    <a:pos x="110" y="56"/>
                  </a:cxn>
                  <a:cxn ang="0">
                    <a:pos x="108" y="44"/>
                  </a:cxn>
                  <a:cxn ang="0">
                    <a:pos x="106" y="34"/>
                  </a:cxn>
                  <a:cxn ang="0">
                    <a:pos x="100" y="26"/>
                  </a:cxn>
                  <a:cxn ang="0">
                    <a:pos x="94" y="16"/>
                  </a:cxn>
                  <a:cxn ang="0">
                    <a:pos x="94" y="16"/>
                  </a:cxn>
                  <a:cxn ang="0">
                    <a:pos x="84" y="10"/>
                  </a:cxn>
                  <a:cxn ang="0">
                    <a:pos x="74" y="4"/>
                  </a:cxn>
                  <a:cxn ang="0">
                    <a:pos x="64" y="2"/>
                  </a:cxn>
                  <a:cxn ang="0">
                    <a:pos x="54" y="0"/>
                  </a:cxn>
                </a:cxnLst>
                <a:rect l="0" t="0" r="r" b="b"/>
                <a:pathLst>
                  <a:path w="110" h="110">
                    <a:moveTo>
                      <a:pt x="54" y="0"/>
                    </a:moveTo>
                    <a:lnTo>
                      <a:pt x="54" y="0"/>
                    </a:lnTo>
                    <a:lnTo>
                      <a:pt x="44" y="2"/>
                    </a:lnTo>
                    <a:lnTo>
                      <a:pt x="34" y="4"/>
                    </a:lnTo>
                    <a:lnTo>
                      <a:pt x="24" y="10"/>
                    </a:lnTo>
                    <a:lnTo>
                      <a:pt x="16" y="16"/>
                    </a:lnTo>
                    <a:lnTo>
                      <a:pt x="16" y="16"/>
                    </a:lnTo>
                    <a:lnTo>
                      <a:pt x="8" y="26"/>
                    </a:lnTo>
                    <a:lnTo>
                      <a:pt x="4" y="34"/>
                    </a:lnTo>
                    <a:lnTo>
                      <a:pt x="0" y="44"/>
                    </a:lnTo>
                    <a:lnTo>
                      <a:pt x="0" y="56"/>
                    </a:lnTo>
                    <a:lnTo>
                      <a:pt x="0" y="66"/>
                    </a:lnTo>
                    <a:lnTo>
                      <a:pt x="4" y="76"/>
                    </a:lnTo>
                    <a:lnTo>
                      <a:pt x="8" y="86"/>
                    </a:lnTo>
                    <a:lnTo>
                      <a:pt x="16" y="94"/>
                    </a:lnTo>
                    <a:lnTo>
                      <a:pt x="16" y="94"/>
                    </a:lnTo>
                    <a:lnTo>
                      <a:pt x="24" y="100"/>
                    </a:lnTo>
                    <a:lnTo>
                      <a:pt x="34" y="106"/>
                    </a:lnTo>
                    <a:lnTo>
                      <a:pt x="44" y="108"/>
                    </a:lnTo>
                    <a:lnTo>
                      <a:pt x="54" y="110"/>
                    </a:lnTo>
                    <a:lnTo>
                      <a:pt x="54" y="110"/>
                    </a:lnTo>
                    <a:lnTo>
                      <a:pt x="64" y="108"/>
                    </a:lnTo>
                    <a:lnTo>
                      <a:pt x="74" y="106"/>
                    </a:lnTo>
                    <a:lnTo>
                      <a:pt x="84" y="100"/>
                    </a:lnTo>
                    <a:lnTo>
                      <a:pt x="94" y="94"/>
                    </a:lnTo>
                    <a:lnTo>
                      <a:pt x="94" y="94"/>
                    </a:lnTo>
                    <a:lnTo>
                      <a:pt x="100" y="86"/>
                    </a:lnTo>
                    <a:lnTo>
                      <a:pt x="106" y="76"/>
                    </a:lnTo>
                    <a:lnTo>
                      <a:pt x="108" y="66"/>
                    </a:lnTo>
                    <a:lnTo>
                      <a:pt x="110" y="56"/>
                    </a:lnTo>
                    <a:lnTo>
                      <a:pt x="108" y="44"/>
                    </a:lnTo>
                    <a:lnTo>
                      <a:pt x="106" y="34"/>
                    </a:lnTo>
                    <a:lnTo>
                      <a:pt x="100" y="26"/>
                    </a:lnTo>
                    <a:lnTo>
                      <a:pt x="94" y="16"/>
                    </a:lnTo>
                    <a:lnTo>
                      <a:pt x="94" y="16"/>
                    </a:lnTo>
                    <a:lnTo>
                      <a:pt x="84" y="10"/>
                    </a:lnTo>
                    <a:lnTo>
                      <a:pt x="74" y="4"/>
                    </a:lnTo>
                    <a:lnTo>
                      <a:pt x="64" y="2"/>
                    </a:lnTo>
                    <a:lnTo>
                      <a:pt x="5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2" name="Freeform 29"/>
              <p:cNvSpPr>
                <a:spLocks/>
              </p:cNvSpPr>
              <p:nvPr/>
            </p:nvSpPr>
            <p:spPr bwMode="auto">
              <a:xfrm>
                <a:off x="6508750" y="2679700"/>
                <a:ext cx="155575" cy="155575"/>
              </a:xfrm>
              <a:custGeom>
                <a:avLst/>
                <a:gdLst/>
                <a:ahLst/>
                <a:cxnLst>
                  <a:cxn ang="0">
                    <a:pos x="48" y="0"/>
                  </a:cxn>
                  <a:cxn ang="0">
                    <a:pos x="48" y="0"/>
                  </a:cxn>
                  <a:cxn ang="0">
                    <a:pos x="38" y="0"/>
                  </a:cxn>
                  <a:cxn ang="0">
                    <a:pos x="30" y="4"/>
                  </a:cxn>
                  <a:cxn ang="0">
                    <a:pos x="22" y="8"/>
                  </a:cxn>
                  <a:cxn ang="0">
                    <a:pos x="14" y="14"/>
                  </a:cxn>
                  <a:cxn ang="0">
                    <a:pos x="14" y="14"/>
                  </a:cxn>
                  <a:cxn ang="0">
                    <a:pos x="8" y="22"/>
                  </a:cxn>
                  <a:cxn ang="0">
                    <a:pos x="2" y="30"/>
                  </a:cxn>
                  <a:cxn ang="0">
                    <a:pos x="0" y="40"/>
                  </a:cxn>
                  <a:cxn ang="0">
                    <a:pos x="0" y="48"/>
                  </a:cxn>
                  <a:cxn ang="0">
                    <a:pos x="0" y="58"/>
                  </a:cxn>
                  <a:cxn ang="0">
                    <a:pos x="2" y="68"/>
                  </a:cxn>
                  <a:cxn ang="0">
                    <a:pos x="8" y="76"/>
                  </a:cxn>
                  <a:cxn ang="0">
                    <a:pos x="14" y="84"/>
                  </a:cxn>
                  <a:cxn ang="0">
                    <a:pos x="14" y="84"/>
                  </a:cxn>
                  <a:cxn ang="0">
                    <a:pos x="22" y="90"/>
                  </a:cxn>
                  <a:cxn ang="0">
                    <a:pos x="30" y="94"/>
                  </a:cxn>
                  <a:cxn ang="0">
                    <a:pos x="38" y="98"/>
                  </a:cxn>
                  <a:cxn ang="0">
                    <a:pos x="48" y="98"/>
                  </a:cxn>
                  <a:cxn ang="0">
                    <a:pos x="48" y="98"/>
                  </a:cxn>
                  <a:cxn ang="0">
                    <a:pos x="58" y="98"/>
                  </a:cxn>
                  <a:cxn ang="0">
                    <a:pos x="66" y="94"/>
                  </a:cxn>
                  <a:cxn ang="0">
                    <a:pos x="76" y="90"/>
                  </a:cxn>
                  <a:cxn ang="0">
                    <a:pos x="84" y="84"/>
                  </a:cxn>
                  <a:cxn ang="0">
                    <a:pos x="84" y="84"/>
                  </a:cxn>
                  <a:cxn ang="0">
                    <a:pos x="90" y="76"/>
                  </a:cxn>
                  <a:cxn ang="0">
                    <a:pos x="94" y="68"/>
                  </a:cxn>
                  <a:cxn ang="0">
                    <a:pos x="96" y="58"/>
                  </a:cxn>
                  <a:cxn ang="0">
                    <a:pos x="98" y="48"/>
                  </a:cxn>
                  <a:cxn ang="0">
                    <a:pos x="96" y="40"/>
                  </a:cxn>
                  <a:cxn ang="0">
                    <a:pos x="94" y="30"/>
                  </a:cxn>
                  <a:cxn ang="0">
                    <a:pos x="90" y="22"/>
                  </a:cxn>
                  <a:cxn ang="0">
                    <a:pos x="84" y="14"/>
                  </a:cxn>
                  <a:cxn ang="0">
                    <a:pos x="84" y="14"/>
                  </a:cxn>
                  <a:cxn ang="0">
                    <a:pos x="76" y="8"/>
                  </a:cxn>
                  <a:cxn ang="0">
                    <a:pos x="66" y="4"/>
                  </a:cxn>
                  <a:cxn ang="0">
                    <a:pos x="58" y="0"/>
                  </a:cxn>
                  <a:cxn ang="0">
                    <a:pos x="48" y="0"/>
                  </a:cxn>
                </a:cxnLst>
                <a:rect l="0" t="0" r="r" b="b"/>
                <a:pathLst>
                  <a:path w="98" h="98">
                    <a:moveTo>
                      <a:pt x="48" y="0"/>
                    </a:moveTo>
                    <a:lnTo>
                      <a:pt x="48" y="0"/>
                    </a:lnTo>
                    <a:lnTo>
                      <a:pt x="38" y="0"/>
                    </a:lnTo>
                    <a:lnTo>
                      <a:pt x="30" y="4"/>
                    </a:lnTo>
                    <a:lnTo>
                      <a:pt x="22" y="8"/>
                    </a:lnTo>
                    <a:lnTo>
                      <a:pt x="14" y="14"/>
                    </a:lnTo>
                    <a:lnTo>
                      <a:pt x="14" y="14"/>
                    </a:lnTo>
                    <a:lnTo>
                      <a:pt x="8" y="22"/>
                    </a:lnTo>
                    <a:lnTo>
                      <a:pt x="2" y="30"/>
                    </a:lnTo>
                    <a:lnTo>
                      <a:pt x="0" y="40"/>
                    </a:lnTo>
                    <a:lnTo>
                      <a:pt x="0" y="48"/>
                    </a:lnTo>
                    <a:lnTo>
                      <a:pt x="0" y="58"/>
                    </a:lnTo>
                    <a:lnTo>
                      <a:pt x="2" y="68"/>
                    </a:lnTo>
                    <a:lnTo>
                      <a:pt x="8" y="76"/>
                    </a:lnTo>
                    <a:lnTo>
                      <a:pt x="14" y="84"/>
                    </a:lnTo>
                    <a:lnTo>
                      <a:pt x="14" y="84"/>
                    </a:lnTo>
                    <a:lnTo>
                      <a:pt x="22" y="90"/>
                    </a:lnTo>
                    <a:lnTo>
                      <a:pt x="30" y="94"/>
                    </a:lnTo>
                    <a:lnTo>
                      <a:pt x="38" y="98"/>
                    </a:lnTo>
                    <a:lnTo>
                      <a:pt x="48" y="98"/>
                    </a:lnTo>
                    <a:lnTo>
                      <a:pt x="48" y="98"/>
                    </a:lnTo>
                    <a:lnTo>
                      <a:pt x="58" y="98"/>
                    </a:lnTo>
                    <a:lnTo>
                      <a:pt x="66" y="94"/>
                    </a:lnTo>
                    <a:lnTo>
                      <a:pt x="76" y="90"/>
                    </a:lnTo>
                    <a:lnTo>
                      <a:pt x="84" y="84"/>
                    </a:lnTo>
                    <a:lnTo>
                      <a:pt x="84" y="84"/>
                    </a:lnTo>
                    <a:lnTo>
                      <a:pt x="90" y="76"/>
                    </a:lnTo>
                    <a:lnTo>
                      <a:pt x="94" y="68"/>
                    </a:lnTo>
                    <a:lnTo>
                      <a:pt x="96" y="58"/>
                    </a:lnTo>
                    <a:lnTo>
                      <a:pt x="98" y="48"/>
                    </a:lnTo>
                    <a:lnTo>
                      <a:pt x="96" y="40"/>
                    </a:lnTo>
                    <a:lnTo>
                      <a:pt x="94" y="30"/>
                    </a:lnTo>
                    <a:lnTo>
                      <a:pt x="90" y="22"/>
                    </a:lnTo>
                    <a:lnTo>
                      <a:pt x="84" y="14"/>
                    </a:lnTo>
                    <a:lnTo>
                      <a:pt x="84" y="14"/>
                    </a:lnTo>
                    <a:lnTo>
                      <a:pt x="76" y="8"/>
                    </a:lnTo>
                    <a:lnTo>
                      <a:pt x="66" y="4"/>
                    </a:lnTo>
                    <a:lnTo>
                      <a:pt x="58" y="0"/>
                    </a:lnTo>
                    <a:lnTo>
                      <a:pt x="4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3" name="Freeform 30"/>
              <p:cNvSpPr>
                <a:spLocks/>
              </p:cNvSpPr>
              <p:nvPr/>
            </p:nvSpPr>
            <p:spPr bwMode="auto">
              <a:xfrm>
                <a:off x="6508750" y="2679700"/>
                <a:ext cx="155575" cy="155575"/>
              </a:xfrm>
              <a:custGeom>
                <a:avLst/>
                <a:gdLst/>
                <a:ahLst/>
                <a:cxnLst>
                  <a:cxn ang="0">
                    <a:pos x="48" y="0"/>
                  </a:cxn>
                  <a:cxn ang="0">
                    <a:pos x="48" y="0"/>
                  </a:cxn>
                  <a:cxn ang="0">
                    <a:pos x="38" y="0"/>
                  </a:cxn>
                  <a:cxn ang="0">
                    <a:pos x="30" y="4"/>
                  </a:cxn>
                  <a:cxn ang="0">
                    <a:pos x="22" y="8"/>
                  </a:cxn>
                  <a:cxn ang="0">
                    <a:pos x="14" y="14"/>
                  </a:cxn>
                  <a:cxn ang="0">
                    <a:pos x="14" y="14"/>
                  </a:cxn>
                  <a:cxn ang="0">
                    <a:pos x="8" y="22"/>
                  </a:cxn>
                  <a:cxn ang="0">
                    <a:pos x="2" y="30"/>
                  </a:cxn>
                  <a:cxn ang="0">
                    <a:pos x="0" y="40"/>
                  </a:cxn>
                  <a:cxn ang="0">
                    <a:pos x="0" y="48"/>
                  </a:cxn>
                  <a:cxn ang="0">
                    <a:pos x="0" y="58"/>
                  </a:cxn>
                  <a:cxn ang="0">
                    <a:pos x="2" y="68"/>
                  </a:cxn>
                  <a:cxn ang="0">
                    <a:pos x="8" y="76"/>
                  </a:cxn>
                  <a:cxn ang="0">
                    <a:pos x="14" y="84"/>
                  </a:cxn>
                  <a:cxn ang="0">
                    <a:pos x="14" y="84"/>
                  </a:cxn>
                  <a:cxn ang="0">
                    <a:pos x="22" y="90"/>
                  </a:cxn>
                  <a:cxn ang="0">
                    <a:pos x="30" y="94"/>
                  </a:cxn>
                  <a:cxn ang="0">
                    <a:pos x="38" y="98"/>
                  </a:cxn>
                  <a:cxn ang="0">
                    <a:pos x="48" y="98"/>
                  </a:cxn>
                  <a:cxn ang="0">
                    <a:pos x="48" y="98"/>
                  </a:cxn>
                  <a:cxn ang="0">
                    <a:pos x="58" y="98"/>
                  </a:cxn>
                  <a:cxn ang="0">
                    <a:pos x="66" y="94"/>
                  </a:cxn>
                  <a:cxn ang="0">
                    <a:pos x="76" y="90"/>
                  </a:cxn>
                  <a:cxn ang="0">
                    <a:pos x="84" y="84"/>
                  </a:cxn>
                  <a:cxn ang="0">
                    <a:pos x="84" y="84"/>
                  </a:cxn>
                  <a:cxn ang="0">
                    <a:pos x="90" y="76"/>
                  </a:cxn>
                  <a:cxn ang="0">
                    <a:pos x="94" y="68"/>
                  </a:cxn>
                  <a:cxn ang="0">
                    <a:pos x="96" y="58"/>
                  </a:cxn>
                  <a:cxn ang="0">
                    <a:pos x="98" y="48"/>
                  </a:cxn>
                  <a:cxn ang="0">
                    <a:pos x="96" y="40"/>
                  </a:cxn>
                  <a:cxn ang="0">
                    <a:pos x="94" y="30"/>
                  </a:cxn>
                  <a:cxn ang="0">
                    <a:pos x="90" y="22"/>
                  </a:cxn>
                  <a:cxn ang="0">
                    <a:pos x="84" y="14"/>
                  </a:cxn>
                  <a:cxn ang="0">
                    <a:pos x="84" y="14"/>
                  </a:cxn>
                  <a:cxn ang="0">
                    <a:pos x="76" y="8"/>
                  </a:cxn>
                  <a:cxn ang="0">
                    <a:pos x="66" y="4"/>
                  </a:cxn>
                  <a:cxn ang="0">
                    <a:pos x="58" y="0"/>
                  </a:cxn>
                  <a:cxn ang="0">
                    <a:pos x="48" y="0"/>
                  </a:cxn>
                </a:cxnLst>
                <a:rect l="0" t="0" r="r" b="b"/>
                <a:pathLst>
                  <a:path w="98" h="98">
                    <a:moveTo>
                      <a:pt x="48" y="0"/>
                    </a:moveTo>
                    <a:lnTo>
                      <a:pt x="48" y="0"/>
                    </a:lnTo>
                    <a:lnTo>
                      <a:pt x="38" y="0"/>
                    </a:lnTo>
                    <a:lnTo>
                      <a:pt x="30" y="4"/>
                    </a:lnTo>
                    <a:lnTo>
                      <a:pt x="22" y="8"/>
                    </a:lnTo>
                    <a:lnTo>
                      <a:pt x="14" y="14"/>
                    </a:lnTo>
                    <a:lnTo>
                      <a:pt x="14" y="14"/>
                    </a:lnTo>
                    <a:lnTo>
                      <a:pt x="8" y="22"/>
                    </a:lnTo>
                    <a:lnTo>
                      <a:pt x="2" y="30"/>
                    </a:lnTo>
                    <a:lnTo>
                      <a:pt x="0" y="40"/>
                    </a:lnTo>
                    <a:lnTo>
                      <a:pt x="0" y="48"/>
                    </a:lnTo>
                    <a:lnTo>
                      <a:pt x="0" y="58"/>
                    </a:lnTo>
                    <a:lnTo>
                      <a:pt x="2" y="68"/>
                    </a:lnTo>
                    <a:lnTo>
                      <a:pt x="8" y="76"/>
                    </a:lnTo>
                    <a:lnTo>
                      <a:pt x="14" y="84"/>
                    </a:lnTo>
                    <a:lnTo>
                      <a:pt x="14" y="84"/>
                    </a:lnTo>
                    <a:lnTo>
                      <a:pt x="22" y="90"/>
                    </a:lnTo>
                    <a:lnTo>
                      <a:pt x="30" y="94"/>
                    </a:lnTo>
                    <a:lnTo>
                      <a:pt x="38" y="98"/>
                    </a:lnTo>
                    <a:lnTo>
                      <a:pt x="48" y="98"/>
                    </a:lnTo>
                    <a:lnTo>
                      <a:pt x="48" y="98"/>
                    </a:lnTo>
                    <a:lnTo>
                      <a:pt x="58" y="98"/>
                    </a:lnTo>
                    <a:lnTo>
                      <a:pt x="66" y="94"/>
                    </a:lnTo>
                    <a:lnTo>
                      <a:pt x="76" y="90"/>
                    </a:lnTo>
                    <a:lnTo>
                      <a:pt x="84" y="84"/>
                    </a:lnTo>
                    <a:lnTo>
                      <a:pt x="84" y="84"/>
                    </a:lnTo>
                    <a:lnTo>
                      <a:pt x="90" y="76"/>
                    </a:lnTo>
                    <a:lnTo>
                      <a:pt x="94" y="68"/>
                    </a:lnTo>
                    <a:lnTo>
                      <a:pt x="96" y="58"/>
                    </a:lnTo>
                    <a:lnTo>
                      <a:pt x="98" y="48"/>
                    </a:lnTo>
                    <a:lnTo>
                      <a:pt x="96" y="40"/>
                    </a:lnTo>
                    <a:lnTo>
                      <a:pt x="94" y="30"/>
                    </a:lnTo>
                    <a:lnTo>
                      <a:pt x="90" y="22"/>
                    </a:lnTo>
                    <a:lnTo>
                      <a:pt x="84" y="14"/>
                    </a:lnTo>
                    <a:lnTo>
                      <a:pt x="84" y="14"/>
                    </a:lnTo>
                    <a:lnTo>
                      <a:pt x="76" y="8"/>
                    </a:lnTo>
                    <a:lnTo>
                      <a:pt x="66" y="4"/>
                    </a:lnTo>
                    <a:lnTo>
                      <a:pt x="58" y="0"/>
                    </a:lnTo>
                    <a:lnTo>
                      <a:pt x="4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4" name="Freeform 31"/>
              <p:cNvSpPr>
                <a:spLocks/>
              </p:cNvSpPr>
              <p:nvPr/>
            </p:nvSpPr>
            <p:spPr bwMode="auto">
              <a:xfrm>
                <a:off x="6165850" y="2593975"/>
                <a:ext cx="139700" cy="139700"/>
              </a:xfrm>
              <a:custGeom>
                <a:avLst/>
                <a:gdLst/>
                <a:ahLst/>
                <a:cxnLst>
                  <a:cxn ang="0">
                    <a:pos x="44" y="0"/>
                  </a:cxn>
                  <a:cxn ang="0">
                    <a:pos x="44" y="0"/>
                  </a:cxn>
                  <a:cxn ang="0">
                    <a:pos x="36" y="0"/>
                  </a:cxn>
                  <a:cxn ang="0">
                    <a:pos x="28" y="4"/>
                  </a:cxn>
                  <a:cxn ang="0">
                    <a:pos x="20" y="8"/>
                  </a:cxn>
                  <a:cxn ang="0">
                    <a:pos x="14" y="12"/>
                  </a:cxn>
                  <a:cxn ang="0">
                    <a:pos x="14" y="12"/>
                  </a:cxn>
                  <a:cxn ang="0">
                    <a:pos x="8" y="20"/>
                  </a:cxn>
                  <a:cxn ang="0">
                    <a:pos x="4" y="28"/>
                  </a:cxn>
                  <a:cxn ang="0">
                    <a:pos x="2" y="36"/>
                  </a:cxn>
                  <a:cxn ang="0">
                    <a:pos x="0" y="44"/>
                  </a:cxn>
                  <a:cxn ang="0">
                    <a:pos x="2" y="52"/>
                  </a:cxn>
                  <a:cxn ang="0">
                    <a:pos x="4" y="60"/>
                  </a:cxn>
                  <a:cxn ang="0">
                    <a:pos x="8" y="68"/>
                  </a:cxn>
                  <a:cxn ang="0">
                    <a:pos x="14" y="76"/>
                  </a:cxn>
                  <a:cxn ang="0">
                    <a:pos x="14" y="76"/>
                  </a:cxn>
                  <a:cxn ang="0">
                    <a:pos x="20" y="82"/>
                  </a:cxn>
                  <a:cxn ang="0">
                    <a:pos x="28" y="86"/>
                  </a:cxn>
                  <a:cxn ang="0">
                    <a:pos x="36" y="88"/>
                  </a:cxn>
                  <a:cxn ang="0">
                    <a:pos x="44" y="88"/>
                  </a:cxn>
                  <a:cxn ang="0">
                    <a:pos x="44" y="88"/>
                  </a:cxn>
                  <a:cxn ang="0">
                    <a:pos x="54" y="88"/>
                  </a:cxn>
                  <a:cxn ang="0">
                    <a:pos x="62" y="86"/>
                  </a:cxn>
                  <a:cxn ang="0">
                    <a:pos x="68" y="82"/>
                  </a:cxn>
                  <a:cxn ang="0">
                    <a:pos x="76" y="76"/>
                  </a:cxn>
                  <a:cxn ang="0">
                    <a:pos x="76" y="76"/>
                  </a:cxn>
                  <a:cxn ang="0">
                    <a:pos x="82" y="68"/>
                  </a:cxn>
                  <a:cxn ang="0">
                    <a:pos x="86" y="60"/>
                  </a:cxn>
                  <a:cxn ang="0">
                    <a:pos x="88" y="52"/>
                  </a:cxn>
                  <a:cxn ang="0">
                    <a:pos x="88" y="44"/>
                  </a:cxn>
                  <a:cxn ang="0">
                    <a:pos x="88" y="36"/>
                  </a:cxn>
                  <a:cxn ang="0">
                    <a:pos x="86" y="28"/>
                  </a:cxn>
                  <a:cxn ang="0">
                    <a:pos x="82" y="20"/>
                  </a:cxn>
                  <a:cxn ang="0">
                    <a:pos x="76" y="12"/>
                  </a:cxn>
                  <a:cxn ang="0">
                    <a:pos x="76" y="12"/>
                  </a:cxn>
                  <a:cxn ang="0">
                    <a:pos x="68" y="8"/>
                  </a:cxn>
                  <a:cxn ang="0">
                    <a:pos x="62" y="4"/>
                  </a:cxn>
                  <a:cxn ang="0">
                    <a:pos x="54" y="0"/>
                  </a:cxn>
                  <a:cxn ang="0">
                    <a:pos x="44" y="0"/>
                  </a:cxn>
                </a:cxnLst>
                <a:rect l="0" t="0" r="r" b="b"/>
                <a:pathLst>
                  <a:path w="88" h="88">
                    <a:moveTo>
                      <a:pt x="44" y="0"/>
                    </a:moveTo>
                    <a:lnTo>
                      <a:pt x="44" y="0"/>
                    </a:lnTo>
                    <a:lnTo>
                      <a:pt x="36" y="0"/>
                    </a:lnTo>
                    <a:lnTo>
                      <a:pt x="28" y="4"/>
                    </a:lnTo>
                    <a:lnTo>
                      <a:pt x="20" y="8"/>
                    </a:lnTo>
                    <a:lnTo>
                      <a:pt x="14" y="12"/>
                    </a:lnTo>
                    <a:lnTo>
                      <a:pt x="14" y="12"/>
                    </a:lnTo>
                    <a:lnTo>
                      <a:pt x="8" y="20"/>
                    </a:lnTo>
                    <a:lnTo>
                      <a:pt x="4" y="28"/>
                    </a:lnTo>
                    <a:lnTo>
                      <a:pt x="2" y="36"/>
                    </a:lnTo>
                    <a:lnTo>
                      <a:pt x="0" y="44"/>
                    </a:lnTo>
                    <a:lnTo>
                      <a:pt x="2" y="52"/>
                    </a:lnTo>
                    <a:lnTo>
                      <a:pt x="4" y="60"/>
                    </a:lnTo>
                    <a:lnTo>
                      <a:pt x="8" y="68"/>
                    </a:lnTo>
                    <a:lnTo>
                      <a:pt x="14" y="76"/>
                    </a:lnTo>
                    <a:lnTo>
                      <a:pt x="14" y="76"/>
                    </a:lnTo>
                    <a:lnTo>
                      <a:pt x="20" y="82"/>
                    </a:lnTo>
                    <a:lnTo>
                      <a:pt x="28" y="86"/>
                    </a:lnTo>
                    <a:lnTo>
                      <a:pt x="36" y="88"/>
                    </a:lnTo>
                    <a:lnTo>
                      <a:pt x="44" y="88"/>
                    </a:lnTo>
                    <a:lnTo>
                      <a:pt x="44" y="88"/>
                    </a:lnTo>
                    <a:lnTo>
                      <a:pt x="54" y="88"/>
                    </a:lnTo>
                    <a:lnTo>
                      <a:pt x="62" y="86"/>
                    </a:lnTo>
                    <a:lnTo>
                      <a:pt x="68" y="82"/>
                    </a:lnTo>
                    <a:lnTo>
                      <a:pt x="76" y="76"/>
                    </a:lnTo>
                    <a:lnTo>
                      <a:pt x="76" y="76"/>
                    </a:lnTo>
                    <a:lnTo>
                      <a:pt x="82" y="68"/>
                    </a:lnTo>
                    <a:lnTo>
                      <a:pt x="86" y="60"/>
                    </a:lnTo>
                    <a:lnTo>
                      <a:pt x="88" y="52"/>
                    </a:lnTo>
                    <a:lnTo>
                      <a:pt x="88" y="44"/>
                    </a:lnTo>
                    <a:lnTo>
                      <a:pt x="88" y="36"/>
                    </a:lnTo>
                    <a:lnTo>
                      <a:pt x="86" y="28"/>
                    </a:lnTo>
                    <a:lnTo>
                      <a:pt x="82" y="20"/>
                    </a:lnTo>
                    <a:lnTo>
                      <a:pt x="76" y="12"/>
                    </a:lnTo>
                    <a:lnTo>
                      <a:pt x="76" y="12"/>
                    </a:lnTo>
                    <a:lnTo>
                      <a:pt x="68" y="8"/>
                    </a:lnTo>
                    <a:lnTo>
                      <a:pt x="62" y="4"/>
                    </a:lnTo>
                    <a:lnTo>
                      <a:pt x="54" y="0"/>
                    </a:lnTo>
                    <a:lnTo>
                      <a:pt x="4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5" name="Freeform 32"/>
              <p:cNvSpPr>
                <a:spLocks/>
              </p:cNvSpPr>
              <p:nvPr/>
            </p:nvSpPr>
            <p:spPr bwMode="auto">
              <a:xfrm>
                <a:off x="6165850" y="2593975"/>
                <a:ext cx="139700" cy="139700"/>
              </a:xfrm>
              <a:custGeom>
                <a:avLst/>
                <a:gdLst/>
                <a:ahLst/>
                <a:cxnLst>
                  <a:cxn ang="0">
                    <a:pos x="44" y="0"/>
                  </a:cxn>
                  <a:cxn ang="0">
                    <a:pos x="44" y="0"/>
                  </a:cxn>
                  <a:cxn ang="0">
                    <a:pos x="36" y="0"/>
                  </a:cxn>
                  <a:cxn ang="0">
                    <a:pos x="28" y="4"/>
                  </a:cxn>
                  <a:cxn ang="0">
                    <a:pos x="20" y="8"/>
                  </a:cxn>
                  <a:cxn ang="0">
                    <a:pos x="14" y="12"/>
                  </a:cxn>
                  <a:cxn ang="0">
                    <a:pos x="14" y="12"/>
                  </a:cxn>
                  <a:cxn ang="0">
                    <a:pos x="8" y="20"/>
                  </a:cxn>
                  <a:cxn ang="0">
                    <a:pos x="4" y="28"/>
                  </a:cxn>
                  <a:cxn ang="0">
                    <a:pos x="2" y="36"/>
                  </a:cxn>
                  <a:cxn ang="0">
                    <a:pos x="0" y="44"/>
                  </a:cxn>
                  <a:cxn ang="0">
                    <a:pos x="2" y="52"/>
                  </a:cxn>
                  <a:cxn ang="0">
                    <a:pos x="4" y="60"/>
                  </a:cxn>
                  <a:cxn ang="0">
                    <a:pos x="8" y="68"/>
                  </a:cxn>
                  <a:cxn ang="0">
                    <a:pos x="14" y="76"/>
                  </a:cxn>
                  <a:cxn ang="0">
                    <a:pos x="14" y="76"/>
                  </a:cxn>
                  <a:cxn ang="0">
                    <a:pos x="20" y="82"/>
                  </a:cxn>
                  <a:cxn ang="0">
                    <a:pos x="28" y="86"/>
                  </a:cxn>
                  <a:cxn ang="0">
                    <a:pos x="36" y="88"/>
                  </a:cxn>
                  <a:cxn ang="0">
                    <a:pos x="44" y="88"/>
                  </a:cxn>
                  <a:cxn ang="0">
                    <a:pos x="44" y="88"/>
                  </a:cxn>
                  <a:cxn ang="0">
                    <a:pos x="54" y="88"/>
                  </a:cxn>
                  <a:cxn ang="0">
                    <a:pos x="62" y="86"/>
                  </a:cxn>
                  <a:cxn ang="0">
                    <a:pos x="68" y="82"/>
                  </a:cxn>
                  <a:cxn ang="0">
                    <a:pos x="76" y="76"/>
                  </a:cxn>
                  <a:cxn ang="0">
                    <a:pos x="76" y="76"/>
                  </a:cxn>
                  <a:cxn ang="0">
                    <a:pos x="82" y="68"/>
                  </a:cxn>
                  <a:cxn ang="0">
                    <a:pos x="86" y="60"/>
                  </a:cxn>
                  <a:cxn ang="0">
                    <a:pos x="88" y="52"/>
                  </a:cxn>
                  <a:cxn ang="0">
                    <a:pos x="88" y="44"/>
                  </a:cxn>
                  <a:cxn ang="0">
                    <a:pos x="88" y="36"/>
                  </a:cxn>
                  <a:cxn ang="0">
                    <a:pos x="86" y="28"/>
                  </a:cxn>
                  <a:cxn ang="0">
                    <a:pos x="82" y="20"/>
                  </a:cxn>
                  <a:cxn ang="0">
                    <a:pos x="76" y="12"/>
                  </a:cxn>
                  <a:cxn ang="0">
                    <a:pos x="76" y="12"/>
                  </a:cxn>
                  <a:cxn ang="0">
                    <a:pos x="68" y="8"/>
                  </a:cxn>
                  <a:cxn ang="0">
                    <a:pos x="62" y="4"/>
                  </a:cxn>
                  <a:cxn ang="0">
                    <a:pos x="54" y="0"/>
                  </a:cxn>
                  <a:cxn ang="0">
                    <a:pos x="44" y="0"/>
                  </a:cxn>
                </a:cxnLst>
                <a:rect l="0" t="0" r="r" b="b"/>
                <a:pathLst>
                  <a:path w="88" h="88">
                    <a:moveTo>
                      <a:pt x="44" y="0"/>
                    </a:moveTo>
                    <a:lnTo>
                      <a:pt x="44" y="0"/>
                    </a:lnTo>
                    <a:lnTo>
                      <a:pt x="36" y="0"/>
                    </a:lnTo>
                    <a:lnTo>
                      <a:pt x="28" y="4"/>
                    </a:lnTo>
                    <a:lnTo>
                      <a:pt x="20" y="8"/>
                    </a:lnTo>
                    <a:lnTo>
                      <a:pt x="14" y="12"/>
                    </a:lnTo>
                    <a:lnTo>
                      <a:pt x="14" y="12"/>
                    </a:lnTo>
                    <a:lnTo>
                      <a:pt x="8" y="20"/>
                    </a:lnTo>
                    <a:lnTo>
                      <a:pt x="4" y="28"/>
                    </a:lnTo>
                    <a:lnTo>
                      <a:pt x="2" y="36"/>
                    </a:lnTo>
                    <a:lnTo>
                      <a:pt x="0" y="44"/>
                    </a:lnTo>
                    <a:lnTo>
                      <a:pt x="2" y="52"/>
                    </a:lnTo>
                    <a:lnTo>
                      <a:pt x="4" y="60"/>
                    </a:lnTo>
                    <a:lnTo>
                      <a:pt x="8" y="68"/>
                    </a:lnTo>
                    <a:lnTo>
                      <a:pt x="14" y="76"/>
                    </a:lnTo>
                    <a:lnTo>
                      <a:pt x="14" y="76"/>
                    </a:lnTo>
                    <a:lnTo>
                      <a:pt x="20" y="82"/>
                    </a:lnTo>
                    <a:lnTo>
                      <a:pt x="28" y="86"/>
                    </a:lnTo>
                    <a:lnTo>
                      <a:pt x="36" y="88"/>
                    </a:lnTo>
                    <a:lnTo>
                      <a:pt x="44" y="88"/>
                    </a:lnTo>
                    <a:lnTo>
                      <a:pt x="44" y="88"/>
                    </a:lnTo>
                    <a:lnTo>
                      <a:pt x="54" y="88"/>
                    </a:lnTo>
                    <a:lnTo>
                      <a:pt x="62" y="86"/>
                    </a:lnTo>
                    <a:lnTo>
                      <a:pt x="68" y="82"/>
                    </a:lnTo>
                    <a:lnTo>
                      <a:pt x="76" y="76"/>
                    </a:lnTo>
                    <a:lnTo>
                      <a:pt x="76" y="76"/>
                    </a:lnTo>
                    <a:lnTo>
                      <a:pt x="82" y="68"/>
                    </a:lnTo>
                    <a:lnTo>
                      <a:pt x="86" y="60"/>
                    </a:lnTo>
                    <a:lnTo>
                      <a:pt x="88" y="52"/>
                    </a:lnTo>
                    <a:lnTo>
                      <a:pt x="88" y="44"/>
                    </a:lnTo>
                    <a:lnTo>
                      <a:pt x="88" y="36"/>
                    </a:lnTo>
                    <a:lnTo>
                      <a:pt x="86" y="28"/>
                    </a:lnTo>
                    <a:lnTo>
                      <a:pt x="82" y="20"/>
                    </a:lnTo>
                    <a:lnTo>
                      <a:pt x="76" y="12"/>
                    </a:lnTo>
                    <a:lnTo>
                      <a:pt x="76" y="12"/>
                    </a:lnTo>
                    <a:lnTo>
                      <a:pt x="68" y="8"/>
                    </a:lnTo>
                    <a:lnTo>
                      <a:pt x="62" y="4"/>
                    </a:lnTo>
                    <a:lnTo>
                      <a:pt x="54" y="0"/>
                    </a:lnTo>
                    <a:lnTo>
                      <a:pt x="4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6" name="Freeform 33"/>
              <p:cNvSpPr>
                <a:spLocks/>
              </p:cNvSpPr>
              <p:nvPr/>
            </p:nvSpPr>
            <p:spPr bwMode="auto">
              <a:xfrm>
                <a:off x="5813425" y="2568575"/>
                <a:ext cx="127000" cy="127000"/>
              </a:xfrm>
              <a:custGeom>
                <a:avLst/>
                <a:gdLst/>
                <a:ahLst/>
                <a:cxnLst>
                  <a:cxn ang="0">
                    <a:pos x="40" y="0"/>
                  </a:cxn>
                  <a:cxn ang="0">
                    <a:pos x="40" y="0"/>
                  </a:cxn>
                  <a:cxn ang="0">
                    <a:pos x="32" y="2"/>
                  </a:cxn>
                  <a:cxn ang="0">
                    <a:pos x="26" y="4"/>
                  </a:cxn>
                  <a:cxn ang="0">
                    <a:pos x="18" y="8"/>
                  </a:cxn>
                  <a:cxn ang="0">
                    <a:pos x="12" y="12"/>
                  </a:cxn>
                  <a:cxn ang="0">
                    <a:pos x="12" y="12"/>
                  </a:cxn>
                  <a:cxn ang="0">
                    <a:pos x="6" y="18"/>
                  </a:cxn>
                  <a:cxn ang="0">
                    <a:pos x="4" y="26"/>
                  </a:cxn>
                  <a:cxn ang="0">
                    <a:pos x="0" y="32"/>
                  </a:cxn>
                  <a:cxn ang="0">
                    <a:pos x="0" y="40"/>
                  </a:cxn>
                  <a:cxn ang="0">
                    <a:pos x="0" y="48"/>
                  </a:cxn>
                  <a:cxn ang="0">
                    <a:pos x="4" y="56"/>
                  </a:cxn>
                  <a:cxn ang="0">
                    <a:pos x="6" y="62"/>
                  </a:cxn>
                  <a:cxn ang="0">
                    <a:pos x="12" y="68"/>
                  </a:cxn>
                  <a:cxn ang="0">
                    <a:pos x="12" y="68"/>
                  </a:cxn>
                  <a:cxn ang="0">
                    <a:pos x="18" y="74"/>
                  </a:cxn>
                  <a:cxn ang="0">
                    <a:pos x="26" y="78"/>
                  </a:cxn>
                  <a:cxn ang="0">
                    <a:pos x="32" y="80"/>
                  </a:cxn>
                  <a:cxn ang="0">
                    <a:pos x="40" y="80"/>
                  </a:cxn>
                  <a:cxn ang="0">
                    <a:pos x="40" y="80"/>
                  </a:cxn>
                  <a:cxn ang="0">
                    <a:pos x="48" y="80"/>
                  </a:cxn>
                  <a:cxn ang="0">
                    <a:pos x="54" y="78"/>
                  </a:cxn>
                  <a:cxn ang="0">
                    <a:pos x="62" y="74"/>
                  </a:cxn>
                  <a:cxn ang="0">
                    <a:pos x="68" y="68"/>
                  </a:cxn>
                  <a:cxn ang="0">
                    <a:pos x="68" y="68"/>
                  </a:cxn>
                  <a:cxn ang="0">
                    <a:pos x="74" y="62"/>
                  </a:cxn>
                  <a:cxn ang="0">
                    <a:pos x="76" y="56"/>
                  </a:cxn>
                  <a:cxn ang="0">
                    <a:pos x="80" y="48"/>
                  </a:cxn>
                  <a:cxn ang="0">
                    <a:pos x="80" y="40"/>
                  </a:cxn>
                  <a:cxn ang="0">
                    <a:pos x="80" y="32"/>
                  </a:cxn>
                  <a:cxn ang="0">
                    <a:pos x="76" y="26"/>
                  </a:cxn>
                  <a:cxn ang="0">
                    <a:pos x="74" y="18"/>
                  </a:cxn>
                  <a:cxn ang="0">
                    <a:pos x="68" y="12"/>
                  </a:cxn>
                  <a:cxn ang="0">
                    <a:pos x="68" y="12"/>
                  </a:cxn>
                  <a:cxn ang="0">
                    <a:pos x="62" y="8"/>
                  </a:cxn>
                  <a:cxn ang="0">
                    <a:pos x="54" y="4"/>
                  </a:cxn>
                  <a:cxn ang="0">
                    <a:pos x="48" y="2"/>
                  </a:cxn>
                  <a:cxn ang="0">
                    <a:pos x="40" y="0"/>
                  </a:cxn>
                </a:cxnLst>
                <a:rect l="0" t="0" r="r" b="b"/>
                <a:pathLst>
                  <a:path w="80" h="80">
                    <a:moveTo>
                      <a:pt x="40" y="0"/>
                    </a:moveTo>
                    <a:lnTo>
                      <a:pt x="40" y="0"/>
                    </a:lnTo>
                    <a:lnTo>
                      <a:pt x="32" y="2"/>
                    </a:lnTo>
                    <a:lnTo>
                      <a:pt x="26" y="4"/>
                    </a:lnTo>
                    <a:lnTo>
                      <a:pt x="18" y="8"/>
                    </a:lnTo>
                    <a:lnTo>
                      <a:pt x="12" y="12"/>
                    </a:lnTo>
                    <a:lnTo>
                      <a:pt x="12" y="12"/>
                    </a:lnTo>
                    <a:lnTo>
                      <a:pt x="6" y="18"/>
                    </a:lnTo>
                    <a:lnTo>
                      <a:pt x="4" y="26"/>
                    </a:lnTo>
                    <a:lnTo>
                      <a:pt x="0" y="32"/>
                    </a:lnTo>
                    <a:lnTo>
                      <a:pt x="0" y="40"/>
                    </a:lnTo>
                    <a:lnTo>
                      <a:pt x="0" y="48"/>
                    </a:lnTo>
                    <a:lnTo>
                      <a:pt x="4" y="56"/>
                    </a:lnTo>
                    <a:lnTo>
                      <a:pt x="6" y="62"/>
                    </a:lnTo>
                    <a:lnTo>
                      <a:pt x="12" y="68"/>
                    </a:lnTo>
                    <a:lnTo>
                      <a:pt x="12" y="68"/>
                    </a:lnTo>
                    <a:lnTo>
                      <a:pt x="18" y="74"/>
                    </a:lnTo>
                    <a:lnTo>
                      <a:pt x="26" y="78"/>
                    </a:lnTo>
                    <a:lnTo>
                      <a:pt x="32" y="80"/>
                    </a:lnTo>
                    <a:lnTo>
                      <a:pt x="40" y="80"/>
                    </a:lnTo>
                    <a:lnTo>
                      <a:pt x="40" y="80"/>
                    </a:lnTo>
                    <a:lnTo>
                      <a:pt x="48" y="80"/>
                    </a:lnTo>
                    <a:lnTo>
                      <a:pt x="54" y="78"/>
                    </a:lnTo>
                    <a:lnTo>
                      <a:pt x="62" y="74"/>
                    </a:lnTo>
                    <a:lnTo>
                      <a:pt x="68" y="68"/>
                    </a:lnTo>
                    <a:lnTo>
                      <a:pt x="68" y="68"/>
                    </a:lnTo>
                    <a:lnTo>
                      <a:pt x="74" y="62"/>
                    </a:lnTo>
                    <a:lnTo>
                      <a:pt x="76" y="56"/>
                    </a:lnTo>
                    <a:lnTo>
                      <a:pt x="80" y="48"/>
                    </a:lnTo>
                    <a:lnTo>
                      <a:pt x="80" y="40"/>
                    </a:lnTo>
                    <a:lnTo>
                      <a:pt x="80" y="32"/>
                    </a:lnTo>
                    <a:lnTo>
                      <a:pt x="76" y="26"/>
                    </a:lnTo>
                    <a:lnTo>
                      <a:pt x="74" y="18"/>
                    </a:lnTo>
                    <a:lnTo>
                      <a:pt x="68" y="12"/>
                    </a:lnTo>
                    <a:lnTo>
                      <a:pt x="68" y="12"/>
                    </a:lnTo>
                    <a:lnTo>
                      <a:pt x="62" y="8"/>
                    </a:lnTo>
                    <a:lnTo>
                      <a:pt x="54" y="4"/>
                    </a:lnTo>
                    <a:lnTo>
                      <a:pt x="48" y="2"/>
                    </a:lnTo>
                    <a:lnTo>
                      <a:pt x="4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7" name="Freeform 34"/>
              <p:cNvSpPr>
                <a:spLocks/>
              </p:cNvSpPr>
              <p:nvPr/>
            </p:nvSpPr>
            <p:spPr bwMode="auto">
              <a:xfrm>
                <a:off x="5813425" y="2568575"/>
                <a:ext cx="127000" cy="127000"/>
              </a:xfrm>
              <a:custGeom>
                <a:avLst/>
                <a:gdLst/>
                <a:ahLst/>
                <a:cxnLst>
                  <a:cxn ang="0">
                    <a:pos x="40" y="0"/>
                  </a:cxn>
                  <a:cxn ang="0">
                    <a:pos x="40" y="0"/>
                  </a:cxn>
                  <a:cxn ang="0">
                    <a:pos x="32" y="2"/>
                  </a:cxn>
                  <a:cxn ang="0">
                    <a:pos x="26" y="4"/>
                  </a:cxn>
                  <a:cxn ang="0">
                    <a:pos x="18" y="8"/>
                  </a:cxn>
                  <a:cxn ang="0">
                    <a:pos x="12" y="12"/>
                  </a:cxn>
                  <a:cxn ang="0">
                    <a:pos x="12" y="12"/>
                  </a:cxn>
                  <a:cxn ang="0">
                    <a:pos x="6" y="18"/>
                  </a:cxn>
                  <a:cxn ang="0">
                    <a:pos x="4" y="26"/>
                  </a:cxn>
                  <a:cxn ang="0">
                    <a:pos x="0" y="32"/>
                  </a:cxn>
                  <a:cxn ang="0">
                    <a:pos x="0" y="40"/>
                  </a:cxn>
                  <a:cxn ang="0">
                    <a:pos x="0" y="48"/>
                  </a:cxn>
                  <a:cxn ang="0">
                    <a:pos x="4" y="56"/>
                  </a:cxn>
                  <a:cxn ang="0">
                    <a:pos x="6" y="62"/>
                  </a:cxn>
                  <a:cxn ang="0">
                    <a:pos x="12" y="68"/>
                  </a:cxn>
                  <a:cxn ang="0">
                    <a:pos x="12" y="68"/>
                  </a:cxn>
                  <a:cxn ang="0">
                    <a:pos x="18" y="74"/>
                  </a:cxn>
                  <a:cxn ang="0">
                    <a:pos x="26" y="78"/>
                  </a:cxn>
                  <a:cxn ang="0">
                    <a:pos x="32" y="80"/>
                  </a:cxn>
                  <a:cxn ang="0">
                    <a:pos x="40" y="80"/>
                  </a:cxn>
                  <a:cxn ang="0">
                    <a:pos x="40" y="80"/>
                  </a:cxn>
                  <a:cxn ang="0">
                    <a:pos x="48" y="80"/>
                  </a:cxn>
                  <a:cxn ang="0">
                    <a:pos x="54" y="78"/>
                  </a:cxn>
                  <a:cxn ang="0">
                    <a:pos x="62" y="74"/>
                  </a:cxn>
                  <a:cxn ang="0">
                    <a:pos x="68" y="68"/>
                  </a:cxn>
                  <a:cxn ang="0">
                    <a:pos x="68" y="68"/>
                  </a:cxn>
                  <a:cxn ang="0">
                    <a:pos x="74" y="62"/>
                  </a:cxn>
                  <a:cxn ang="0">
                    <a:pos x="76" y="56"/>
                  </a:cxn>
                  <a:cxn ang="0">
                    <a:pos x="80" y="48"/>
                  </a:cxn>
                  <a:cxn ang="0">
                    <a:pos x="80" y="40"/>
                  </a:cxn>
                  <a:cxn ang="0">
                    <a:pos x="80" y="32"/>
                  </a:cxn>
                  <a:cxn ang="0">
                    <a:pos x="76" y="26"/>
                  </a:cxn>
                  <a:cxn ang="0">
                    <a:pos x="74" y="18"/>
                  </a:cxn>
                  <a:cxn ang="0">
                    <a:pos x="68" y="12"/>
                  </a:cxn>
                  <a:cxn ang="0">
                    <a:pos x="68" y="12"/>
                  </a:cxn>
                  <a:cxn ang="0">
                    <a:pos x="62" y="8"/>
                  </a:cxn>
                  <a:cxn ang="0">
                    <a:pos x="54" y="4"/>
                  </a:cxn>
                  <a:cxn ang="0">
                    <a:pos x="48" y="2"/>
                  </a:cxn>
                  <a:cxn ang="0">
                    <a:pos x="40" y="0"/>
                  </a:cxn>
                </a:cxnLst>
                <a:rect l="0" t="0" r="r" b="b"/>
                <a:pathLst>
                  <a:path w="80" h="80">
                    <a:moveTo>
                      <a:pt x="40" y="0"/>
                    </a:moveTo>
                    <a:lnTo>
                      <a:pt x="40" y="0"/>
                    </a:lnTo>
                    <a:lnTo>
                      <a:pt x="32" y="2"/>
                    </a:lnTo>
                    <a:lnTo>
                      <a:pt x="26" y="4"/>
                    </a:lnTo>
                    <a:lnTo>
                      <a:pt x="18" y="8"/>
                    </a:lnTo>
                    <a:lnTo>
                      <a:pt x="12" y="12"/>
                    </a:lnTo>
                    <a:lnTo>
                      <a:pt x="12" y="12"/>
                    </a:lnTo>
                    <a:lnTo>
                      <a:pt x="6" y="18"/>
                    </a:lnTo>
                    <a:lnTo>
                      <a:pt x="4" y="26"/>
                    </a:lnTo>
                    <a:lnTo>
                      <a:pt x="0" y="32"/>
                    </a:lnTo>
                    <a:lnTo>
                      <a:pt x="0" y="40"/>
                    </a:lnTo>
                    <a:lnTo>
                      <a:pt x="0" y="48"/>
                    </a:lnTo>
                    <a:lnTo>
                      <a:pt x="4" y="56"/>
                    </a:lnTo>
                    <a:lnTo>
                      <a:pt x="6" y="62"/>
                    </a:lnTo>
                    <a:lnTo>
                      <a:pt x="12" y="68"/>
                    </a:lnTo>
                    <a:lnTo>
                      <a:pt x="12" y="68"/>
                    </a:lnTo>
                    <a:lnTo>
                      <a:pt x="18" y="74"/>
                    </a:lnTo>
                    <a:lnTo>
                      <a:pt x="26" y="78"/>
                    </a:lnTo>
                    <a:lnTo>
                      <a:pt x="32" y="80"/>
                    </a:lnTo>
                    <a:lnTo>
                      <a:pt x="40" y="80"/>
                    </a:lnTo>
                    <a:lnTo>
                      <a:pt x="40" y="80"/>
                    </a:lnTo>
                    <a:lnTo>
                      <a:pt x="48" y="80"/>
                    </a:lnTo>
                    <a:lnTo>
                      <a:pt x="54" y="78"/>
                    </a:lnTo>
                    <a:lnTo>
                      <a:pt x="62" y="74"/>
                    </a:lnTo>
                    <a:lnTo>
                      <a:pt x="68" y="68"/>
                    </a:lnTo>
                    <a:lnTo>
                      <a:pt x="68" y="68"/>
                    </a:lnTo>
                    <a:lnTo>
                      <a:pt x="74" y="62"/>
                    </a:lnTo>
                    <a:lnTo>
                      <a:pt x="76" y="56"/>
                    </a:lnTo>
                    <a:lnTo>
                      <a:pt x="80" y="48"/>
                    </a:lnTo>
                    <a:lnTo>
                      <a:pt x="80" y="40"/>
                    </a:lnTo>
                    <a:lnTo>
                      <a:pt x="80" y="32"/>
                    </a:lnTo>
                    <a:lnTo>
                      <a:pt x="76" y="26"/>
                    </a:lnTo>
                    <a:lnTo>
                      <a:pt x="74" y="18"/>
                    </a:lnTo>
                    <a:lnTo>
                      <a:pt x="68" y="12"/>
                    </a:lnTo>
                    <a:lnTo>
                      <a:pt x="68" y="12"/>
                    </a:lnTo>
                    <a:lnTo>
                      <a:pt x="62" y="8"/>
                    </a:lnTo>
                    <a:lnTo>
                      <a:pt x="54" y="4"/>
                    </a:lnTo>
                    <a:lnTo>
                      <a:pt x="48" y="2"/>
                    </a:lnTo>
                    <a:lnTo>
                      <a:pt x="4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8" name="Freeform 35"/>
              <p:cNvSpPr>
                <a:spLocks/>
              </p:cNvSpPr>
              <p:nvPr/>
            </p:nvSpPr>
            <p:spPr bwMode="auto">
              <a:xfrm>
                <a:off x="5461000" y="2606675"/>
                <a:ext cx="114300" cy="114300"/>
              </a:xfrm>
              <a:custGeom>
                <a:avLst/>
                <a:gdLst/>
                <a:ahLst/>
                <a:cxnLst>
                  <a:cxn ang="0">
                    <a:pos x="36" y="0"/>
                  </a:cxn>
                  <a:cxn ang="0">
                    <a:pos x="36" y="0"/>
                  </a:cxn>
                  <a:cxn ang="0">
                    <a:pos x="28" y="0"/>
                  </a:cxn>
                  <a:cxn ang="0">
                    <a:pos x="22" y="2"/>
                  </a:cxn>
                  <a:cxn ang="0">
                    <a:pos x="16" y="6"/>
                  </a:cxn>
                  <a:cxn ang="0">
                    <a:pos x="10" y="10"/>
                  </a:cxn>
                  <a:cxn ang="0">
                    <a:pos x="10" y="10"/>
                  </a:cxn>
                  <a:cxn ang="0">
                    <a:pos x="6" y="16"/>
                  </a:cxn>
                  <a:cxn ang="0">
                    <a:pos x="2" y="22"/>
                  </a:cxn>
                  <a:cxn ang="0">
                    <a:pos x="0" y="30"/>
                  </a:cxn>
                  <a:cxn ang="0">
                    <a:pos x="0" y="36"/>
                  </a:cxn>
                  <a:cxn ang="0">
                    <a:pos x="0" y="42"/>
                  </a:cxn>
                  <a:cxn ang="0">
                    <a:pos x="2" y="50"/>
                  </a:cxn>
                  <a:cxn ang="0">
                    <a:pos x="6" y="56"/>
                  </a:cxn>
                  <a:cxn ang="0">
                    <a:pos x="10" y="62"/>
                  </a:cxn>
                  <a:cxn ang="0">
                    <a:pos x="10" y="62"/>
                  </a:cxn>
                  <a:cxn ang="0">
                    <a:pos x="16" y="66"/>
                  </a:cxn>
                  <a:cxn ang="0">
                    <a:pos x="22" y="70"/>
                  </a:cxn>
                  <a:cxn ang="0">
                    <a:pos x="28" y="72"/>
                  </a:cxn>
                  <a:cxn ang="0">
                    <a:pos x="36" y="72"/>
                  </a:cxn>
                  <a:cxn ang="0">
                    <a:pos x="36" y="72"/>
                  </a:cxn>
                  <a:cxn ang="0">
                    <a:pos x="42" y="72"/>
                  </a:cxn>
                  <a:cxn ang="0">
                    <a:pos x="48" y="70"/>
                  </a:cxn>
                  <a:cxn ang="0">
                    <a:pos x="56" y="66"/>
                  </a:cxn>
                  <a:cxn ang="0">
                    <a:pos x="60" y="62"/>
                  </a:cxn>
                  <a:cxn ang="0">
                    <a:pos x="60" y="62"/>
                  </a:cxn>
                  <a:cxn ang="0">
                    <a:pos x="66" y="56"/>
                  </a:cxn>
                  <a:cxn ang="0">
                    <a:pos x="68" y="50"/>
                  </a:cxn>
                  <a:cxn ang="0">
                    <a:pos x="70" y="42"/>
                  </a:cxn>
                  <a:cxn ang="0">
                    <a:pos x="72" y="36"/>
                  </a:cxn>
                  <a:cxn ang="0">
                    <a:pos x="70" y="30"/>
                  </a:cxn>
                  <a:cxn ang="0">
                    <a:pos x="68" y="22"/>
                  </a:cxn>
                  <a:cxn ang="0">
                    <a:pos x="66" y="16"/>
                  </a:cxn>
                  <a:cxn ang="0">
                    <a:pos x="60" y="10"/>
                  </a:cxn>
                  <a:cxn ang="0">
                    <a:pos x="60" y="10"/>
                  </a:cxn>
                  <a:cxn ang="0">
                    <a:pos x="56" y="6"/>
                  </a:cxn>
                  <a:cxn ang="0">
                    <a:pos x="48" y="2"/>
                  </a:cxn>
                  <a:cxn ang="0">
                    <a:pos x="42" y="0"/>
                  </a:cxn>
                  <a:cxn ang="0">
                    <a:pos x="36" y="0"/>
                  </a:cxn>
                </a:cxnLst>
                <a:rect l="0" t="0" r="r" b="b"/>
                <a:pathLst>
                  <a:path w="72" h="72">
                    <a:moveTo>
                      <a:pt x="36" y="0"/>
                    </a:moveTo>
                    <a:lnTo>
                      <a:pt x="36" y="0"/>
                    </a:lnTo>
                    <a:lnTo>
                      <a:pt x="28" y="0"/>
                    </a:lnTo>
                    <a:lnTo>
                      <a:pt x="22" y="2"/>
                    </a:lnTo>
                    <a:lnTo>
                      <a:pt x="16" y="6"/>
                    </a:lnTo>
                    <a:lnTo>
                      <a:pt x="10" y="10"/>
                    </a:lnTo>
                    <a:lnTo>
                      <a:pt x="10" y="10"/>
                    </a:lnTo>
                    <a:lnTo>
                      <a:pt x="6" y="16"/>
                    </a:lnTo>
                    <a:lnTo>
                      <a:pt x="2" y="22"/>
                    </a:lnTo>
                    <a:lnTo>
                      <a:pt x="0" y="30"/>
                    </a:lnTo>
                    <a:lnTo>
                      <a:pt x="0" y="36"/>
                    </a:lnTo>
                    <a:lnTo>
                      <a:pt x="0" y="42"/>
                    </a:lnTo>
                    <a:lnTo>
                      <a:pt x="2" y="50"/>
                    </a:lnTo>
                    <a:lnTo>
                      <a:pt x="6" y="56"/>
                    </a:lnTo>
                    <a:lnTo>
                      <a:pt x="10" y="62"/>
                    </a:lnTo>
                    <a:lnTo>
                      <a:pt x="10" y="62"/>
                    </a:lnTo>
                    <a:lnTo>
                      <a:pt x="16" y="66"/>
                    </a:lnTo>
                    <a:lnTo>
                      <a:pt x="22" y="70"/>
                    </a:lnTo>
                    <a:lnTo>
                      <a:pt x="28" y="72"/>
                    </a:lnTo>
                    <a:lnTo>
                      <a:pt x="36" y="72"/>
                    </a:lnTo>
                    <a:lnTo>
                      <a:pt x="36" y="72"/>
                    </a:lnTo>
                    <a:lnTo>
                      <a:pt x="42" y="72"/>
                    </a:lnTo>
                    <a:lnTo>
                      <a:pt x="48" y="70"/>
                    </a:lnTo>
                    <a:lnTo>
                      <a:pt x="56" y="66"/>
                    </a:lnTo>
                    <a:lnTo>
                      <a:pt x="60" y="62"/>
                    </a:lnTo>
                    <a:lnTo>
                      <a:pt x="60" y="62"/>
                    </a:lnTo>
                    <a:lnTo>
                      <a:pt x="66" y="56"/>
                    </a:lnTo>
                    <a:lnTo>
                      <a:pt x="68" y="50"/>
                    </a:lnTo>
                    <a:lnTo>
                      <a:pt x="70" y="42"/>
                    </a:lnTo>
                    <a:lnTo>
                      <a:pt x="72" y="36"/>
                    </a:lnTo>
                    <a:lnTo>
                      <a:pt x="70" y="30"/>
                    </a:lnTo>
                    <a:lnTo>
                      <a:pt x="68" y="22"/>
                    </a:lnTo>
                    <a:lnTo>
                      <a:pt x="66" y="16"/>
                    </a:lnTo>
                    <a:lnTo>
                      <a:pt x="60" y="10"/>
                    </a:lnTo>
                    <a:lnTo>
                      <a:pt x="60" y="10"/>
                    </a:lnTo>
                    <a:lnTo>
                      <a:pt x="56" y="6"/>
                    </a:lnTo>
                    <a:lnTo>
                      <a:pt x="48" y="2"/>
                    </a:lnTo>
                    <a:lnTo>
                      <a:pt x="42" y="0"/>
                    </a:lnTo>
                    <a:lnTo>
                      <a:pt x="3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9" name="Freeform 36"/>
              <p:cNvSpPr>
                <a:spLocks/>
              </p:cNvSpPr>
              <p:nvPr/>
            </p:nvSpPr>
            <p:spPr bwMode="auto">
              <a:xfrm>
                <a:off x="5461000" y="2606675"/>
                <a:ext cx="114300" cy="114300"/>
              </a:xfrm>
              <a:custGeom>
                <a:avLst/>
                <a:gdLst/>
                <a:ahLst/>
                <a:cxnLst>
                  <a:cxn ang="0">
                    <a:pos x="36" y="0"/>
                  </a:cxn>
                  <a:cxn ang="0">
                    <a:pos x="36" y="0"/>
                  </a:cxn>
                  <a:cxn ang="0">
                    <a:pos x="28" y="0"/>
                  </a:cxn>
                  <a:cxn ang="0">
                    <a:pos x="22" y="2"/>
                  </a:cxn>
                  <a:cxn ang="0">
                    <a:pos x="16" y="6"/>
                  </a:cxn>
                  <a:cxn ang="0">
                    <a:pos x="10" y="10"/>
                  </a:cxn>
                  <a:cxn ang="0">
                    <a:pos x="10" y="10"/>
                  </a:cxn>
                  <a:cxn ang="0">
                    <a:pos x="6" y="16"/>
                  </a:cxn>
                  <a:cxn ang="0">
                    <a:pos x="2" y="22"/>
                  </a:cxn>
                  <a:cxn ang="0">
                    <a:pos x="0" y="30"/>
                  </a:cxn>
                  <a:cxn ang="0">
                    <a:pos x="0" y="36"/>
                  </a:cxn>
                  <a:cxn ang="0">
                    <a:pos x="0" y="42"/>
                  </a:cxn>
                  <a:cxn ang="0">
                    <a:pos x="2" y="50"/>
                  </a:cxn>
                  <a:cxn ang="0">
                    <a:pos x="6" y="56"/>
                  </a:cxn>
                  <a:cxn ang="0">
                    <a:pos x="10" y="62"/>
                  </a:cxn>
                  <a:cxn ang="0">
                    <a:pos x="10" y="62"/>
                  </a:cxn>
                  <a:cxn ang="0">
                    <a:pos x="16" y="66"/>
                  </a:cxn>
                  <a:cxn ang="0">
                    <a:pos x="22" y="70"/>
                  </a:cxn>
                  <a:cxn ang="0">
                    <a:pos x="28" y="72"/>
                  </a:cxn>
                  <a:cxn ang="0">
                    <a:pos x="36" y="72"/>
                  </a:cxn>
                  <a:cxn ang="0">
                    <a:pos x="36" y="72"/>
                  </a:cxn>
                  <a:cxn ang="0">
                    <a:pos x="42" y="72"/>
                  </a:cxn>
                  <a:cxn ang="0">
                    <a:pos x="48" y="70"/>
                  </a:cxn>
                  <a:cxn ang="0">
                    <a:pos x="56" y="66"/>
                  </a:cxn>
                  <a:cxn ang="0">
                    <a:pos x="60" y="62"/>
                  </a:cxn>
                  <a:cxn ang="0">
                    <a:pos x="60" y="62"/>
                  </a:cxn>
                  <a:cxn ang="0">
                    <a:pos x="66" y="56"/>
                  </a:cxn>
                  <a:cxn ang="0">
                    <a:pos x="68" y="50"/>
                  </a:cxn>
                  <a:cxn ang="0">
                    <a:pos x="70" y="42"/>
                  </a:cxn>
                  <a:cxn ang="0">
                    <a:pos x="72" y="36"/>
                  </a:cxn>
                  <a:cxn ang="0">
                    <a:pos x="70" y="30"/>
                  </a:cxn>
                  <a:cxn ang="0">
                    <a:pos x="68" y="22"/>
                  </a:cxn>
                  <a:cxn ang="0">
                    <a:pos x="66" y="16"/>
                  </a:cxn>
                  <a:cxn ang="0">
                    <a:pos x="60" y="10"/>
                  </a:cxn>
                  <a:cxn ang="0">
                    <a:pos x="60" y="10"/>
                  </a:cxn>
                  <a:cxn ang="0">
                    <a:pos x="56" y="6"/>
                  </a:cxn>
                  <a:cxn ang="0">
                    <a:pos x="48" y="2"/>
                  </a:cxn>
                  <a:cxn ang="0">
                    <a:pos x="42" y="0"/>
                  </a:cxn>
                  <a:cxn ang="0">
                    <a:pos x="36" y="0"/>
                  </a:cxn>
                </a:cxnLst>
                <a:rect l="0" t="0" r="r" b="b"/>
                <a:pathLst>
                  <a:path w="72" h="72">
                    <a:moveTo>
                      <a:pt x="36" y="0"/>
                    </a:moveTo>
                    <a:lnTo>
                      <a:pt x="36" y="0"/>
                    </a:lnTo>
                    <a:lnTo>
                      <a:pt x="28" y="0"/>
                    </a:lnTo>
                    <a:lnTo>
                      <a:pt x="22" y="2"/>
                    </a:lnTo>
                    <a:lnTo>
                      <a:pt x="16" y="6"/>
                    </a:lnTo>
                    <a:lnTo>
                      <a:pt x="10" y="10"/>
                    </a:lnTo>
                    <a:lnTo>
                      <a:pt x="10" y="10"/>
                    </a:lnTo>
                    <a:lnTo>
                      <a:pt x="6" y="16"/>
                    </a:lnTo>
                    <a:lnTo>
                      <a:pt x="2" y="22"/>
                    </a:lnTo>
                    <a:lnTo>
                      <a:pt x="0" y="30"/>
                    </a:lnTo>
                    <a:lnTo>
                      <a:pt x="0" y="36"/>
                    </a:lnTo>
                    <a:lnTo>
                      <a:pt x="0" y="42"/>
                    </a:lnTo>
                    <a:lnTo>
                      <a:pt x="2" y="50"/>
                    </a:lnTo>
                    <a:lnTo>
                      <a:pt x="6" y="56"/>
                    </a:lnTo>
                    <a:lnTo>
                      <a:pt x="10" y="62"/>
                    </a:lnTo>
                    <a:lnTo>
                      <a:pt x="10" y="62"/>
                    </a:lnTo>
                    <a:lnTo>
                      <a:pt x="16" y="66"/>
                    </a:lnTo>
                    <a:lnTo>
                      <a:pt x="22" y="70"/>
                    </a:lnTo>
                    <a:lnTo>
                      <a:pt x="28" y="72"/>
                    </a:lnTo>
                    <a:lnTo>
                      <a:pt x="36" y="72"/>
                    </a:lnTo>
                    <a:lnTo>
                      <a:pt x="36" y="72"/>
                    </a:lnTo>
                    <a:lnTo>
                      <a:pt x="42" y="72"/>
                    </a:lnTo>
                    <a:lnTo>
                      <a:pt x="48" y="70"/>
                    </a:lnTo>
                    <a:lnTo>
                      <a:pt x="56" y="66"/>
                    </a:lnTo>
                    <a:lnTo>
                      <a:pt x="60" y="62"/>
                    </a:lnTo>
                    <a:lnTo>
                      <a:pt x="60" y="62"/>
                    </a:lnTo>
                    <a:lnTo>
                      <a:pt x="66" y="56"/>
                    </a:lnTo>
                    <a:lnTo>
                      <a:pt x="68" y="50"/>
                    </a:lnTo>
                    <a:lnTo>
                      <a:pt x="70" y="42"/>
                    </a:lnTo>
                    <a:lnTo>
                      <a:pt x="72" y="36"/>
                    </a:lnTo>
                    <a:lnTo>
                      <a:pt x="70" y="30"/>
                    </a:lnTo>
                    <a:lnTo>
                      <a:pt x="68" y="22"/>
                    </a:lnTo>
                    <a:lnTo>
                      <a:pt x="66" y="16"/>
                    </a:lnTo>
                    <a:lnTo>
                      <a:pt x="60" y="10"/>
                    </a:lnTo>
                    <a:lnTo>
                      <a:pt x="60" y="10"/>
                    </a:lnTo>
                    <a:lnTo>
                      <a:pt x="56" y="6"/>
                    </a:lnTo>
                    <a:lnTo>
                      <a:pt x="48" y="2"/>
                    </a:lnTo>
                    <a:lnTo>
                      <a:pt x="42" y="0"/>
                    </a:lnTo>
                    <a:lnTo>
                      <a:pt x="3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0" name="Freeform 37"/>
              <p:cNvSpPr>
                <a:spLocks/>
              </p:cNvSpPr>
              <p:nvPr/>
            </p:nvSpPr>
            <p:spPr bwMode="auto">
              <a:xfrm>
                <a:off x="5118100" y="2705100"/>
                <a:ext cx="101600" cy="104775"/>
              </a:xfrm>
              <a:custGeom>
                <a:avLst/>
                <a:gdLst/>
                <a:ahLst/>
                <a:cxnLst>
                  <a:cxn ang="0">
                    <a:pos x="32" y="0"/>
                  </a:cxn>
                  <a:cxn ang="0">
                    <a:pos x="32" y="0"/>
                  </a:cxn>
                  <a:cxn ang="0">
                    <a:pos x="26" y="2"/>
                  </a:cxn>
                  <a:cxn ang="0">
                    <a:pos x="20" y="4"/>
                  </a:cxn>
                  <a:cxn ang="0">
                    <a:pos x="14" y="6"/>
                  </a:cxn>
                  <a:cxn ang="0">
                    <a:pos x="8" y="10"/>
                  </a:cxn>
                  <a:cxn ang="0">
                    <a:pos x="8" y="10"/>
                  </a:cxn>
                  <a:cxn ang="0">
                    <a:pos x="4" y="16"/>
                  </a:cxn>
                  <a:cxn ang="0">
                    <a:pos x="2" y="20"/>
                  </a:cxn>
                  <a:cxn ang="0">
                    <a:pos x="0" y="26"/>
                  </a:cxn>
                  <a:cxn ang="0">
                    <a:pos x="0" y="32"/>
                  </a:cxn>
                  <a:cxn ang="0">
                    <a:pos x="0" y="40"/>
                  </a:cxn>
                  <a:cxn ang="0">
                    <a:pos x="2" y="46"/>
                  </a:cxn>
                  <a:cxn ang="0">
                    <a:pos x="4" y="50"/>
                  </a:cxn>
                  <a:cxn ang="0">
                    <a:pos x="8" y="56"/>
                  </a:cxn>
                  <a:cxn ang="0">
                    <a:pos x="8" y="56"/>
                  </a:cxn>
                  <a:cxn ang="0">
                    <a:pos x="14" y="60"/>
                  </a:cxn>
                  <a:cxn ang="0">
                    <a:pos x="20" y="62"/>
                  </a:cxn>
                  <a:cxn ang="0">
                    <a:pos x="26" y="64"/>
                  </a:cxn>
                  <a:cxn ang="0">
                    <a:pos x="32" y="66"/>
                  </a:cxn>
                  <a:cxn ang="0">
                    <a:pos x="32" y="66"/>
                  </a:cxn>
                  <a:cxn ang="0">
                    <a:pos x="38" y="64"/>
                  </a:cxn>
                  <a:cxn ang="0">
                    <a:pos x="44" y="62"/>
                  </a:cxn>
                  <a:cxn ang="0">
                    <a:pos x="50" y="60"/>
                  </a:cxn>
                  <a:cxn ang="0">
                    <a:pos x="54" y="56"/>
                  </a:cxn>
                  <a:cxn ang="0">
                    <a:pos x="54" y="56"/>
                  </a:cxn>
                  <a:cxn ang="0">
                    <a:pos x="58" y="50"/>
                  </a:cxn>
                  <a:cxn ang="0">
                    <a:pos x="62" y="46"/>
                  </a:cxn>
                  <a:cxn ang="0">
                    <a:pos x="64" y="40"/>
                  </a:cxn>
                  <a:cxn ang="0">
                    <a:pos x="64" y="32"/>
                  </a:cxn>
                  <a:cxn ang="0">
                    <a:pos x="64" y="26"/>
                  </a:cxn>
                  <a:cxn ang="0">
                    <a:pos x="62" y="20"/>
                  </a:cxn>
                  <a:cxn ang="0">
                    <a:pos x="58" y="16"/>
                  </a:cxn>
                  <a:cxn ang="0">
                    <a:pos x="54" y="10"/>
                  </a:cxn>
                  <a:cxn ang="0">
                    <a:pos x="54" y="10"/>
                  </a:cxn>
                  <a:cxn ang="0">
                    <a:pos x="50" y="6"/>
                  </a:cxn>
                  <a:cxn ang="0">
                    <a:pos x="44" y="4"/>
                  </a:cxn>
                  <a:cxn ang="0">
                    <a:pos x="38" y="2"/>
                  </a:cxn>
                  <a:cxn ang="0">
                    <a:pos x="32" y="0"/>
                  </a:cxn>
                </a:cxnLst>
                <a:rect l="0" t="0" r="r" b="b"/>
                <a:pathLst>
                  <a:path w="64" h="66">
                    <a:moveTo>
                      <a:pt x="32" y="0"/>
                    </a:moveTo>
                    <a:lnTo>
                      <a:pt x="32" y="0"/>
                    </a:lnTo>
                    <a:lnTo>
                      <a:pt x="26" y="2"/>
                    </a:lnTo>
                    <a:lnTo>
                      <a:pt x="20" y="4"/>
                    </a:lnTo>
                    <a:lnTo>
                      <a:pt x="14" y="6"/>
                    </a:lnTo>
                    <a:lnTo>
                      <a:pt x="8" y="10"/>
                    </a:lnTo>
                    <a:lnTo>
                      <a:pt x="8" y="10"/>
                    </a:lnTo>
                    <a:lnTo>
                      <a:pt x="4" y="16"/>
                    </a:lnTo>
                    <a:lnTo>
                      <a:pt x="2" y="20"/>
                    </a:lnTo>
                    <a:lnTo>
                      <a:pt x="0" y="26"/>
                    </a:lnTo>
                    <a:lnTo>
                      <a:pt x="0" y="32"/>
                    </a:lnTo>
                    <a:lnTo>
                      <a:pt x="0" y="40"/>
                    </a:lnTo>
                    <a:lnTo>
                      <a:pt x="2" y="46"/>
                    </a:lnTo>
                    <a:lnTo>
                      <a:pt x="4" y="50"/>
                    </a:lnTo>
                    <a:lnTo>
                      <a:pt x="8" y="56"/>
                    </a:lnTo>
                    <a:lnTo>
                      <a:pt x="8" y="56"/>
                    </a:lnTo>
                    <a:lnTo>
                      <a:pt x="14" y="60"/>
                    </a:lnTo>
                    <a:lnTo>
                      <a:pt x="20" y="62"/>
                    </a:lnTo>
                    <a:lnTo>
                      <a:pt x="26" y="64"/>
                    </a:lnTo>
                    <a:lnTo>
                      <a:pt x="32" y="66"/>
                    </a:lnTo>
                    <a:lnTo>
                      <a:pt x="32" y="66"/>
                    </a:lnTo>
                    <a:lnTo>
                      <a:pt x="38" y="64"/>
                    </a:lnTo>
                    <a:lnTo>
                      <a:pt x="44" y="62"/>
                    </a:lnTo>
                    <a:lnTo>
                      <a:pt x="50" y="60"/>
                    </a:lnTo>
                    <a:lnTo>
                      <a:pt x="54" y="56"/>
                    </a:lnTo>
                    <a:lnTo>
                      <a:pt x="54" y="56"/>
                    </a:lnTo>
                    <a:lnTo>
                      <a:pt x="58" y="50"/>
                    </a:lnTo>
                    <a:lnTo>
                      <a:pt x="62" y="46"/>
                    </a:lnTo>
                    <a:lnTo>
                      <a:pt x="64" y="40"/>
                    </a:lnTo>
                    <a:lnTo>
                      <a:pt x="64" y="32"/>
                    </a:lnTo>
                    <a:lnTo>
                      <a:pt x="64" y="26"/>
                    </a:lnTo>
                    <a:lnTo>
                      <a:pt x="62" y="20"/>
                    </a:lnTo>
                    <a:lnTo>
                      <a:pt x="58" y="16"/>
                    </a:lnTo>
                    <a:lnTo>
                      <a:pt x="54" y="10"/>
                    </a:lnTo>
                    <a:lnTo>
                      <a:pt x="54" y="10"/>
                    </a:lnTo>
                    <a:lnTo>
                      <a:pt x="50" y="6"/>
                    </a:lnTo>
                    <a:lnTo>
                      <a:pt x="44" y="4"/>
                    </a:lnTo>
                    <a:lnTo>
                      <a:pt x="38" y="2"/>
                    </a:lnTo>
                    <a:lnTo>
                      <a:pt x="3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1" name="Freeform 38"/>
              <p:cNvSpPr>
                <a:spLocks/>
              </p:cNvSpPr>
              <p:nvPr/>
            </p:nvSpPr>
            <p:spPr bwMode="auto">
              <a:xfrm>
                <a:off x="5118100" y="2705100"/>
                <a:ext cx="101600" cy="104775"/>
              </a:xfrm>
              <a:custGeom>
                <a:avLst/>
                <a:gdLst/>
                <a:ahLst/>
                <a:cxnLst>
                  <a:cxn ang="0">
                    <a:pos x="32" y="0"/>
                  </a:cxn>
                  <a:cxn ang="0">
                    <a:pos x="32" y="0"/>
                  </a:cxn>
                  <a:cxn ang="0">
                    <a:pos x="26" y="2"/>
                  </a:cxn>
                  <a:cxn ang="0">
                    <a:pos x="20" y="4"/>
                  </a:cxn>
                  <a:cxn ang="0">
                    <a:pos x="14" y="6"/>
                  </a:cxn>
                  <a:cxn ang="0">
                    <a:pos x="8" y="10"/>
                  </a:cxn>
                  <a:cxn ang="0">
                    <a:pos x="8" y="10"/>
                  </a:cxn>
                  <a:cxn ang="0">
                    <a:pos x="4" y="16"/>
                  </a:cxn>
                  <a:cxn ang="0">
                    <a:pos x="2" y="20"/>
                  </a:cxn>
                  <a:cxn ang="0">
                    <a:pos x="0" y="26"/>
                  </a:cxn>
                  <a:cxn ang="0">
                    <a:pos x="0" y="32"/>
                  </a:cxn>
                  <a:cxn ang="0">
                    <a:pos x="0" y="40"/>
                  </a:cxn>
                  <a:cxn ang="0">
                    <a:pos x="2" y="46"/>
                  </a:cxn>
                  <a:cxn ang="0">
                    <a:pos x="4" y="50"/>
                  </a:cxn>
                  <a:cxn ang="0">
                    <a:pos x="8" y="56"/>
                  </a:cxn>
                  <a:cxn ang="0">
                    <a:pos x="8" y="56"/>
                  </a:cxn>
                  <a:cxn ang="0">
                    <a:pos x="14" y="60"/>
                  </a:cxn>
                  <a:cxn ang="0">
                    <a:pos x="20" y="62"/>
                  </a:cxn>
                  <a:cxn ang="0">
                    <a:pos x="26" y="64"/>
                  </a:cxn>
                  <a:cxn ang="0">
                    <a:pos x="32" y="66"/>
                  </a:cxn>
                  <a:cxn ang="0">
                    <a:pos x="32" y="66"/>
                  </a:cxn>
                  <a:cxn ang="0">
                    <a:pos x="38" y="64"/>
                  </a:cxn>
                  <a:cxn ang="0">
                    <a:pos x="44" y="62"/>
                  </a:cxn>
                  <a:cxn ang="0">
                    <a:pos x="50" y="60"/>
                  </a:cxn>
                  <a:cxn ang="0">
                    <a:pos x="54" y="56"/>
                  </a:cxn>
                  <a:cxn ang="0">
                    <a:pos x="54" y="56"/>
                  </a:cxn>
                  <a:cxn ang="0">
                    <a:pos x="58" y="50"/>
                  </a:cxn>
                  <a:cxn ang="0">
                    <a:pos x="62" y="46"/>
                  </a:cxn>
                  <a:cxn ang="0">
                    <a:pos x="64" y="40"/>
                  </a:cxn>
                  <a:cxn ang="0">
                    <a:pos x="64" y="32"/>
                  </a:cxn>
                  <a:cxn ang="0">
                    <a:pos x="64" y="26"/>
                  </a:cxn>
                  <a:cxn ang="0">
                    <a:pos x="62" y="20"/>
                  </a:cxn>
                  <a:cxn ang="0">
                    <a:pos x="58" y="16"/>
                  </a:cxn>
                  <a:cxn ang="0">
                    <a:pos x="54" y="10"/>
                  </a:cxn>
                  <a:cxn ang="0">
                    <a:pos x="54" y="10"/>
                  </a:cxn>
                  <a:cxn ang="0">
                    <a:pos x="50" y="6"/>
                  </a:cxn>
                  <a:cxn ang="0">
                    <a:pos x="44" y="4"/>
                  </a:cxn>
                  <a:cxn ang="0">
                    <a:pos x="38" y="2"/>
                  </a:cxn>
                  <a:cxn ang="0">
                    <a:pos x="32" y="0"/>
                  </a:cxn>
                </a:cxnLst>
                <a:rect l="0" t="0" r="r" b="b"/>
                <a:pathLst>
                  <a:path w="64" h="66">
                    <a:moveTo>
                      <a:pt x="32" y="0"/>
                    </a:moveTo>
                    <a:lnTo>
                      <a:pt x="32" y="0"/>
                    </a:lnTo>
                    <a:lnTo>
                      <a:pt x="26" y="2"/>
                    </a:lnTo>
                    <a:lnTo>
                      <a:pt x="20" y="4"/>
                    </a:lnTo>
                    <a:lnTo>
                      <a:pt x="14" y="6"/>
                    </a:lnTo>
                    <a:lnTo>
                      <a:pt x="8" y="10"/>
                    </a:lnTo>
                    <a:lnTo>
                      <a:pt x="8" y="10"/>
                    </a:lnTo>
                    <a:lnTo>
                      <a:pt x="4" y="16"/>
                    </a:lnTo>
                    <a:lnTo>
                      <a:pt x="2" y="20"/>
                    </a:lnTo>
                    <a:lnTo>
                      <a:pt x="0" y="26"/>
                    </a:lnTo>
                    <a:lnTo>
                      <a:pt x="0" y="32"/>
                    </a:lnTo>
                    <a:lnTo>
                      <a:pt x="0" y="40"/>
                    </a:lnTo>
                    <a:lnTo>
                      <a:pt x="2" y="46"/>
                    </a:lnTo>
                    <a:lnTo>
                      <a:pt x="4" y="50"/>
                    </a:lnTo>
                    <a:lnTo>
                      <a:pt x="8" y="56"/>
                    </a:lnTo>
                    <a:lnTo>
                      <a:pt x="8" y="56"/>
                    </a:lnTo>
                    <a:lnTo>
                      <a:pt x="14" y="60"/>
                    </a:lnTo>
                    <a:lnTo>
                      <a:pt x="20" y="62"/>
                    </a:lnTo>
                    <a:lnTo>
                      <a:pt x="26" y="64"/>
                    </a:lnTo>
                    <a:lnTo>
                      <a:pt x="32" y="66"/>
                    </a:lnTo>
                    <a:lnTo>
                      <a:pt x="32" y="66"/>
                    </a:lnTo>
                    <a:lnTo>
                      <a:pt x="38" y="64"/>
                    </a:lnTo>
                    <a:lnTo>
                      <a:pt x="44" y="62"/>
                    </a:lnTo>
                    <a:lnTo>
                      <a:pt x="50" y="60"/>
                    </a:lnTo>
                    <a:lnTo>
                      <a:pt x="54" y="56"/>
                    </a:lnTo>
                    <a:lnTo>
                      <a:pt x="54" y="56"/>
                    </a:lnTo>
                    <a:lnTo>
                      <a:pt x="58" y="50"/>
                    </a:lnTo>
                    <a:lnTo>
                      <a:pt x="62" y="46"/>
                    </a:lnTo>
                    <a:lnTo>
                      <a:pt x="64" y="40"/>
                    </a:lnTo>
                    <a:lnTo>
                      <a:pt x="64" y="32"/>
                    </a:lnTo>
                    <a:lnTo>
                      <a:pt x="64" y="26"/>
                    </a:lnTo>
                    <a:lnTo>
                      <a:pt x="62" y="20"/>
                    </a:lnTo>
                    <a:lnTo>
                      <a:pt x="58" y="16"/>
                    </a:lnTo>
                    <a:lnTo>
                      <a:pt x="54" y="10"/>
                    </a:lnTo>
                    <a:lnTo>
                      <a:pt x="54" y="10"/>
                    </a:lnTo>
                    <a:lnTo>
                      <a:pt x="50" y="6"/>
                    </a:lnTo>
                    <a:lnTo>
                      <a:pt x="44" y="4"/>
                    </a:lnTo>
                    <a:lnTo>
                      <a:pt x="38" y="2"/>
                    </a:lnTo>
                    <a:lnTo>
                      <a:pt x="3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2" name="Freeform 39"/>
              <p:cNvSpPr>
                <a:spLocks/>
              </p:cNvSpPr>
              <p:nvPr/>
            </p:nvSpPr>
            <p:spPr bwMode="auto">
              <a:xfrm>
                <a:off x="4794250" y="2863850"/>
                <a:ext cx="92075" cy="92075"/>
              </a:xfrm>
              <a:custGeom>
                <a:avLst/>
                <a:gdLst/>
                <a:ahLst/>
                <a:cxnLst>
                  <a:cxn ang="0">
                    <a:pos x="30" y="0"/>
                  </a:cxn>
                  <a:cxn ang="0">
                    <a:pos x="30" y="0"/>
                  </a:cxn>
                  <a:cxn ang="0">
                    <a:pos x="18" y="2"/>
                  </a:cxn>
                  <a:cxn ang="0">
                    <a:pos x="10" y="8"/>
                  </a:cxn>
                  <a:cxn ang="0">
                    <a:pos x="10" y="8"/>
                  </a:cxn>
                  <a:cxn ang="0">
                    <a:pos x="2" y="18"/>
                  </a:cxn>
                  <a:cxn ang="0">
                    <a:pos x="0" y="30"/>
                  </a:cxn>
                  <a:cxn ang="0">
                    <a:pos x="2" y="40"/>
                  </a:cxn>
                  <a:cxn ang="0">
                    <a:pos x="10" y="50"/>
                  </a:cxn>
                  <a:cxn ang="0">
                    <a:pos x="10" y="50"/>
                  </a:cxn>
                  <a:cxn ang="0">
                    <a:pos x="18" y="56"/>
                  </a:cxn>
                  <a:cxn ang="0">
                    <a:pos x="30" y="58"/>
                  </a:cxn>
                  <a:cxn ang="0">
                    <a:pos x="30" y="58"/>
                  </a:cxn>
                  <a:cxn ang="0">
                    <a:pos x="40" y="56"/>
                  </a:cxn>
                  <a:cxn ang="0">
                    <a:pos x="50" y="50"/>
                  </a:cxn>
                  <a:cxn ang="0">
                    <a:pos x="50" y="50"/>
                  </a:cxn>
                  <a:cxn ang="0">
                    <a:pos x="56" y="40"/>
                  </a:cxn>
                  <a:cxn ang="0">
                    <a:pos x="58" y="30"/>
                  </a:cxn>
                  <a:cxn ang="0">
                    <a:pos x="56" y="18"/>
                  </a:cxn>
                  <a:cxn ang="0">
                    <a:pos x="50" y="8"/>
                  </a:cxn>
                  <a:cxn ang="0">
                    <a:pos x="50" y="8"/>
                  </a:cxn>
                  <a:cxn ang="0">
                    <a:pos x="40" y="2"/>
                  </a:cxn>
                  <a:cxn ang="0">
                    <a:pos x="30" y="0"/>
                  </a:cxn>
                </a:cxnLst>
                <a:rect l="0" t="0" r="r" b="b"/>
                <a:pathLst>
                  <a:path w="58" h="58">
                    <a:moveTo>
                      <a:pt x="30" y="0"/>
                    </a:moveTo>
                    <a:lnTo>
                      <a:pt x="30" y="0"/>
                    </a:lnTo>
                    <a:lnTo>
                      <a:pt x="18" y="2"/>
                    </a:lnTo>
                    <a:lnTo>
                      <a:pt x="10" y="8"/>
                    </a:lnTo>
                    <a:lnTo>
                      <a:pt x="10" y="8"/>
                    </a:lnTo>
                    <a:lnTo>
                      <a:pt x="2" y="18"/>
                    </a:lnTo>
                    <a:lnTo>
                      <a:pt x="0" y="30"/>
                    </a:lnTo>
                    <a:lnTo>
                      <a:pt x="2" y="40"/>
                    </a:lnTo>
                    <a:lnTo>
                      <a:pt x="10" y="50"/>
                    </a:lnTo>
                    <a:lnTo>
                      <a:pt x="10" y="50"/>
                    </a:lnTo>
                    <a:lnTo>
                      <a:pt x="18" y="56"/>
                    </a:lnTo>
                    <a:lnTo>
                      <a:pt x="30" y="58"/>
                    </a:lnTo>
                    <a:lnTo>
                      <a:pt x="30" y="58"/>
                    </a:lnTo>
                    <a:lnTo>
                      <a:pt x="40" y="56"/>
                    </a:lnTo>
                    <a:lnTo>
                      <a:pt x="50" y="50"/>
                    </a:lnTo>
                    <a:lnTo>
                      <a:pt x="50" y="50"/>
                    </a:lnTo>
                    <a:lnTo>
                      <a:pt x="56" y="40"/>
                    </a:lnTo>
                    <a:lnTo>
                      <a:pt x="58" y="30"/>
                    </a:lnTo>
                    <a:lnTo>
                      <a:pt x="56" y="18"/>
                    </a:lnTo>
                    <a:lnTo>
                      <a:pt x="50" y="8"/>
                    </a:lnTo>
                    <a:lnTo>
                      <a:pt x="50" y="8"/>
                    </a:lnTo>
                    <a:lnTo>
                      <a:pt x="40" y="2"/>
                    </a:lnTo>
                    <a:lnTo>
                      <a:pt x="3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3" name="Freeform 40"/>
              <p:cNvSpPr>
                <a:spLocks/>
              </p:cNvSpPr>
              <p:nvPr/>
            </p:nvSpPr>
            <p:spPr bwMode="auto">
              <a:xfrm>
                <a:off x="4794250" y="2863850"/>
                <a:ext cx="92075" cy="92075"/>
              </a:xfrm>
              <a:custGeom>
                <a:avLst/>
                <a:gdLst/>
                <a:ahLst/>
                <a:cxnLst>
                  <a:cxn ang="0">
                    <a:pos x="30" y="0"/>
                  </a:cxn>
                  <a:cxn ang="0">
                    <a:pos x="30" y="0"/>
                  </a:cxn>
                  <a:cxn ang="0">
                    <a:pos x="18" y="2"/>
                  </a:cxn>
                  <a:cxn ang="0">
                    <a:pos x="10" y="8"/>
                  </a:cxn>
                  <a:cxn ang="0">
                    <a:pos x="10" y="8"/>
                  </a:cxn>
                  <a:cxn ang="0">
                    <a:pos x="2" y="18"/>
                  </a:cxn>
                  <a:cxn ang="0">
                    <a:pos x="0" y="30"/>
                  </a:cxn>
                  <a:cxn ang="0">
                    <a:pos x="2" y="40"/>
                  </a:cxn>
                  <a:cxn ang="0">
                    <a:pos x="10" y="50"/>
                  </a:cxn>
                  <a:cxn ang="0">
                    <a:pos x="10" y="50"/>
                  </a:cxn>
                  <a:cxn ang="0">
                    <a:pos x="18" y="56"/>
                  </a:cxn>
                  <a:cxn ang="0">
                    <a:pos x="30" y="58"/>
                  </a:cxn>
                  <a:cxn ang="0">
                    <a:pos x="30" y="58"/>
                  </a:cxn>
                  <a:cxn ang="0">
                    <a:pos x="40" y="56"/>
                  </a:cxn>
                  <a:cxn ang="0">
                    <a:pos x="50" y="50"/>
                  </a:cxn>
                  <a:cxn ang="0">
                    <a:pos x="50" y="50"/>
                  </a:cxn>
                  <a:cxn ang="0">
                    <a:pos x="56" y="40"/>
                  </a:cxn>
                  <a:cxn ang="0">
                    <a:pos x="58" y="30"/>
                  </a:cxn>
                  <a:cxn ang="0">
                    <a:pos x="56" y="18"/>
                  </a:cxn>
                  <a:cxn ang="0">
                    <a:pos x="50" y="8"/>
                  </a:cxn>
                  <a:cxn ang="0">
                    <a:pos x="50" y="8"/>
                  </a:cxn>
                  <a:cxn ang="0">
                    <a:pos x="40" y="2"/>
                  </a:cxn>
                  <a:cxn ang="0">
                    <a:pos x="30" y="0"/>
                  </a:cxn>
                </a:cxnLst>
                <a:rect l="0" t="0" r="r" b="b"/>
                <a:pathLst>
                  <a:path w="58" h="58">
                    <a:moveTo>
                      <a:pt x="30" y="0"/>
                    </a:moveTo>
                    <a:lnTo>
                      <a:pt x="30" y="0"/>
                    </a:lnTo>
                    <a:lnTo>
                      <a:pt x="18" y="2"/>
                    </a:lnTo>
                    <a:lnTo>
                      <a:pt x="10" y="8"/>
                    </a:lnTo>
                    <a:lnTo>
                      <a:pt x="10" y="8"/>
                    </a:lnTo>
                    <a:lnTo>
                      <a:pt x="2" y="18"/>
                    </a:lnTo>
                    <a:lnTo>
                      <a:pt x="0" y="30"/>
                    </a:lnTo>
                    <a:lnTo>
                      <a:pt x="2" y="40"/>
                    </a:lnTo>
                    <a:lnTo>
                      <a:pt x="10" y="50"/>
                    </a:lnTo>
                    <a:lnTo>
                      <a:pt x="10" y="50"/>
                    </a:lnTo>
                    <a:lnTo>
                      <a:pt x="18" y="56"/>
                    </a:lnTo>
                    <a:lnTo>
                      <a:pt x="30" y="58"/>
                    </a:lnTo>
                    <a:lnTo>
                      <a:pt x="30" y="58"/>
                    </a:lnTo>
                    <a:lnTo>
                      <a:pt x="40" y="56"/>
                    </a:lnTo>
                    <a:lnTo>
                      <a:pt x="50" y="50"/>
                    </a:lnTo>
                    <a:lnTo>
                      <a:pt x="50" y="50"/>
                    </a:lnTo>
                    <a:lnTo>
                      <a:pt x="56" y="40"/>
                    </a:lnTo>
                    <a:lnTo>
                      <a:pt x="58" y="30"/>
                    </a:lnTo>
                    <a:lnTo>
                      <a:pt x="56" y="18"/>
                    </a:lnTo>
                    <a:lnTo>
                      <a:pt x="50" y="8"/>
                    </a:lnTo>
                    <a:lnTo>
                      <a:pt x="50" y="8"/>
                    </a:lnTo>
                    <a:lnTo>
                      <a:pt x="40" y="2"/>
                    </a:lnTo>
                    <a:lnTo>
                      <a:pt x="3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4" name="Freeform 41"/>
              <p:cNvSpPr>
                <a:spLocks/>
              </p:cNvSpPr>
              <p:nvPr/>
            </p:nvSpPr>
            <p:spPr bwMode="auto">
              <a:xfrm>
                <a:off x="4505325" y="3076575"/>
                <a:ext cx="82550" cy="82550"/>
              </a:xfrm>
              <a:custGeom>
                <a:avLst/>
                <a:gdLst/>
                <a:ahLst/>
                <a:cxnLst>
                  <a:cxn ang="0">
                    <a:pos x="26" y="0"/>
                  </a:cxn>
                  <a:cxn ang="0">
                    <a:pos x="26" y="0"/>
                  </a:cxn>
                  <a:cxn ang="0">
                    <a:pos x="16" y="2"/>
                  </a:cxn>
                  <a:cxn ang="0">
                    <a:pos x="6" y="8"/>
                  </a:cxn>
                  <a:cxn ang="0">
                    <a:pos x="6" y="8"/>
                  </a:cxn>
                  <a:cxn ang="0">
                    <a:pos x="2" y="16"/>
                  </a:cxn>
                  <a:cxn ang="0">
                    <a:pos x="0" y="26"/>
                  </a:cxn>
                  <a:cxn ang="0">
                    <a:pos x="2" y="36"/>
                  </a:cxn>
                  <a:cxn ang="0">
                    <a:pos x="6" y="44"/>
                  </a:cxn>
                  <a:cxn ang="0">
                    <a:pos x="6" y="44"/>
                  </a:cxn>
                  <a:cxn ang="0">
                    <a:pos x="16" y="50"/>
                  </a:cxn>
                  <a:cxn ang="0">
                    <a:pos x="26" y="52"/>
                  </a:cxn>
                  <a:cxn ang="0">
                    <a:pos x="26" y="52"/>
                  </a:cxn>
                  <a:cxn ang="0">
                    <a:pos x="36" y="50"/>
                  </a:cxn>
                  <a:cxn ang="0">
                    <a:pos x="44" y="44"/>
                  </a:cxn>
                  <a:cxn ang="0">
                    <a:pos x="44" y="44"/>
                  </a:cxn>
                  <a:cxn ang="0">
                    <a:pos x="50" y="36"/>
                  </a:cxn>
                  <a:cxn ang="0">
                    <a:pos x="52" y="26"/>
                  </a:cxn>
                  <a:cxn ang="0">
                    <a:pos x="50" y="16"/>
                  </a:cxn>
                  <a:cxn ang="0">
                    <a:pos x="44" y="8"/>
                  </a:cxn>
                  <a:cxn ang="0">
                    <a:pos x="44" y="8"/>
                  </a:cxn>
                  <a:cxn ang="0">
                    <a:pos x="36" y="2"/>
                  </a:cxn>
                  <a:cxn ang="0">
                    <a:pos x="26" y="0"/>
                  </a:cxn>
                </a:cxnLst>
                <a:rect l="0" t="0" r="r" b="b"/>
                <a:pathLst>
                  <a:path w="52" h="52">
                    <a:moveTo>
                      <a:pt x="26" y="0"/>
                    </a:moveTo>
                    <a:lnTo>
                      <a:pt x="26" y="0"/>
                    </a:lnTo>
                    <a:lnTo>
                      <a:pt x="16" y="2"/>
                    </a:lnTo>
                    <a:lnTo>
                      <a:pt x="6" y="8"/>
                    </a:lnTo>
                    <a:lnTo>
                      <a:pt x="6" y="8"/>
                    </a:lnTo>
                    <a:lnTo>
                      <a:pt x="2" y="16"/>
                    </a:lnTo>
                    <a:lnTo>
                      <a:pt x="0" y="26"/>
                    </a:lnTo>
                    <a:lnTo>
                      <a:pt x="2" y="36"/>
                    </a:lnTo>
                    <a:lnTo>
                      <a:pt x="6" y="44"/>
                    </a:lnTo>
                    <a:lnTo>
                      <a:pt x="6" y="44"/>
                    </a:lnTo>
                    <a:lnTo>
                      <a:pt x="16" y="50"/>
                    </a:lnTo>
                    <a:lnTo>
                      <a:pt x="26" y="52"/>
                    </a:lnTo>
                    <a:lnTo>
                      <a:pt x="26" y="52"/>
                    </a:lnTo>
                    <a:lnTo>
                      <a:pt x="36" y="50"/>
                    </a:lnTo>
                    <a:lnTo>
                      <a:pt x="44" y="44"/>
                    </a:lnTo>
                    <a:lnTo>
                      <a:pt x="44" y="44"/>
                    </a:lnTo>
                    <a:lnTo>
                      <a:pt x="50" y="36"/>
                    </a:lnTo>
                    <a:lnTo>
                      <a:pt x="52" y="26"/>
                    </a:lnTo>
                    <a:lnTo>
                      <a:pt x="50" y="16"/>
                    </a:lnTo>
                    <a:lnTo>
                      <a:pt x="44" y="8"/>
                    </a:lnTo>
                    <a:lnTo>
                      <a:pt x="44" y="8"/>
                    </a:lnTo>
                    <a:lnTo>
                      <a:pt x="36" y="2"/>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5" name="Freeform 42"/>
              <p:cNvSpPr>
                <a:spLocks/>
              </p:cNvSpPr>
              <p:nvPr/>
            </p:nvSpPr>
            <p:spPr bwMode="auto">
              <a:xfrm>
                <a:off x="4505325" y="3076575"/>
                <a:ext cx="82550" cy="82550"/>
              </a:xfrm>
              <a:custGeom>
                <a:avLst/>
                <a:gdLst/>
                <a:ahLst/>
                <a:cxnLst>
                  <a:cxn ang="0">
                    <a:pos x="26" y="0"/>
                  </a:cxn>
                  <a:cxn ang="0">
                    <a:pos x="26" y="0"/>
                  </a:cxn>
                  <a:cxn ang="0">
                    <a:pos x="16" y="2"/>
                  </a:cxn>
                  <a:cxn ang="0">
                    <a:pos x="6" y="8"/>
                  </a:cxn>
                  <a:cxn ang="0">
                    <a:pos x="6" y="8"/>
                  </a:cxn>
                  <a:cxn ang="0">
                    <a:pos x="2" y="16"/>
                  </a:cxn>
                  <a:cxn ang="0">
                    <a:pos x="0" y="26"/>
                  </a:cxn>
                  <a:cxn ang="0">
                    <a:pos x="2" y="36"/>
                  </a:cxn>
                  <a:cxn ang="0">
                    <a:pos x="6" y="44"/>
                  </a:cxn>
                  <a:cxn ang="0">
                    <a:pos x="6" y="44"/>
                  </a:cxn>
                  <a:cxn ang="0">
                    <a:pos x="16" y="50"/>
                  </a:cxn>
                  <a:cxn ang="0">
                    <a:pos x="26" y="52"/>
                  </a:cxn>
                  <a:cxn ang="0">
                    <a:pos x="26" y="52"/>
                  </a:cxn>
                  <a:cxn ang="0">
                    <a:pos x="36" y="50"/>
                  </a:cxn>
                  <a:cxn ang="0">
                    <a:pos x="44" y="44"/>
                  </a:cxn>
                  <a:cxn ang="0">
                    <a:pos x="44" y="44"/>
                  </a:cxn>
                  <a:cxn ang="0">
                    <a:pos x="50" y="36"/>
                  </a:cxn>
                  <a:cxn ang="0">
                    <a:pos x="52" y="26"/>
                  </a:cxn>
                  <a:cxn ang="0">
                    <a:pos x="50" y="16"/>
                  </a:cxn>
                  <a:cxn ang="0">
                    <a:pos x="44" y="8"/>
                  </a:cxn>
                  <a:cxn ang="0">
                    <a:pos x="44" y="8"/>
                  </a:cxn>
                  <a:cxn ang="0">
                    <a:pos x="36" y="2"/>
                  </a:cxn>
                  <a:cxn ang="0">
                    <a:pos x="26" y="0"/>
                  </a:cxn>
                </a:cxnLst>
                <a:rect l="0" t="0" r="r" b="b"/>
                <a:pathLst>
                  <a:path w="52" h="52">
                    <a:moveTo>
                      <a:pt x="26" y="0"/>
                    </a:moveTo>
                    <a:lnTo>
                      <a:pt x="26" y="0"/>
                    </a:lnTo>
                    <a:lnTo>
                      <a:pt x="16" y="2"/>
                    </a:lnTo>
                    <a:lnTo>
                      <a:pt x="6" y="8"/>
                    </a:lnTo>
                    <a:lnTo>
                      <a:pt x="6" y="8"/>
                    </a:lnTo>
                    <a:lnTo>
                      <a:pt x="2" y="16"/>
                    </a:lnTo>
                    <a:lnTo>
                      <a:pt x="0" y="26"/>
                    </a:lnTo>
                    <a:lnTo>
                      <a:pt x="2" y="36"/>
                    </a:lnTo>
                    <a:lnTo>
                      <a:pt x="6" y="44"/>
                    </a:lnTo>
                    <a:lnTo>
                      <a:pt x="6" y="44"/>
                    </a:lnTo>
                    <a:lnTo>
                      <a:pt x="16" y="50"/>
                    </a:lnTo>
                    <a:lnTo>
                      <a:pt x="26" y="52"/>
                    </a:lnTo>
                    <a:lnTo>
                      <a:pt x="26" y="52"/>
                    </a:lnTo>
                    <a:lnTo>
                      <a:pt x="36" y="50"/>
                    </a:lnTo>
                    <a:lnTo>
                      <a:pt x="44" y="44"/>
                    </a:lnTo>
                    <a:lnTo>
                      <a:pt x="44" y="44"/>
                    </a:lnTo>
                    <a:lnTo>
                      <a:pt x="50" y="36"/>
                    </a:lnTo>
                    <a:lnTo>
                      <a:pt x="52" y="26"/>
                    </a:lnTo>
                    <a:lnTo>
                      <a:pt x="50" y="16"/>
                    </a:lnTo>
                    <a:lnTo>
                      <a:pt x="44" y="8"/>
                    </a:lnTo>
                    <a:lnTo>
                      <a:pt x="44" y="8"/>
                    </a:lnTo>
                    <a:lnTo>
                      <a:pt x="36" y="2"/>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6" name="Freeform 43"/>
              <p:cNvSpPr>
                <a:spLocks/>
              </p:cNvSpPr>
              <p:nvPr/>
            </p:nvSpPr>
            <p:spPr bwMode="auto">
              <a:xfrm>
                <a:off x="4251325" y="3333750"/>
                <a:ext cx="76200" cy="76200"/>
              </a:xfrm>
              <a:custGeom>
                <a:avLst/>
                <a:gdLst/>
                <a:ahLst/>
                <a:cxnLst>
                  <a:cxn ang="0">
                    <a:pos x="24" y="0"/>
                  </a:cxn>
                  <a:cxn ang="0">
                    <a:pos x="24" y="0"/>
                  </a:cxn>
                  <a:cxn ang="0">
                    <a:pos x="16" y="2"/>
                  </a:cxn>
                  <a:cxn ang="0">
                    <a:pos x="8" y="8"/>
                  </a:cxn>
                  <a:cxn ang="0">
                    <a:pos x="8" y="8"/>
                  </a:cxn>
                  <a:cxn ang="0">
                    <a:pos x="2" y="16"/>
                  </a:cxn>
                  <a:cxn ang="0">
                    <a:pos x="0" y="24"/>
                  </a:cxn>
                  <a:cxn ang="0">
                    <a:pos x="2" y="34"/>
                  </a:cxn>
                  <a:cxn ang="0">
                    <a:pos x="8" y="42"/>
                  </a:cxn>
                  <a:cxn ang="0">
                    <a:pos x="8" y="42"/>
                  </a:cxn>
                  <a:cxn ang="0">
                    <a:pos x="16" y="46"/>
                  </a:cxn>
                  <a:cxn ang="0">
                    <a:pos x="24" y="48"/>
                  </a:cxn>
                  <a:cxn ang="0">
                    <a:pos x="24" y="48"/>
                  </a:cxn>
                  <a:cxn ang="0">
                    <a:pos x="34" y="46"/>
                  </a:cxn>
                  <a:cxn ang="0">
                    <a:pos x="40" y="42"/>
                  </a:cxn>
                  <a:cxn ang="0">
                    <a:pos x="40" y="42"/>
                  </a:cxn>
                  <a:cxn ang="0">
                    <a:pos x="46" y="34"/>
                  </a:cxn>
                  <a:cxn ang="0">
                    <a:pos x="48" y="24"/>
                  </a:cxn>
                  <a:cxn ang="0">
                    <a:pos x="46" y="16"/>
                  </a:cxn>
                  <a:cxn ang="0">
                    <a:pos x="40" y="8"/>
                  </a:cxn>
                  <a:cxn ang="0">
                    <a:pos x="40" y="8"/>
                  </a:cxn>
                  <a:cxn ang="0">
                    <a:pos x="34" y="2"/>
                  </a:cxn>
                  <a:cxn ang="0">
                    <a:pos x="24" y="0"/>
                  </a:cxn>
                </a:cxnLst>
                <a:rect l="0" t="0" r="r" b="b"/>
                <a:pathLst>
                  <a:path w="48" h="48">
                    <a:moveTo>
                      <a:pt x="24" y="0"/>
                    </a:moveTo>
                    <a:lnTo>
                      <a:pt x="24" y="0"/>
                    </a:lnTo>
                    <a:lnTo>
                      <a:pt x="16" y="2"/>
                    </a:lnTo>
                    <a:lnTo>
                      <a:pt x="8" y="8"/>
                    </a:lnTo>
                    <a:lnTo>
                      <a:pt x="8" y="8"/>
                    </a:lnTo>
                    <a:lnTo>
                      <a:pt x="2" y="16"/>
                    </a:lnTo>
                    <a:lnTo>
                      <a:pt x="0" y="24"/>
                    </a:lnTo>
                    <a:lnTo>
                      <a:pt x="2" y="34"/>
                    </a:lnTo>
                    <a:lnTo>
                      <a:pt x="8" y="42"/>
                    </a:lnTo>
                    <a:lnTo>
                      <a:pt x="8" y="42"/>
                    </a:lnTo>
                    <a:lnTo>
                      <a:pt x="16" y="46"/>
                    </a:lnTo>
                    <a:lnTo>
                      <a:pt x="24" y="48"/>
                    </a:lnTo>
                    <a:lnTo>
                      <a:pt x="24" y="48"/>
                    </a:lnTo>
                    <a:lnTo>
                      <a:pt x="34" y="46"/>
                    </a:lnTo>
                    <a:lnTo>
                      <a:pt x="40" y="42"/>
                    </a:lnTo>
                    <a:lnTo>
                      <a:pt x="40" y="42"/>
                    </a:lnTo>
                    <a:lnTo>
                      <a:pt x="46" y="34"/>
                    </a:lnTo>
                    <a:lnTo>
                      <a:pt x="48" y="24"/>
                    </a:lnTo>
                    <a:lnTo>
                      <a:pt x="46" y="16"/>
                    </a:lnTo>
                    <a:lnTo>
                      <a:pt x="40" y="8"/>
                    </a:lnTo>
                    <a:lnTo>
                      <a:pt x="40" y="8"/>
                    </a:lnTo>
                    <a:lnTo>
                      <a:pt x="34" y="2"/>
                    </a:lnTo>
                    <a:lnTo>
                      <a:pt x="2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7" name="Freeform 44"/>
              <p:cNvSpPr>
                <a:spLocks/>
              </p:cNvSpPr>
              <p:nvPr/>
            </p:nvSpPr>
            <p:spPr bwMode="auto">
              <a:xfrm>
                <a:off x="4251325" y="3333750"/>
                <a:ext cx="76200" cy="76200"/>
              </a:xfrm>
              <a:custGeom>
                <a:avLst/>
                <a:gdLst/>
                <a:ahLst/>
                <a:cxnLst>
                  <a:cxn ang="0">
                    <a:pos x="24" y="0"/>
                  </a:cxn>
                  <a:cxn ang="0">
                    <a:pos x="24" y="0"/>
                  </a:cxn>
                  <a:cxn ang="0">
                    <a:pos x="16" y="2"/>
                  </a:cxn>
                  <a:cxn ang="0">
                    <a:pos x="8" y="8"/>
                  </a:cxn>
                  <a:cxn ang="0">
                    <a:pos x="8" y="8"/>
                  </a:cxn>
                  <a:cxn ang="0">
                    <a:pos x="2" y="16"/>
                  </a:cxn>
                  <a:cxn ang="0">
                    <a:pos x="0" y="24"/>
                  </a:cxn>
                  <a:cxn ang="0">
                    <a:pos x="2" y="34"/>
                  </a:cxn>
                  <a:cxn ang="0">
                    <a:pos x="8" y="42"/>
                  </a:cxn>
                  <a:cxn ang="0">
                    <a:pos x="8" y="42"/>
                  </a:cxn>
                  <a:cxn ang="0">
                    <a:pos x="16" y="46"/>
                  </a:cxn>
                  <a:cxn ang="0">
                    <a:pos x="24" y="48"/>
                  </a:cxn>
                  <a:cxn ang="0">
                    <a:pos x="24" y="48"/>
                  </a:cxn>
                  <a:cxn ang="0">
                    <a:pos x="34" y="46"/>
                  </a:cxn>
                  <a:cxn ang="0">
                    <a:pos x="40" y="42"/>
                  </a:cxn>
                  <a:cxn ang="0">
                    <a:pos x="40" y="42"/>
                  </a:cxn>
                  <a:cxn ang="0">
                    <a:pos x="46" y="34"/>
                  </a:cxn>
                  <a:cxn ang="0">
                    <a:pos x="48" y="24"/>
                  </a:cxn>
                  <a:cxn ang="0">
                    <a:pos x="46" y="16"/>
                  </a:cxn>
                  <a:cxn ang="0">
                    <a:pos x="40" y="8"/>
                  </a:cxn>
                  <a:cxn ang="0">
                    <a:pos x="40" y="8"/>
                  </a:cxn>
                  <a:cxn ang="0">
                    <a:pos x="34" y="2"/>
                  </a:cxn>
                  <a:cxn ang="0">
                    <a:pos x="24" y="0"/>
                  </a:cxn>
                </a:cxnLst>
                <a:rect l="0" t="0" r="r" b="b"/>
                <a:pathLst>
                  <a:path w="48" h="48">
                    <a:moveTo>
                      <a:pt x="24" y="0"/>
                    </a:moveTo>
                    <a:lnTo>
                      <a:pt x="24" y="0"/>
                    </a:lnTo>
                    <a:lnTo>
                      <a:pt x="16" y="2"/>
                    </a:lnTo>
                    <a:lnTo>
                      <a:pt x="8" y="8"/>
                    </a:lnTo>
                    <a:lnTo>
                      <a:pt x="8" y="8"/>
                    </a:lnTo>
                    <a:lnTo>
                      <a:pt x="2" y="16"/>
                    </a:lnTo>
                    <a:lnTo>
                      <a:pt x="0" y="24"/>
                    </a:lnTo>
                    <a:lnTo>
                      <a:pt x="2" y="34"/>
                    </a:lnTo>
                    <a:lnTo>
                      <a:pt x="8" y="42"/>
                    </a:lnTo>
                    <a:lnTo>
                      <a:pt x="8" y="42"/>
                    </a:lnTo>
                    <a:lnTo>
                      <a:pt x="16" y="46"/>
                    </a:lnTo>
                    <a:lnTo>
                      <a:pt x="24" y="48"/>
                    </a:lnTo>
                    <a:lnTo>
                      <a:pt x="24" y="48"/>
                    </a:lnTo>
                    <a:lnTo>
                      <a:pt x="34" y="46"/>
                    </a:lnTo>
                    <a:lnTo>
                      <a:pt x="40" y="42"/>
                    </a:lnTo>
                    <a:lnTo>
                      <a:pt x="40" y="42"/>
                    </a:lnTo>
                    <a:lnTo>
                      <a:pt x="46" y="34"/>
                    </a:lnTo>
                    <a:lnTo>
                      <a:pt x="48" y="24"/>
                    </a:lnTo>
                    <a:lnTo>
                      <a:pt x="46" y="16"/>
                    </a:lnTo>
                    <a:lnTo>
                      <a:pt x="40" y="8"/>
                    </a:lnTo>
                    <a:lnTo>
                      <a:pt x="40" y="8"/>
                    </a:lnTo>
                    <a:lnTo>
                      <a:pt x="34" y="2"/>
                    </a:lnTo>
                    <a:lnTo>
                      <a:pt x="2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8" name="Freeform 45"/>
              <p:cNvSpPr>
                <a:spLocks/>
              </p:cNvSpPr>
              <p:nvPr/>
            </p:nvSpPr>
            <p:spPr bwMode="auto">
              <a:xfrm>
                <a:off x="6397625" y="2968625"/>
                <a:ext cx="161925" cy="161925"/>
              </a:xfrm>
              <a:custGeom>
                <a:avLst/>
                <a:gdLst/>
                <a:ahLst/>
                <a:cxnLst>
                  <a:cxn ang="0">
                    <a:pos x="52" y="0"/>
                  </a:cxn>
                  <a:cxn ang="0">
                    <a:pos x="52" y="0"/>
                  </a:cxn>
                  <a:cxn ang="0">
                    <a:pos x="42" y="0"/>
                  </a:cxn>
                  <a:cxn ang="0">
                    <a:pos x="34" y="2"/>
                  </a:cxn>
                  <a:cxn ang="0">
                    <a:pos x="28" y="6"/>
                  </a:cxn>
                  <a:cxn ang="0">
                    <a:pos x="20" y="10"/>
                  </a:cxn>
                  <a:cxn ang="0">
                    <a:pos x="14" y="16"/>
                  </a:cxn>
                  <a:cxn ang="0">
                    <a:pos x="8" y="22"/>
                  </a:cxn>
                  <a:cxn ang="0">
                    <a:pos x="4" y="30"/>
                  </a:cxn>
                  <a:cxn ang="0">
                    <a:pos x="2" y="38"/>
                  </a:cxn>
                  <a:cxn ang="0">
                    <a:pos x="2" y="38"/>
                  </a:cxn>
                  <a:cxn ang="0">
                    <a:pos x="0" y="48"/>
                  </a:cxn>
                  <a:cxn ang="0">
                    <a:pos x="0" y="58"/>
                  </a:cxn>
                  <a:cxn ang="0">
                    <a:pos x="2" y="68"/>
                  </a:cxn>
                  <a:cxn ang="0">
                    <a:pos x="6" y="76"/>
                  </a:cxn>
                  <a:cxn ang="0">
                    <a:pos x="12" y="84"/>
                  </a:cxn>
                  <a:cxn ang="0">
                    <a:pos x="20" y="92"/>
                  </a:cxn>
                  <a:cxn ang="0">
                    <a:pos x="28" y="96"/>
                  </a:cxn>
                  <a:cxn ang="0">
                    <a:pos x="38" y="100"/>
                  </a:cxn>
                  <a:cxn ang="0">
                    <a:pos x="38" y="100"/>
                  </a:cxn>
                  <a:cxn ang="0">
                    <a:pos x="52" y="102"/>
                  </a:cxn>
                  <a:cxn ang="0">
                    <a:pos x="52" y="102"/>
                  </a:cxn>
                  <a:cxn ang="0">
                    <a:pos x="60" y="102"/>
                  </a:cxn>
                  <a:cxn ang="0">
                    <a:pos x="68" y="100"/>
                  </a:cxn>
                  <a:cxn ang="0">
                    <a:pos x="76" y="96"/>
                  </a:cxn>
                  <a:cxn ang="0">
                    <a:pos x="82" y="92"/>
                  </a:cxn>
                  <a:cxn ang="0">
                    <a:pos x="88" y="86"/>
                  </a:cxn>
                  <a:cxn ang="0">
                    <a:pos x="94" y="80"/>
                  </a:cxn>
                  <a:cxn ang="0">
                    <a:pos x="98" y="72"/>
                  </a:cxn>
                  <a:cxn ang="0">
                    <a:pos x="102" y="64"/>
                  </a:cxn>
                  <a:cxn ang="0">
                    <a:pos x="102" y="64"/>
                  </a:cxn>
                  <a:cxn ang="0">
                    <a:pos x="102" y="54"/>
                  </a:cxn>
                  <a:cxn ang="0">
                    <a:pos x="102" y="44"/>
                  </a:cxn>
                  <a:cxn ang="0">
                    <a:pos x="100" y="34"/>
                  </a:cxn>
                  <a:cxn ang="0">
                    <a:pos x="96" y="26"/>
                  </a:cxn>
                  <a:cxn ang="0">
                    <a:pos x="90" y="18"/>
                  </a:cxn>
                  <a:cxn ang="0">
                    <a:pos x="84" y="10"/>
                  </a:cxn>
                  <a:cxn ang="0">
                    <a:pos x="74" y="4"/>
                  </a:cxn>
                  <a:cxn ang="0">
                    <a:pos x="64" y="2"/>
                  </a:cxn>
                  <a:cxn ang="0">
                    <a:pos x="64" y="2"/>
                  </a:cxn>
                  <a:cxn ang="0">
                    <a:pos x="52" y="0"/>
                  </a:cxn>
                </a:cxnLst>
                <a:rect l="0" t="0" r="r" b="b"/>
                <a:pathLst>
                  <a:path w="102" h="102">
                    <a:moveTo>
                      <a:pt x="52" y="0"/>
                    </a:moveTo>
                    <a:lnTo>
                      <a:pt x="52" y="0"/>
                    </a:lnTo>
                    <a:lnTo>
                      <a:pt x="42" y="0"/>
                    </a:lnTo>
                    <a:lnTo>
                      <a:pt x="34" y="2"/>
                    </a:lnTo>
                    <a:lnTo>
                      <a:pt x="28" y="6"/>
                    </a:lnTo>
                    <a:lnTo>
                      <a:pt x="20" y="10"/>
                    </a:lnTo>
                    <a:lnTo>
                      <a:pt x="14" y="16"/>
                    </a:lnTo>
                    <a:lnTo>
                      <a:pt x="8" y="22"/>
                    </a:lnTo>
                    <a:lnTo>
                      <a:pt x="4" y="30"/>
                    </a:lnTo>
                    <a:lnTo>
                      <a:pt x="2" y="38"/>
                    </a:lnTo>
                    <a:lnTo>
                      <a:pt x="2" y="38"/>
                    </a:lnTo>
                    <a:lnTo>
                      <a:pt x="0" y="48"/>
                    </a:lnTo>
                    <a:lnTo>
                      <a:pt x="0" y="58"/>
                    </a:lnTo>
                    <a:lnTo>
                      <a:pt x="2" y="68"/>
                    </a:lnTo>
                    <a:lnTo>
                      <a:pt x="6" y="76"/>
                    </a:lnTo>
                    <a:lnTo>
                      <a:pt x="12" y="84"/>
                    </a:lnTo>
                    <a:lnTo>
                      <a:pt x="20" y="92"/>
                    </a:lnTo>
                    <a:lnTo>
                      <a:pt x="28" y="96"/>
                    </a:lnTo>
                    <a:lnTo>
                      <a:pt x="38" y="100"/>
                    </a:lnTo>
                    <a:lnTo>
                      <a:pt x="38" y="100"/>
                    </a:lnTo>
                    <a:lnTo>
                      <a:pt x="52" y="102"/>
                    </a:lnTo>
                    <a:lnTo>
                      <a:pt x="52" y="102"/>
                    </a:lnTo>
                    <a:lnTo>
                      <a:pt x="60" y="102"/>
                    </a:lnTo>
                    <a:lnTo>
                      <a:pt x="68" y="100"/>
                    </a:lnTo>
                    <a:lnTo>
                      <a:pt x="76" y="96"/>
                    </a:lnTo>
                    <a:lnTo>
                      <a:pt x="82" y="92"/>
                    </a:lnTo>
                    <a:lnTo>
                      <a:pt x="88" y="86"/>
                    </a:lnTo>
                    <a:lnTo>
                      <a:pt x="94" y="80"/>
                    </a:lnTo>
                    <a:lnTo>
                      <a:pt x="98" y="72"/>
                    </a:lnTo>
                    <a:lnTo>
                      <a:pt x="102" y="64"/>
                    </a:lnTo>
                    <a:lnTo>
                      <a:pt x="102" y="64"/>
                    </a:lnTo>
                    <a:lnTo>
                      <a:pt x="102" y="54"/>
                    </a:lnTo>
                    <a:lnTo>
                      <a:pt x="102" y="44"/>
                    </a:lnTo>
                    <a:lnTo>
                      <a:pt x="100" y="34"/>
                    </a:lnTo>
                    <a:lnTo>
                      <a:pt x="96" y="26"/>
                    </a:lnTo>
                    <a:lnTo>
                      <a:pt x="90" y="18"/>
                    </a:lnTo>
                    <a:lnTo>
                      <a:pt x="84" y="10"/>
                    </a:lnTo>
                    <a:lnTo>
                      <a:pt x="74" y="4"/>
                    </a:lnTo>
                    <a:lnTo>
                      <a:pt x="64" y="2"/>
                    </a:lnTo>
                    <a:lnTo>
                      <a:pt x="64" y="2"/>
                    </a:lnTo>
                    <a:lnTo>
                      <a:pt x="5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9" name="Freeform 46"/>
              <p:cNvSpPr>
                <a:spLocks/>
              </p:cNvSpPr>
              <p:nvPr/>
            </p:nvSpPr>
            <p:spPr bwMode="auto">
              <a:xfrm>
                <a:off x="6397625" y="2968625"/>
                <a:ext cx="161925" cy="161925"/>
              </a:xfrm>
              <a:custGeom>
                <a:avLst/>
                <a:gdLst/>
                <a:ahLst/>
                <a:cxnLst>
                  <a:cxn ang="0">
                    <a:pos x="52" y="0"/>
                  </a:cxn>
                  <a:cxn ang="0">
                    <a:pos x="52" y="0"/>
                  </a:cxn>
                  <a:cxn ang="0">
                    <a:pos x="42" y="0"/>
                  </a:cxn>
                  <a:cxn ang="0">
                    <a:pos x="34" y="2"/>
                  </a:cxn>
                  <a:cxn ang="0">
                    <a:pos x="28" y="6"/>
                  </a:cxn>
                  <a:cxn ang="0">
                    <a:pos x="20" y="10"/>
                  </a:cxn>
                  <a:cxn ang="0">
                    <a:pos x="14" y="16"/>
                  </a:cxn>
                  <a:cxn ang="0">
                    <a:pos x="8" y="22"/>
                  </a:cxn>
                  <a:cxn ang="0">
                    <a:pos x="4" y="30"/>
                  </a:cxn>
                  <a:cxn ang="0">
                    <a:pos x="2" y="38"/>
                  </a:cxn>
                  <a:cxn ang="0">
                    <a:pos x="2" y="38"/>
                  </a:cxn>
                  <a:cxn ang="0">
                    <a:pos x="0" y="48"/>
                  </a:cxn>
                  <a:cxn ang="0">
                    <a:pos x="0" y="58"/>
                  </a:cxn>
                  <a:cxn ang="0">
                    <a:pos x="2" y="68"/>
                  </a:cxn>
                  <a:cxn ang="0">
                    <a:pos x="6" y="76"/>
                  </a:cxn>
                  <a:cxn ang="0">
                    <a:pos x="12" y="84"/>
                  </a:cxn>
                  <a:cxn ang="0">
                    <a:pos x="20" y="92"/>
                  </a:cxn>
                  <a:cxn ang="0">
                    <a:pos x="28" y="96"/>
                  </a:cxn>
                  <a:cxn ang="0">
                    <a:pos x="38" y="100"/>
                  </a:cxn>
                  <a:cxn ang="0">
                    <a:pos x="38" y="100"/>
                  </a:cxn>
                  <a:cxn ang="0">
                    <a:pos x="52" y="102"/>
                  </a:cxn>
                  <a:cxn ang="0">
                    <a:pos x="52" y="102"/>
                  </a:cxn>
                  <a:cxn ang="0">
                    <a:pos x="60" y="102"/>
                  </a:cxn>
                  <a:cxn ang="0">
                    <a:pos x="68" y="100"/>
                  </a:cxn>
                  <a:cxn ang="0">
                    <a:pos x="76" y="96"/>
                  </a:cxn>
                  <a:cxn ang="0">
                    <a:pos x="82" y="92"/>
                  </a:cxn>
                  <a:cxn ang="0">
                    <a:pos x="88" y="86"/>
                  </a:cxn>
                  <a:cxn ang="0">
                    <a:pos x="94" y="80"/>
                  </a:cxn>
                  <a:cxn ang="0">
                    <a:pos x="98" y="72"/>
                  </a:cxn>
                  <a:cxn ang="0">
                    <a:pos x="102" y="64"/>
                  </a:cxn>
                  <a:cxn ang="0">
                    <a:pos x="102" y="64"/>
                  </a:cxn>
                  <a:cxn ang="0">
                    <a:pos x="102" y="54"/>
                  </a:cxn>
                  <a:cxn ang="0">
                    <a:pos x="102" y="44"/>
                  </a:cxn>
                  <a:cxn ang="0">
                    <a:pos x="100" y="34"/>
                  </a:cxn>
                  <a:cxn ang="0">
                    <a:pos x="96" y="26"/>
                  </a:cxn>
                  <a:cxn ang="0">
                    <a:pos x="90" y="18"/>
                  </a:cxn>
                  <a:cxn ang="0">
                    <a:pos x="84" y="10"/>
                  </a:cxn>
                  <a:cxn ang="0">
                    <a:pos x="74" y="4"/>
                  </a:cxn>
                  <a:cxn ang="0">
                    <a:pos x="64" y="2"/>
                  </a:cxn>
                  <a:cxn ang="0">
                    <a:pos x="64" y="2"/>
                  </a:cxn>
                  <a:cxn ang="0">
                    <a:pos x="52" y="0"/>
                  </a:cxn>
                </a:cxnLst>
                <a:rect l="0" t="0" r="r" b="b"/>
                <a:pathLst>
                  <a:path w="102" h="102">
                    <a:moveTo>
                      <a:pt x="52" y="0"/>
                    </a:moveTo>
                    <a:lnTo>
                      <a:pt x="52" y="0"/>
                    </a:lnTo>
                    <a:lnTo>
                      <a:pt x="42" y="0"/>
                    </a:lnTo>
                    <a:lnTo>
                      <a:pt x="34" y="2"/>
                    </a:lnTo>
                    <a:lnTo>
                      <a:pt x="28" y="6"/>
                    </a:lnTo>
                    <a:lnTo>
                      <a:pt x="20" y="10"/>
                    </a:lnTo>
                    <a:lnTo>
                      <a:pt x="14" y="16"/>
                    </a:lnTo>
                    <a:lnTo>
                      <a:pt x="8" y="22"/>
                    </a:lnTo>
                    <a:lnTo>
                      <a:pt x="4" y="30"/>
                    </a:lnTo>
                    <a:lnTo>
                      <a:pt x="2" y="38"/>
                    </a:lnTo>
                    <a:lnTo>
                      <a:pt x="2" y="38"/>
                    </a:lnTo>
                    <a:lnTo>
                      <a:pt x="0" y="48"/>
                    </a:lnTo>
                    <a:lnTo>
                      <a:pt x="0" y="58"/>
                    </a:lnTo>
                    <a:lnTo>
                      <a:pt x="2" y="68"/>
                    </a:lnTo>
                    <a:lnTo>
                      <a:pt x="6" y="76"/>
                    </a:lnTo>
                    <a:lnTo>
                      <a:pt x="12" y="84"/>
                    </a:lnTo>
                    <a:lnTo>
                      <a:pt x="20" y="92"/>
                    </a:lnTo>
                    <a:lnTo>
                      <a:pt x="28" y="96"/>
                    </a:lnTo>
                    <a:lnTo>
                      <a:pt x="38" y="100"/>
                    </a:lnTo>
                    <a:lnTo>
                      <a:pt x="38" y="100"/>
                    </a:lnTo>
                    <a:lnTo>
                      <a:pt x="52" y="102"/>
                    </a:lnTo>
                    <a:lnTo>
                      <a:pt x="52" y="102"/>
                    </a:lnTo>
                    <a:lnTo>
                      <a:pt x="60" y="102"/>
                    </a:lnTo>
                    <a:lnTo>
                      <a:pt x="68" y="100"/>
                    </a:lnTo>
                    <a:lnTo>
                      <a:pt x="76" y="96"/>
                    </a:lnTo>
                    <a:lnTo>
                      <a:pt x="82" y="92"/>
                    </a:lnTo>
                    <a:lnTo>
                      <a:pt x="88" y="86"/>
                    </a:lnTo>
                    <a:lnTo>
                      <a:pt x="94" y="80"/>
                    </a:lnTo>
                    <a:lnTo>
                      <a:pt x="98" y="72"/>
                    </a:lnTo>
                    <a:lnTo>
                      <a:pt x="102" y="64"/>
                    </a:lnTo>
                    <a:lnTo>
                      <a:pt x="102" y="64"/>
                    </a:lnTo>
                    <a:lnTo>
                      <a:pt x="102" y="54"/>
                    </a:lnTo>
                    <a:lnTo>
                      <a:pt x="102" y="44"/>
                    </a:lnTo>
                    <a:lnTo>
                      <a:pt x="100" y="34"/>
                    </a:lnTo>
                    <a:lnTo>
                      <a:pt x="96" y="26"/>
                    </a:lnTo>
                    <a:lnTo>
                      <a:pt x="90" y="18"/>
                    </a:lnTo>
                    <a:lnTo>
                      <a:pt x="84" y="10"/>
                    </a:lnTo>
                    <a:lnTo>
                      <a:pt x="74" y="4"/>
                    </a:lnTo>
                    <a:lnTo>
                      <a:pt x="64" y="2"/>
                    </a:lnTo>
                    <a:lnTo>
                      <a:pt x="64" y="2"/>
                    </a:lnTo>
                    <a:lnTo>
                      <a:pt x="5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0" name="Freeform 47"/>
              <p:cNvSpPr>
                <a:spLocks/>
              </p:cNvSpPr>
              <p:nvPr/>
            </p:nvSpPr>
            <p:spPr bwMode="auto">
              <a:xfrm>
                <a:off x="6683375" y="3105150"/>
                <a:ext cx="146050" cy="146050"/>
              </a:xfrm>
              <a:custGeom>
                <a:avLst/>
                <a:gdLst/>
                <a:ahLst/>
                <a:cxnLst>
                  <a:cxn ang="0">
                    <a:pos x="46" y="0"/>
                  </a:cxn>
                  <a:cxn ang="0">
                    <a:pos x="46" y="0"/>
                  </a:cxn>
                  <a:cxn ang="0">
                    <a:pos x="38" y="0"/>
                  </a:cxn>
                  <a:cxn ang="0">
                    <a:pos x="32" y="2"/>
                  </a:cxn>
                  <a:cxn ang="0">
                    <a:pos x="18" y="10"/>
                  </a:cxn>
                  <a:cxn ang="0">
                    <a:pos x="12" y="14"/>
                  </a:cxn>
                  <a:cxn ang="0">
                    <a:pos x="8" y="20"/>
                  </a:cxn>
                  <a:cxn ang="0">
                    <a:pos x="4" y="28"/>
                  </a:cxn>
                  <a:cxn ang="0">
                    <a:pos x="2" y="34"/>
                  </a:cxn>
                  <a:cxn ang="0">
                    <a:pos x="2" y="34"/>
                  </a:cxn>
                  <a:cxn ang="0">
                    <a:pos x="0" y="44"/>
                  </a:cxn>
                  <a:cxn ang="0">
                    <a:pos x="0" y="52"/>
                  </a:cxn>
                  <a:cxn ang="0">
                    <a:pos x="2" y="62"/>
                  </a:cxn>
                  <a:cxn ang="0">
                    <a:pos x="6" y="70"/>
                  </a:cxn>
                  <a:cxn ang="0">
                    <a:pos x="12" y="78"/>
                  </a:cxn>
                  <a:cxn ang="0">
                    <a:pos x="18" y="84"/>
                  </a:cxn>
                  <a:cxn ang="0">
                    <a:pos x="26" y="88"/>
                  </a:cxn>
                  <a:cxn ang="0">
                    <a:pos x="34" y="92"/>
                  </a:cxn>
                  <a:cxn ang="0">
                    <a:pos x="34" y="92"/>
                  </a:cxn>
                  <a:cxn ang="0">
                    <a:pos x="46" y="92"/>
                  </a:cxn>
                  <a:cxn ang="0">
                    <a:pos x="46" y="92"/>
                  </a:cxn>
                  <a:cxn ang="0">
                    <a:pos x="54" y="92"/>
                  </a:cxn>
                  <a:cxn ang="0">
                    <a:pos x="62" y="90"/>
                  </a:cxn>
                  <a:cxn ang="0">
                    <a:pos x="74" y="84"/>
                  </a:cxn>
                  <a:cxn ang="0">
                    <a:pos x="80" y="78"/>
                  </a:cxn>
                  <a:cxn ang="0">
                    <a:pos x="84" y="72"/>
                  </a:cxn>
                  <a:cxn ang="0">
                    <a:pos x="88" y="66"/>
                  </a:cxn>
                  <a:cxn ang="0">
                    <a:pos x="92" y="58"/>
                  </a:cxn>
                  <a:cxn ang="0">
                    <a:pos x="92" y="58"/>
                  </a:cxn>
                  <a:cxn ang="0">
                    <a:pos x="92" y="50"/>
                  </a:cxn>
                  <a:cxn ang="0">
                    <a:pos x="92" y="40"/>
                  </a:cxn>
                  <a:cxn ang="0">
                    <a:pos x="90" y="32"/>
                  </a:cxn>
                  <a:cxn ang="0">
                    <a:pos x="86" y="24"/>
                  </a:cxn>
                  <a:cxn ang="0">
                    <a:pos x="82" y="16"/>
                  </a:cxn>
                  <a:cxn ang="0">
                    <a:pos x="76" y="10"/>
                  </a:cxn>
                  <a:cxn ang="0">
                    <a:pos x="68" y="6"/>
                  </a:cxn>
                  <a:cxn ang="0">
                    <a:pos x="58" y="2"/>
                  </a:cxn>
                  <a:cxn ang="0">
                    <a:pos x="58" y="2"/>
                  </a:cxn>
                  <a:cxn ang="0">
                    <a:pos x="46" y="0"/>
                  </a:cxn>
                </a:cxnLst>
                <a:rect l="0" t="0" r="r" b="b"/>
                <a:pathLst>
                  <a:path w="92" h="92">
                    <a:moveTo>
                      <a:pt x="46" y="0"/>
                    </a:moveTo>
                    <a:lnTo>
                      <a:pt x="46" y="0"/>
                    </a:lnTo>
                    <a:lnTo>
                      <a:pt x="38" y="0"/>
                    </a:lnTo>
                    <a:lnTo>
                      <a:pt x="32" y="2"/>
                    </a:lnTo>
                    <a:lnTo>
                      <a:pt x="18" y="10"/>
                    </a:lnTo>
                    <a:lnTo>
                      <a:pt x="12" y="14"/>
                    </a:lnTo>
                    <a:lnTo>
                      <a:pt x="8" y="20"/>
                    </a:lnTo>
                    <a:lnTo>
                      <a:pt x="4" y="28"/>
                    </a:lnTo>
                    <a:lnTo>
                      <a:pt x="2" y="34"/>
                    </a:lnTo>
                    <a:lnTo>
                      <a:pt x="2" y="34"/>
                    </a:lnTo>
                    <a:lnTo>
                      <a:pt x="0" y="44"/>
                    </a:lnTo>
                    <a:lnTo>
                      <a:pt x="0" y="52"/>
                    </a:lnTo>
                    <a:lnTo>
                      <a:pt x="2" y="62"/>
                    </a:lnTo>
                    <a:lnTo>
                      <a:pt x="6" y="70"/>
                    </a:lnTo>
                    <a:lnTo>
                      <a:pt x="12" y="78"/>
                    </a:lnTo>
                    <a:lnTo>
                      <a:pt x="18" y="84"/>
                    </a:lnTo>
                    <a:lnTo>
                      <a:pt x="26" y="88"/>
                    </a:lnTo>
                    <a:lnTo>
                      <a:pt x="34" y="92"/>
                    </a:lnTo>
                    <a:lnTo>
                      <a:pt x="34" y="92"/>
                    </a:lnTo>
                    <a:lnTo>
                      <a:pt x="46" y="92"/>
                    </a:lnTo>
                    <a:lnTo>
                      <a:pt x="46" y="92"/>
                    </a:lnTo>
                    <a:lnTo>
                      <a:pt x="54" y="92"/>
                    </a:lnTo>
                    <a:lnTo>
                      <a:pt x="62" y="90"/>
                    </a:lnTo>
                    <a:lnTo>
                      <a:pt x="74" y="84"/>
                    </a:lnTo>
                    <a:lnTo>
                      <a:pt x="80" y="78"/>
                    </a:lnTo>
                    <a:lnTo>
                      <a:pt x="84" y="72"/>
                    </a:lnTo>
                    <a:lnTo>
                      <a:pt x="88" y="66"/>
                    </a:lnTo>
                    <a:lnTo>
                      <a:pt x="92" y="58"/>
                    </a:lnTo>
                    <a:lnTo>
                      <a:pt x="92" y="58"/>
                    </a:lnTo>
                    <a:lnTo>
                      <a:pt x="92" y="50"/>
                    </a:lnTo>
                    <a:lnTo>
                      <a:pt x="92" y="40"/>
                    </a:lnTo>
                    <a:lnTo>
                      <a:pt x="90" y="32"/>
                    </a:lnTo>
                    <a:lnTo>
                      <a:pt x="86" y="24"/>
                    </a:lnTo>
                    <a:lnTo>
                      <a:pt x="82" y="16"/>
                    </a:lnTo>
                    <a:lnTo>
                      <a:pt x="76" y="10"/>
                    </a:lnTo>
                    <a:lnTo>
                      <a:pt x="68" y="6"/>
                    </a:lnTo>
                    <a:lnTo>
                      <a:pt x="58" y="2"/>
                    </a:lnTo>
                    <a:lnTo>
                      <a:pt x="58" y="2"/>
                    </a:lnTo>
                    <a:lnTo>
                      <a:pt x="4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1" name="Freeform 48"/>
              <p:cNvSpPr>
                <a:spLocks/>
              </p:cNvSpPr>
              <p:nvPr/>
            </p:nvSpPr>
            <p:spPr bwMode="auto">
              <a:xfrm>
                <a:off x="6683375" y="3105150"/>
                <a:ext cx="146050" cy="146050"/>
              </a:xfrm>
              <a:custGeom>
                <a:avLst/>
                <a:gdLst/>
                <a:ahLst/>
                <a:cxnLst>
                  <a:cxn ang="0">
                    <a:pos x="46" y="0"/>
                  </a:cxn>
                  <a:cxn ang="0">
                    <a:pos x="46" y="0"/>
                  </a:cxn>
                  <a:cxn ang="0">
                    <a:pos x="38" y="0"/>
                  </a:cxn>
                  <a:cxn ang="0">
                    <a:pos x="32" y="2"/>
                  </a:cxn>
                  <a:cxn ang="0">
                    <a:pos x="18" y="10"/>
                  </a:cxn>
                  <a:cxn ang="0">
                    <a:pos x="12" y="14"/>
                  </a:cxn>
                  <a:cxn ang="0">
                    <a:pos x="8" y="20"/>
                  </a:cxn>
                  <a:cxn ang="0">
                    <a:pos x="4" y="28"/>
                  </a:cxn>
                  <a:cxn ang="0">
                    <a:pos x="2" y="34"/>
                  </a:cxn>
                  <a:cxn ang="0">
                    <a:pos x="2" y="34"/>
                  </a:cxn>
                  <a:cxn ang="0">
                    <a:pos x="0" y="44"/>
                  </a:cxn>
                  <a:cxn ang="0">
                    <a:pos x="0" y="52"/>
                  </a:cxn>
                  <a:cxn ang="0">
                    <a:pos x="2" y="62"/>
                  </a:cxn>
                  <a:cxn ang="0">
                    <a:pos x="6" y="70"/>
                  </a:cxn>
                  <a:cxn ang="0">
                    <a:pos x="12" y="78"/>
                  </a:cxn>
                  <a:cxn ang="0">
                    <a:pos x="18" y="84"/>
                  </a:cxn>
                  <a:cxn ang="0">
                    <a:pos x="26" y="88"/>
                  </a:cxn>
                  <a:cxn ang="0">
                    <a:pos x="34" y="92"/>
                  </a:cxn>
                  <a:cxn ang="0">
                    <a:pos x="34" y="92"/>
                  </a:cxn>
                  <a:cxn ang="0">
                    <a:pos x="46" y="92"/>
                  </a:cxn>
                  <a:cxn ang="0">
                    <a:pos x="46" y="92"/>
                  </a:cxn>
                  <a:cxn ang="0">
                    <a:pos x="54" y="92"/>
                  </a:cxn>
                  <a:cxn ang="0">
                    <a:pos x="62" y="90"/>
                  </a:cxn>
                  <a:cxn ang="0">
                    <a:pos x="74" y="84"/>
                  </a:cxn>
                  <a:cxn ang="0">
                    <a:pos x="80" y="78"/>
                  </a:cxn>
                  <a:cxn ang="0">
                    <a:pos x="84" y="72"/>
                  </a:cxn>
                  <a:cxn ang="0">
                    <a:pos x="88" y="66"/>
                  </a:cxn>
                  <a:cxn ang="0">
                    <a:pos x="92" y="58"/>
                  </a:cxn>
                  <a:cxn ang="0">
                    <a:pos x="92" y="58"/>
                  </a:cxn>
                  <a:cxn ang="0">
                    <a:pos x="92" y="50"/>
                  </a:cxn>
                  <a:cxn ang="0">
                    <a:pos x="92" y="40"/>
                  </a:cxn>
                  <a:cxn ang="0">
                    <a:pos x="90" y="32"/>
                  </a:cxn>
                  <a:cxn ang="0">
                    <a:pos x="86" y="24"/>
                  </a:cxn>
                  <a:cxn ang="0">
                    <a:pos x="82" y="16"/>
                  </a:cxn>
                  <a:cxn ang="0">
                    <a:pos x="76" y="10"/>
                  </a:cxn>
                  <a:cxn ang="0">
                    <a:pos x="68" y="6"/>
                  </a:cxn>
                  <a:cxn ang="0">
                    <a:pos x="58" y="2"/>
                  </a:cxn>
                  <a:cxn ang="0">
                    <a:pos x="58" y="2"/>
                  </a:cxn>
                  <a:cxn ang="0">
                    <a:pos x="46" y="0"/>
                  </a:cxn>
                </a:cxnLst>
                <a:rect l="0" t="0" r="r" b="b"/>
                <a:pathLst>
                  <a:path w="92" h="92">
                    <a:moveTo>
                      <a:pt x="46" y="0"/>
                    </a:moveTo>
                    <a:lnTo>
                      <a:pt x="46" y="0"/>
                    </a:lnTo>
                    <a:lnTo>
                      <a:pt x="38" y="0"/>
                    </a:lnTo>
                    <a:lnTo>
                      <a:pt x="32" y="2"/>
                    </a:lnTo>
                    <a:lnTo>
                      <a:pt x="18" y="10"/>
                    </a:lnTo>
                    <a:lnTo>
                      <a:pt x="12" y="14"/>
                    </a:lnTo>
                    <a:lnTo>
                      <a:pt x="8" y="20"/>
                    </a:lnTo>
                    <a:lnTo>
                      <a:pt x="4" y="28"/>
                    </a:lnTo>
                    <a:lnTo>
                      <a:pt x="2" y="34"/>
                    </a:lnTo>
                    <a:lnTo>
                      <a:pt x="2" y="34"/>
                    </a:lnTo>
                    <a:lnTo>
                      <a:pt x="0" y="44"/>
                    </a:lnTo>
                    <a:lnTo>
                      <a:pt x="0" y="52"/>
                    </a:lnTo>
                    <a:lnTo>
                      <a:pt x="2" y="62"/>
                    </a:lnTo>
                    <a:lnTo>
                      <a:pt x="6" y="70"/>
                    </a:lnTo>
                    <a:lnTo>
                      <a:pt x="12" y="78"/>
                    </a:lnTo>
                    <a:lnTo>
                      <a:pt x="18" y="84"/>
                    </a:lnTo>
                    <a:lnTo>
                      <a:pt x="26" y="88"/>
                    </a:lnTo>
                    <a:lnTo>
                      <a:pt x="34" y="92"/>
                    </a:lnTo>
                    <a:lnTo>
                      <a:pt x="34" y="92"/>
                    </a:lnTo>
                    <a:lnTo>
                      <a:pt x="46" y="92"/>
                    </a:lnTo>
                    <a:lnTo>
                      <a:pt x="46" y="92"/>
                    </a:lnTo>
                    <a:lnTo>
                      <a:pt x="54" y="92"/>
                    </a:lnTo>
                    <a:lnTo>
                      <a:pt x="62" y="90"/>
                    </a:lnTo>
                    <a:lnTo>
                      <a:pt x="74" y="84"/>
                    </a:lnTo>
                    <a:lnTo>
                      <a:pt x="80" y="78"/>
                    </a:lnTo>
                    <a:lnTo>
                      <a:pt x="84" y="72"/>
                    </a:lnTo>
                    <a:lnTo>
                      <a:pt x="88" y="66"/>
                    </a:lnTo>
                    <a:lnTo>
                      <a:pt x="92" y="58"/>
                    </a:lnTo>
                    <a:lnTo>
                      <a:pt x="92" y="58"/>
                    </a:lnTo>
                    <a:lnTo>
                      <a:pt x="92" y="50"/>
                    </a:lnTo>
                    <a:lnTo>
                      <a:pt x="92" y="40"/>
                    </a:lnTo>
                    <a:lnTo>
                      <a:pt x="90" y="32"/>
                    </a:lnTo>
                    <a:lnTo>
                      <a:pt x="86" y="24"/>
                    </a:lnTo>
                    <a:lnTo>
                      <a:pt x="82" y="16"/>
                    </a:lnTo>
                    <a:lnTo>
                      <a:pt x="76" y="10"/>
                    </a:lnTo>
                    <a:lnTo>
                      <a:pt x="68" y="6"/>
                    </a:lnTo>
                    <a:lnTo>
                      <a:pt x="58" y="2"/>
                    </a:lnTo>
                    <a:lnTo>
                      <a:pt x="58" y="2"/>
                    </a:lnTo>
                    <a:lnTo>
                      <a:pt x="4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2" name="Freeform 49"/>
              <p:cNvSpPr>
                <a:spLocks/>
              </p:cNvSpPr>
              <p:nvPr/>
            </p:nvSpPr>
            <p:spPr bwMode="auto">
              <a:xfrm>
                <a:off x="6943725" y="3289300"/>
                <a:ext cx="130175" cy="133350"/>
              </a:xfrm>
              <a:custGeom>
                <a:avLst/>
                <a:gdLst/>
                <a:ahLst/>
                <a:cxnLst>
                  <a:cxn ang="0">
                    <a:pos x="40" y="0"/>
                  </a:cxn>
                  <a:cxn ang="0">
                    <a:pos x="40" y="0"/>
                  </a:cxn>
                  <a:cxn ang="0">
                    <a:pos x="28" y="2"/>
                  </a:cxn>
                  <a:cxn ang="0">
                    <a:pos x="16" y="8"/>
                  </a:cxn>
                  <a:cxn ang="0">
                    <a:pos x="6" y="18"/>
                  </a:cxn>
                  <a:cxn ang="0">
                    <a:pos x="4" y="24"/>
                  </a:cxn>
                  <a:cxn ang="0">
                    <a:pos x="0" y="30"/>
                  </a:cxn>
                  <a:cxn ang="0">
                    <a:pos x="0" y="30"/>
                  </a:cxn>
                  <a:cxn ang="0">
                    <a:pos x="0" y="40"/>
                  </a:cxn>
                  <a:cxn ang="0">
                    <a:pos x="0" y="48"/>
                  </a:cxn>
                  <a:cxn ang="0">
                    <a:pos x="2" y="56"/>
                  </a:cxn>
                  <a:cxn ang="0">
                    <a:pos x="4" y="62"/>
                  </a:cxn>
                  <a:cxn ang="0">
                    <a:pos x="10" y="68"/>
                  </a:cxn>
                  <a:cxn ang="0">
                    <a:pos x="16" y="74"/>
                  </a:cxn>
                  <a:cxn ang="0">
                    <a:pos x="22" y="78"/>
                  </a:cxn>
                  <a:cxn ang="0">
                    <a:pos x="30" y="82"/>
                  </a:cxn>
                  <a:cxn ang="0">
                    <a:pos x="30" y="82"/>
                  </a:cxn>
                  <a:cxn ang="0">
                    <a:pos x="40" y="84"/>
                  </a:cxn>
                  <a:cxn ang="0">
                    <a:pos x="40" y="84"/>
                  </a:cxn>
                  <a:cxn ang="0">
                    <a:pos x="54" y="82"/>
                  </a:cxn>
                  <a:cxn ang="0">
                    <a:pos x="66" y="74"/>
                  </a:cxn>
                  <a:cxn ang="0">
                    <a:pos x="76" y="66"/>
                  </a:cxn>
                  <a:cxn ang="0">
                    <a:pos x="78" y="58"/>
                  </a:cxn>
                  <a:cxn ang="0">
                    <a:pos x="82" y="52"/>
                  </a:cxn>
                  <a:cxn ang="0">
                    <a:pos x="82" y="52"/>
                  </a:cxn>
                  <a:cxn ang="0">
                    <a:pos x="82" y="44"/>
                  </a:cxn>
                  <a:cxn ang="0">
                    <a:pos x="82" y="36"/>
                  </a:cxn>
                  <a:cxn ang="0">
                    <a:pos x="80" y="28"/>
                  </a:cxn>
                  <a:cxn ang="0">
                    <a:pos x="78" y="20"/>
                  </a:cxn>
                  <a:cxn ang="0">
                    <a:pos x="72" y="14"/>
                  </a:cxn>
                  <a:cxn ang="0">
                    <a:pos x="66" y="8"/>
                  </a:cxn>
                  <a:cxn ang="0">
                    <a:pos x="60" y="4"/>
                  </a:cxn>
                  <a:cxn ang="0">
                    <a:pos x="52" y="2"/>
                  </a:cxn>
                  <a:cxn ang="0">
                    <a:pos x="52" y="2"/>
                  </a:cxn>
                  <a:cxn ang="0">
                    <a:pos x="40" y="0"/>
                  </a:cxn>
                </a:cxnLst>
                <a:rect l="0" t="0" r="r" b="b"/>
                <a:pathLst>
                  <a:path w="82" h="84">
                    <a:moveTo>
                      <a:pt x="40" y="0"/>
                    </a:moveTo>
                    <a:lnTo>
                      <a:pt x="40" y="0"/>
                    </a:lnTo>
                    <a:lnTo>
                      <a:pt x="28" y="2"/>
                    </a:lnTo>
                    <a:lnTo>
                      <a:pt x="16" y="8"/>
                    </a:lnTo>
                    <a:lnTo>
                      <a:pt x="6" y="18"/>
                    </a:lnTo>
                    <a:lnTo>
                      <a:pt x="4" y="24"/>
                    </a:lnTo>
                    <a:lnTo>
                      <a:pt x="0" y="30"/>
                    </a:lnTo>
                    <a:lnTo>
                      <a:pt x="0" y="30"/>
                    </a:lnTo>
                    <a:lnTo>
                      <a:pt x="0" y="40"/>
                    </a:lnTo>
                    <a:lnTo>
                      <a:pt x="0" y="48"/>
                    </a:lnTo>
                    <a:lnTo>
                      <a:pt x="2" y="56"/>
                    </a:lnTo>
                    <a:lnTo>
                      <a:pt x="4" y="62"/>
                    </a:lnTo>
                    <a:lnTo>
                      <a:pt x="10" y="68"/>
                    </a:lnTo>
                    <a:lnTo>
                      <a:pt x="16" y="74"/>
                    </a:lnTo>
                    <a:lnTo>
                      <a:pt x="22" y="78"/>
                    </a:lnTo>
                    <a:lnTo>
                      <a:pt x="30" y="82"/>
                    </a:lnTo>
                    <a:lnTo>
                      <a:pt x="30" y="82"/>
                    </a:lnTo>
                    <a:lnTo>
                      <a:pt x="40" y="84"/>
                    </a:lnTo>
                    <a:lnTo>
                      <a:pt x="40" y="84"/>
                    </a:lnTo>
                    <a:lnTo>
                      <a:pt x="54" y="82"/>
                    </a:lnTo>
                    <a:lnTo>
                      <a:pt x="66" y="74"/>
                    </a:lnTo>
                    <a:lnTo>
                      <a:pt x="76" y="66"/>
                    </a:lnTo>
                    <a:lnTo>
                      <a:pt x="78" y="58"/>
                    </a:lnTo>
                    <a:lnTo>
                      <a:pt x="82" y="52"/>
                    </a:lnTo>
                    <a:lnTo>
                      <a:pt x="82" y="52"/>
                    </a:lnTo>
                    <a:lnTo>
                      <a:pt x="82" y="44"/>
                    </a:lnTo>
                    <a:lnTo>
                      <a:pt x="82" y="36"/>
                    </a:lnTo>
                    <a:lnTo>
                      <a:pt x="80" y="28"/>
                    </a:lnTo>
                    <a:lnTo>
                      <a:pt x="78" y="20"/>
                    </a:lnTo>
                    <a:lnTo>
                      <a:pt x="72" y="14"/>
                    </a:lnTo>
                    <a:lnTo>
                      <a:pt x="66" y="8"/>
                    </a:lnTo>
                    <a:lnTo>
                      <a:pt x="60" y="4"/>
                    </a:lnTo>
                    <a:lnTo>
                      <a:pt x="52" y="2"/>
                    </a:lnTo>
                    <a:lnTo>
                      <a:pt x="52" y="2"/>
                    </a:lnTo>
                    <a:lnTo>
                      <a:pt x="4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3" name="Freeform 50"/>
              <p:cNvSpPr>
                <a:spLocks/>
              </p:cNvSpPr>
              <p:nvPr/>
            </p:nvSpPr>
            <p:spPr bwMode="auto">
              <a:xfrm>
                <a:off x="6943725" y="3289300"/>
                <a:ext cx="130175" cy="133350"/>
              </a:xfrm>
              <a:custGeom>
                <a:avLst/>
                <a:gdLst/>
                <a:ahLst/>
                <a:cxnLst>
                  <a:cxn ang="0">
                    <a:pos x="40" y="0"/>
                  </a:cxn>
                  <a:cxn ang="0">
                    <a:pos x="40" y="0"/>
                  </a:cxn>
                  <a:cxn ang="0">
                    <a:pos x="28" y="2"/>
                  </a:cxn>
                  <a:cxn ang="0">
                    <a:pos x="16" y="8"/>
                  </a:cxn>
                  <a:cxn ang="0">
                    <a:pos x="6" y="18"/>
                  </a:cxn>
                  <a:cxn ang="0">
                    <a:pos x="4" y="24"/>
                  </a:cxn>
                  <a:cxn ang="0">
                    <a:pos x="0" y="30"/>
                  </a:cxn>
                  <a:cxn ang="0">
                    <a:pos x="0" y="30"/>
                  </a:cxn>
                  <a:cxn ang="0">
                    <a:pos x="0" y="40"/>
                  </a:cxn>
                  <a:cxn ang="0">
                    <a:pos x="0" y="48"/>
                  </a:cxn>
                  <a:cxn ang="0">
                    <a:pos x="2" y="56"/>
                  </a:cxn>
                  <a:cxn ang="0">
                    <a:pos x="4" y="62"/>
                  </a:cxn>
                  <a:cxn ang="0">
                    <a:pos x="10" y="68"/>
                  </a:cxn>
                  <a:cxn ang="0">
                    <a:pos x="16" y="74"/>
                  </a:cxn>
                  <a:cxn ang="0">
                    <a:pos x="22" y="78"/>
                  </a:cxn>
                  <a:cxn ang="0">
                    <a:pos x="30" y="82"/>
                  </a:cxn>
                  <a:cxn ang="0">
                    <a:pos x="30" y="82"/>
                  </a:cxn>
                  <a:cxn ang="0">
                    <a:pos x="40" y="84"/>
                  </a:cxn>
                  <a:cxn ang="0">
                    <a:pos x="40" y="84"/>
                  </a:cxn>
                  <a:cxn ang="0">
                    <a:pos x="54" y="82"/>
                  </a:cxn>
                  <a:cxn ang="0">
                    <a:pos x="66" y="74"/>
                  </a:cxn>
                  <a:cxn ang="0">
                    <a:pos x="76" y="66"/>
                  </a:cxn>
                  <a:cxn ang="0">
                    <a:pos x="78" y="58"/>
                  </a:cxn>
                  <a:cxn ang="0">
                    <a:pos x="82" y="52"/>
                  </a:cxn>
                  <a:cxn ang="0">
                    <a:pos x="82" y="52"/>
                  </a:cxn>
                  <a:cxn ang="0">
                    <a:pos x="82" y="44"/>
                  </a:cxn>
                  <a:cxn ang="0">
                    <a:pos x="82" y="36"/>
                  </a:cxn>
                  <a:cxn ang="0">
                    <a:pos x="80" y="28"/>
                  </a:cxn>
                  <a:cxn ang="0">
                    <a:pos x="78" y="20"/>
                  </a:cxn>
                  <a:cxn ang="0">
                    <a:pos x="72" y="14"/>
                  </a:cxn>
                  <a:cxn ang="0">
                    <a:pos x="66" y="8"/>
                  </a:cxn>
                  <a:cxn ang="0">
                    <a:pos x="60" y="4"/>
                  </a:cxn>
                  <a:cxn ang="0">
                    <a:pos x="52" y="2"/>
                  </a:cxn>
                  <a:cxn ang="0">
                    <a:pos x="52" y="2"/>
                  </a:cxn>
                  <a:cxn ang="0">
                    <a:pos x="40" y="0"/>
                  </a:cxn>
                </a:cxnLst>
                <a:rect l="0" t="0" r="r" b="b"/>
                <a:pathLst>
                  <a:path w="82" h="84">
                    <a:moveTo>
                      <a:pt x="40" y="0"/>
                    </a:moveTo>
                    <a:lnTo>
                      <a:pt x="40" y="0"/>
                    </a:lnTo>
                    <a:lnTo>
                      <a:pt x="28" y="2"/>
                    </a:lnTo>
                    <a:lnTo>
                      <a:pt x="16" y="8"/>
                    </a:lnTo>
                    <a:lnTo>
                      <a:pt x="6" y="18"/>
                    </a:lnTo>
                    <a:lnTo>
                      <a:pt x="4" y="24"/>
                    </a:lnTo>
                    <a:lnTo>
                      <a:pt x="0" y="30"/>
                    </a:lnTo>
                    <a:lnTo>
                      <a:pt x="0" y="30"/>
                    </a:lnTo>
                    <a:lnTo>
                      <a:pt x="0" y="40"/>
                    </a:lnTo>
                    <a:lnTo>
                      <a:pt x="0" y="48"/>
                    </a:lnTo>
                    <a:lnTo>
                      <a:pt x="2" y="56"/>
                    </a:lnTo>
                    <a:lnTo>
                      <a:pt x="4" y="62"/>
                    </a:lnTo>
                    <a:lnTo>
                      <a:pt x="10" y="68"/>
                    </a:lnTo>
                    <a:lnTo>
                      <a:pt x="16" y="74"/>
                    </a:lnTo>
                    <a:lnTo>
                      <a:pt x="22" y="78"/>
                    </a:lnTo>
                    <a:lnTo>
                      <a:pt x="30" y="82"/>
                    </a:lnTo>
                    <a:lnTo>
                      <a:pt x="30" y="82"/>
                    </a:lnTo>
                    <a:lnTo>
                      <a:pt x="40" y="84"/>
                    </a:lnTo>
                    <a:lnTo>
                      <a:pt x="40" y="84"/>
                    </a:lnTo>
                    <a:lnTo>
                      <a:pt x="54" y="82"/>
                    </a:lnTo>
                    <a:lnTo>
                      <a:pt x="66" y="74"/>
                    </a:lnTo>
                    <a:lnTo>
                      <a:pt x="76" y="66"/>
                    </a:lnTo>
                    <a:lnTo>
                      <a:pt x="78" y="58"/>
                    </a:lnTo>
                    <a:lnTo>
                      <a:pt x="82" y="52"/>
                    </a:lnTo>
                    <a:lnTo>
                      <a:pt x="82" y="52"/>
                    </a:lnTo>
                    <a:lnTo>
                      <a:pt x="82" y="44"/>
                    </a:lnTo>
                    <a:lnTo>
                      <a:pt x="82" y="36"/>
                    </a:lnTo>
                    <a:lnTo>
                      <a:pt x="80" y="28"/>
                    </a:lnTo>
                    <a:lnTo>
                      <a:pt x="78" y="20"/>
                    </a:lnTo>
                    <a:lnTo>
                      <a:pt x="72" y="14"/>
                    </a:lnTo>
                    <a:lnTo>
                      <a:pt x="66" y="8"/>
                    </a:lnTo>
                    <a:lnTo>
                      <a:pt x="60" y="4"/>
                    </a:lnTo>
                    <a:lnTo>
                      <a:pt x="52" y="2"/>
                    </a:lnTo>
                    <a:lnTo>
                      <a:pt x="52" y="2"/>
                    </a:lnTo>
                    <a:lnTo>
                      <a:pt x="4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4" name="Freeform 51"/>
              <p:cNvSpPr>
                <a:spLocks/>
              </p:cNvSpPr>
              <p:nvPr/>
            </p:nvSpPr>
            <p:spPr bwMode="auto">
              <a:xfrm>
                <a:off x="7165975" y="3511550"/>
                <a:ext cx="120650" cy="120650"/>
              </a:xfrm>
              <a:custGeom>
                <a:avLst/>
                <a:gdLst/>
                <a:ahLst/>
                <a:cxnLst>
                  <a:cxn ang="0">
                    <a:pos x="38" y="0"/>
                  </a:cxn>
                  <a:cxn ang="0">
                    <a:pos x="38" y="0"/>
                  </a:cxn>
                  <a:cxn ang="0">
                    <a:pos x="26" y="2"/>
                  </a:cxn>
                  <a:cxn ang="0">
                    <a:pos x="14" y="8"/>
                  </a:cxn>
                  <a:cxn ang="0">
                    <a:pos x="6" y="18"/>
                  </a:cxn>
                  <a:cxn ang="0">
                    <a:pos x="2" y="28"/>
                  </a:cxn>
                  <a:cxn ang="0">
                    <a:pos x="2" y="28"/>
                  </a:cxn>
                  <a:cxn ang="0">
                    <a:pos x="0" y="36"/>
                  </a:cxn>
                  <a:cxn ang="0">
                    <a:pos x="0" y="44"/>
                  </a:cxn>
                  <a:cxn ang="0">
                    <a:pos x="2" y="50"/>
                  </a:cxn>
                  <a:cxn ang="0">
                    <a:pos x="6" y="56"/>
                  </a:cxn>
                  <a:cxn ang="0">
                    <a:pos x="10" y="62"/>
                  </a:cxn>
                  <a:cxn ang="0">
                    <a:pos x="14" y="68"/>
                  </a:cxn>
                  <a:cxn ang="0">
                    <a:pos x="20" y="72"/>
                  </a:cxn>
                  <a:cxn ang="0">
                    <a:pos x="28" y="74"/>
                  </a:cxn>
                  <a:cxn ang="0">
                    <a:pos x="28" y="74"/>
                  </a:cxn>
                  <a:cxn ang="0">
                    <a:pos x="38" y="76"/>
                  </a:cxn>
                  <a:cxn ang="0">
                    <a:pos x="38" y="76"/>
                  </a:cxn>
                  <a:cxn ang="0">
                    <a:pos x="50" y="74"/>
                  </a:cxn>
                  <a:cxn ang="0">
                    <a:pos x="60" y="68"/>
                  </a:cxn>
                  <a:cxn ang="0">
                    <a:pos x="68" y="60"/>
                  </a:cxn>
                  <a:cxn ang="0">
                    <a:pos x="74" y="48"/>
                  </a:cxn>
                  <a:cxn ang="0">
                    <a:pos x="74" y="48"/>
                  </a:cxn>
                  <a:cxn ang="0">
                    <a:pos x="76" y="40"/>
                  </a:cxn>
                  <a:cxn ang="0">
                    <a:pos x="74" y="34"/>
                  </a:cxn>
                  <a:cxn ang="0">
                    <a:pos x="74" y="26"/>
                  </a:cxn>
                  <a:cxn ang="0">
                    <a:pos x="70" y="20"/>
                  </a:cxn>
                  <a:cxn ang="0">
                    <a:pos x="66" y="14"/>
                  </a:cxn>
                  <a:cxn ang="0">
                    <a:pos x="60" y="8"/>
                  </a:cxn>
                  <a:cxn ang="0">
                    <a:pos x="54" y="4"/>
                  </a:cxn>
                  <a:cxn ang="0">
                    <a:pos x="48" y="2"/>
                  </a:cxn>
                  <a:cxn ang="0">
                    <a:pos x="48" y="2"/>
                  </a:cxn>
                  <a:cxn ang="0">
                    <a:pos x="38" y="0"/>
                  </a:cxn>
                </a:cxnLst>
                <a:rect l="0" t="0" r="r" b="b"/>
                <a:pathLst>
                  <a:path w="76" h="76">
                    <a:moveTo>
                      <a:pt x="38" y="0"/>
                    </a:moveTo>
                    <a:lnTo>
                      <a:pt x="38" y="0"/>
                    </a:lnTo>
                    <a:lnTo>
                      <a:pt x="26" y="2"/>
                    </a:lnTo>
                    <a:lnTo>
                      <a:pt x="14" y="8"/>
                    </a:lnTo>
                    <a:lnTo>
                      <a:pt x="6" y="18"/>
                    </a:lnTo>
                    <a:lnTo>
                      <a:pt x="2" y="28"/>
                    </a:lnTo>
                    <a:lnTo>
                      <a:pt x="2" y="28"/>
                    </a:lnTo>
                    <a:lnTo>
                      <a:pt x="0" y="36"/>
                    </a:lnTo>
                    <a:lnTo>
                      <a:pt x="0" y="44"/>
                    </a:lnTo>
                    <a:lnTo>
                      <a:pt x="2" y="50"/>
                    </a:lnTo>
                    <a:lnTo>
                      <a:pt x="6" y="56"/>
                    </a:lnTo>
                    <a:lnTo>
                      <a:pt x="10" y="62"/>
                    </a:lnTo>
                    <a:lnTo>
                      <a:pt x="14" y="68"/>
                    </a:lnTo>
                    <a:lnTo>
                      <a:pt x="20" y="72"/>
                    </a:lnTo>
                    <a:lnTo>
                      <a:pt x="28" y="74"/>
                    </a:lnTo>
                    <a:lnTo>
                      <a:pt x="28" y="74"/>
                    </a:lnTo>
                    <a:lnTo>
                      <a:pt x="38" y="76"/>
                    </a:lnTo>
                    <a:lnTo>
                      <a:pt x="38" y="76"/>
                    </a:lnTo>
                    <a:lnTo>
                      <a:pt x="50" y="74"/>
                    </a:lnTo>
                    <a:lnTo>
                      <a:pt x="60" y="68"/>
                    </a:lnTo>
                    <a:lnTo>
                      <a:pt x="68" y="60"/>
                    </a:lnTo>
                    <a:lnTo>
                      <a:pt x="74" y="48"/>
                    </a:lnTo>
                    <a:lnTo>
                      <a:pt x="74" y="48"/>
                    </a:lnTo>
                    <a:lnTo>
                      <a:pt x="76" y="40"/>
                    </a:lnTo>
                    <a:lnTo>
                      <a:pt x="74" y="34"/>
                    </a:lnTo>
                    <a:lnTo>
                      <a:pt x="74" y="26"/>
                    </a:lnTo>
                    <a:lnTo>
                      <a:pt x="70" y="20"/>
                    </a:lnTo>
                    <a:lnTo>
                      <a:pt x="66" y="14"/>
                    </a:lnTo>
                    <a:lnTo>
                      <a:pt x="60" y="8"/>
                    </a:lnTo>
                    <a:lnTo>
                      <a:pt x="54" y="4"/>
                    </a:lnTo>
                    <a:lnTo>
                      <a:pt x="48" y="2"/>
                    </a:lnTo>
                    <a:lnTo>
                      <a:pt x="48" y="2"/>
                    </a:lnTo>
                    <a:lnTo>
                      <a:pt x="3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5" name="Freeform 52"/>
              <p:cNvSpPr>
                <a:spLocks/>
              </p:cNvSpPr>
              <p:nvPr/>
            </p:nvSpPr>
            <p:spPr bwMode="auto">
              <a:xfrm>
                <a:off x="7165975" y="3511550"/>
                <a:ext cx="120650" cy="120650"/>
              </a:xfrm>
              <a:custGeom>
                <a:avLst/>
                <a:gdLst/>
                <a:ahLst/>
                <a:cxnLst>
                  <a:cxn ang="0">
                    <a:pos x="38" y="0"/>
                  </a:cxn>
                  <a:cxn ang="0">
                    <a:pos x="38" y="0"/>
                  </a:cxn>
                  <a:cxn ang="0">
                    <a:pos x="26" y="2"/>
                  </a:cxn>
                  <a:cxn ang="0">
                    <a:pos x="14" y="8"/>
                  </a:cxn>
                  <a:cxn ang="0">
                    <a:pos x="6" y="18"/>
                  </a:cxn>
                  <a:cxn ang="0">
                    <a:pos x="2" y="28"/>
                  </a:cxn>
                  <a:cxn ang="0">
                    <a:pos x="2" y="28"/>
                  </a:cxn>
                  <a:cxn ang="0">
                    <a:pos x="0" y="36"/>
                  </a:cxn>
                  <a:cxn ang="0">
                    <a:pos x="0" y="44"/>
                  </a:cxn>
                  <a:cxn ang="0">
                    <a:pos x="2" y="50"/>
                  </a:cxn>
                  <a:cxn ang="0">
                    <a:pos x="6" y="56"/>
                  </a:cxn>
                  <a:cxn ang="0">
                    <a:pos x="10" y="62"/>
                  </a:cxn>
                  <a:cxn ang="0">
                    <a:pos x="14" y="68"/>
                  </a:cxn>
                  <a:cxn ang="0">
                    <a:pos x="20" y="72"/>
                  </a:cxn>
                  <a:cxn ang="0">
                    <a:pos x="28" y="74"/>
                  </a:cxn>
                  <a:cxn ang="0">
                    <a:pos x="28" y="74"/>
                  </a:cxn>
                  <a:cxn ang="0">
                    <a:pos x="38" y="76"/>
                  </a:cxn>
                  <a:cxn ang="0">
                    <a:pos x="38" y="76"/>
                  </a:cxn>
                  <a:cxn ang="0">
                    <a:pos x="50" y="74"/>
                  </a:cxn>
                  <a:cxn ang="0">
                    <a:pos x="60" y="68"/>
                  </a:cxn>
                  <a:cxn ang="0">
                    <a:pos x="68" y="60"/>
                  </a:cxn>
                  <a:cxn ang="0">
                    <a:pos x="74" y="48"/>
                  </a:cxn>
                  <a:cxn ang="0">
                    <a:pos x="74" y="48"/>
                  </a:cxn>
                  <a:cxn ang="0">
                    <a:pos x="76" y="40"/>
                  </a:cxn>
                  <a:cxn ang="0">
                    <a:pos x="74" y="34"/>
                  </a:cxn>
                  <a:cxn ang="0">
                    <a:pos x="74" y="26"/>
                  </a:cxn>
                  <a:cxn ang="0">
                    <a:pos x="70" y="20"/>
                  </a:cxn>
                  <a:cxn ang="0">
                    <a:pos x="66" y="14"/>
                  </a:cxn>
                  <a:cxn ang="0">
                    <a:pos x="60" y="8"/>
                  </a:cxn>
                  <a:cxn ang="0">
                    <a:pos x="54" y="4"/>
                  </a:cxn>
                  <a:cxn ang="0">
                    <a:pos x="48" y="2"/>
                  </a:cxn>
                  <a:cxn ang="0">
                    <a:pos x="48" y="2"/>
                  </a:cxn>
                  <a:cxn ang="0">
                    <a:pos x="38" y="0"/>
                  </a:cxn>
                </a:cxnLst>
                <a:rect l="0" t="0" r="r" b="b"/>
                <a:pathLst>
                  <a:path w="76" h="76">
                    <a:moveTo>
                      <a:pt x="38" y="0"/>
                    </a:moveTo>
                    <a:lnTo>
                      <a:pt x="38" y="0"/>
                    </a:lnTo>
                    <a:lnTo>
                      <a:pt x="26" y="2"/>
                    </a:lnTo>
                    <a:lnTo>
                      <a:pt x="14" y="8"/>
                    </a:lnTo>
                    <a:lnTo>
                      <a:pt x="6" y="18"/>
                    </a:lnTo>
                    <a:lnTo>
                      <a:pt x="2" y="28"/>
                    </a:lnTo>
                    <a:lnTo>
                      <a:pt x="2" y="28"/>
                    </a:lnTo>
                    <a:lnTo>
                      <a:pt x="0" y="36"/>
                    </a:lnTo>
                    <a:lnTo>
                      <a:pt x="0" y="44"/>
                    </a:lnTo>
                    <a:lnTo>
                      <a:pt x="2" y="50"/>
                    </a:lnTo>
                    <a:lnTo>
                      <a:pt x="6" y="56"/>
                    </a:lnTo>
                    <a:lnTo>
                      <a:pt x="10" y="62"/>
                    </a:lnTo>
                    <a:lnTo>
                      <a:pt x="14" y="68"/>
                    </a:lnTo>
                    <a:lnTo>
                      <a:pt x="20" y="72"/>
                    </a:lnTo>
                    <a:lnTo>
                      <a:pt x="28" y="74"/>
                    </a:lnTo>
                    <a:lnTo>
                      <a:pt x="28" y="74"/>
                    </a:lnTo>
                    <a:lnTo>
                      <a:pt x="38" y="76"/>
                    </a:lnTo>
                    <a:lnTo>
                      <a:pt x="38" y="76"/>
                    </a:lnTo>
                    <a:lnTo>
                      <a:pt x="50" y="74"/>
                    </a:lnTo>
                    <a:lnTo>
                      <a:pt x="60" y="68"/>
                    </a:lnTo>
                    <a:lnTo>
                      <a:pt x="68" y="60"/>
                    </a:lnTo>
                    <a:lnTo>
                      <a:pt x="74" y="48"/>
                    </a:lnTo>
                    <a:lnTo>
                      <a:pt x="74" y="48"/>
                    </a:lnTo>
                    <a:lnTo>
                      <a:pt x="76" y="40"/>
                    </a:lnTo>
                    <a:lnTo>
                      <a:pt x="74" y="34"/>
                    </a:lnTo>
                    <a:lnTo>
                      <a:pt x="74" y="26"/>
                    </a:lnTo>
                    <a:lnTo>
                      <a:pt x="70" y="20"/>
                    </a:lnTo>
                    <a:lnTo>
                      <a:pt x="66" y="14"/>
                    </a:lnTo>
                    <a:lnTo>
                      <a:pt x="60" y="8"/>
                    </a:lnTo>
                    <a:lnTo>
                      <a:pt x="54" y="4"/>
                    </a:lnTo>
                    <a:lnTo>
                      <a:pt x="48" y="2"/>
                    </a:lnTo>
                    <a:lnTo>
                      <a:pt x="48" y="2"/>
                    </a:lnTo>
                    <a:lnTo>
                      <a:pt x="3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6" name="Freeform 53"/>
              <p:cNvSpPr>
                <a:spLocks/>
              </p:cNvSpPr>
              <p:nvPr/>
            </p:nvSpPr>
            <p:spPr bwMode="auto">
              <a:xfrm>
                <a:off x="7346950" y="3768725"/>
                <a:ext cx="107950" cy="107950"/>
              </a:xfrm>
              <a:custGeom>
                <a:avLst/>
                <a:gdLst/>
                <a:ahLst/>
                <a:cxnLst>
                  <a:cxn ang="0">
                    <a:pos x="34" y="0"/>
                  </a:cxn>
                  <a:cxn ang="0">
                    <a:pos x="34" y="0"/>
                  </a:cxn>
                  <a:cxn ang="0">
                    <a:pos x="24" y="2"/>
                  </a:cxn>
                  <a:cxn ang="0">
                    <a:pos x="14" y="8"/>
                  </a:cxn>
                  <a:cxn ang="0">
                    <a:pos x="6" y="16"/>
                  </a:cxn>
                  <a:cxn ang="0">
                    <a:pos x="2" y="26"/>
                  </a:cxn>
                  <a:cxn ang="0">
                    <a:pos x="2" y="26"/>
                  </a:cxn>
                  <a:cxn ang="0">
                    <a:pos x="0" y="32"/>
                  </a:cxn>
                  <a:cxn ang="0">
                    <a:pos x="2" y="40"/>
                  </a:cxn>
                  <a:cxn ang="0">
                    <a:pos x="2" y="46"/>
                  </a:cxn>
                  <a:cxn ang="0">
                    <a:pos x="6" y="52"/>
                  </a:cxn>
                  <a:cxn ang="0">
                    <a:pos x="10" y="56"/>
                  </a:cxn>
                  <a:cxn ang="0">
                    <a:pos x="14" y="62"/>
                  </a:cxn>
                  <a:cxn ang="0">
                    <a:pos x="20" y="64"/>
                  </a:cxn>
                  <a:cxn ang="0">
                    <a:pos x="26" y="68"/>
                  </a:cxn>
                  <a:cxn ang="0">
                    <a:pos x="26" y="68"/>
                  </a:cxn>
                  <a:cxn ang="0">
                    <a:pos x="34" y="68"/>
                  </a:cxn>
                  <a:cxn ang="0">
                    <a:pos x="34" y="68"/>
                  </a:cxn>
                  <a:cxn ang="0">
                    <a:pos x="46" y="66"/>
                  </a:cxn>
                  <a:cxn ang="0">
                    <a:pos x="54" y="62"/>
                  </a:cxn>
                  <a:cxn ang="0">
                    <a:pos x="62" y="54"/>
                  </a:cxn>
                  <a:cxn ang="0">
                    <a:pos x="68" y="44"/>
                  </a:cxn>
                  <a:cxn ang="0">
                    <a:pos x="68" y="44"/>
                  </a:cxn>
                  <a:cxn ang="0">
                    <a:pos x="68" y="36"/>
                  </a:cxn>
                  <a:cxn ang="0">
                    <a:pos x="68" y="30"/>
                  </a:cxn>
                  <a:cxn ang="0">
                    <a:pos x="66" y="24"/>
                  </a:cxn>
                  <a:cxn ang="0">
                    <a:pos x="64" y="18"/>
                  </a:cxn>
                  <a:cxn ang="0">
                    <a:pos x="60" y="12"/>
                  </a:cxn>
                  <a:cxn ang="0">
                    <a:pos x="56" y="8"/>
                  </a:cxn>
                  <a:cxn ang="0">
                    <a:pos x="50" y="4"/>
                  </a:cxn>
                  <a:cxn ang="0">
                    <a:pos x="44" y="2"/>
                  </a:cxn>
                  <a:cxn ang="0">
                    <a:pos x="44" y="2"/>
                  </a:cxn>
                  <a:cxn ang="0">
                    <a:pos x="34" y="0"/>
                  </a:cxn>
                </a:cxnLst>
                <a:rect l="0" t="0" r="r" b="b"/>
                <a:pathLst>
                  <a:path w="68" h="68">
                    <a:moveTo>
                      <a:pt x="34" y="0"/>
                    </a:moveTo>
                    <a:lnTo>
                      <a:pt x="34" y="0"/>
                    </a:lnTo>
                    <a:lnTo>
                      <a:pt x="24" y="2"/>
                    </a:lnTo>
                    <a:lnTo>
                      <a:pt x="14" y="8"/>
                    </a:lnTo>
                    <a:lnTo>
                      <a:pt x="6" y="16"/>
                    </a:lnTo>
                    <a:lnTo>
                      <a:pt x="2" y="26"/>
                    </a:lnTo>
                    <a:lnTo>
                      <a:pt x="2" y="26"/>
                    </a:lnTo>
                    <a:lnTo>
                      <a:pt x="0" y="32"/>
                    </a:lnTo>
                    <a:lnTo>
                      <a:pt x="2" y="40"/>
                    </a:lnTo>
                    <a:lnTo>
                      <a:pt x="2" y="46"/>
                    </a:lnTo>
                    <a:lnTo>
                      <a:pt x="6" y="52"/>
                    </a:lnTo>
                    <a:lnTo>
                      <a:pt x="10" y="56"/>
                    </a:lnTo>
                    <a:lnTo>
                      <a:pt x="14" y="62"/>
                    </a:lnTo>
                    <a:lnTo>
                      <a:pt x="20" y="64"/>
                    </a:lnTo>
                    <a:lnTo>
                      <a:pt x="26" y="68"/>
                    </a:lnTo>
                    <a:lnTo>
                      <a:pt x="26" y="68"/>
                    </a:lnTo>
                    <a:lnTo>
                      <a:pt x="34" y="68"/>
                    </a:lnTo>
                    <a:lnTo>
                      <a:pt x="34" y="68"/>
                    </a:lnTo>
                    <a:lnTo>
                      <a:pt x="46" y="66"/>
                    </a:lnTo>
                    <a:lnTo>
                      <a:pt x="54" y="62"/>
                    </a:lnTo>
                    <a:lnTo>
                      <a:pt x="62" y="54"/>
                    </a:lnTo>
                    <a:lnTo>
                      <a:pt x="68" y="44"/>
                    </a:lnTo>
                    <a:lnTo>
                      <a:pt x="68" y="44"/>
                    </a:lnTo>
                    <a:lnTo>
                      <a:pt x="68" y="36"/>
                    </a:lnTo>
                    <a:lnTo>
                      <a:pt x="68" y="30"/>
                    </a:lnTo>
                    <a:lnTo>
                      <a:pt x="66" y="24"/>
                    </a:lnTo>
                    <a:lnTo>
                      <a:pt x="64" y="18"/>
                    </a:lnTo>
                    <a:lnTo>
                      <a:pt x="60" y="12"/>
                    </a:lnTo>
                    <a:lnTo>
                      <a:pt x="56" y="8"/>
                    </a:lnTo>
                    <a:lnTo>
                      <a:pt x="50" y="4"/>
                    </a:lnTo>
                    <a:lnTo>
                      <a:pt x="44" y="2"/>
                    </a:lnTo>
                    <a:lnTo>
                      <a:pt x="44" y="2"/>
                    </a:lnTo>
                    <a:lnTo>
                      <a:pt x="3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7" name="Freeform 54"/>
              <p:cNvSpPr>
                <a:spLocks/>
              </p:cNvSpPr>
              <p:nvPr/>
            </p:nvSpPr>
            <p:spPr bwMode="auto">
              <a:xfrm>
                <a:off x="7346950" y="3768725"/>
                <a:ext cx="107950" cy="107950"/>
              </a:xfrm>
              <a:custGeom>
                <a:avLst/>
                <a:gdLst/>
                <a:ahLst/>
                <a:cxnLst>
                  <a:cxn ang="0">
                    <a:pos x="34" y="0"/>
                  </a:cxn>
                  <a:cxn ang="0">
                    <a:pos x="34" y="0"/>
                  </a:cxn>
                  <a:cxn ang="0">
                    <a:pos x="24" y="2"/>
                  </a:cxn>
                  <a:cxn ang="0">
                    <a:pos x="14" y="8"/>
                  </a:cxn>
                  <a:cxn ang="0">
                    <a:pos x="6" y="16"/>
                  </a:cxn>
                  <a:cxn ang="0">
                    <a:pos x="2" y="26"/>
                  </a:cxn>
                  <a:cxn ang="0">
                    <a:pos x="2" y="26"/>
                  </a:cxn>
                  <a:cxn ang="0">
                    <a:pos x="0" y="32"/>
                  </a:cxn>
                  <a:cxn ang="0">
                    <a:pos x="2" y="40"/>
                  </a:cxn>
                  <a:cxn ang="0">
                    <a:pos x="2" y="46"/>
                  </a:cxn>
                  <a:cxn ang="0">
                    <a:pos x="6" y="52"/>
                  </a:cxn>
                  <a:cxn ang="0">
                    <a:pos x="10" y="56"/>
                  </a:cxn>
                  <a:cxn ang="0">
                    <a:pos x="14" y="62"/>
                  </a:cxn>
                  <a:cxn ang="0">
                    <a:pos x="20" y="64"/>
                  </a:cxn>
                  <a:cxn ang="0">
                    <a:pos x="26" y="68"/>
                  </a:cxn>
                  <a:cxn ang="0">
                    <a:pos x="26" y="68"/>
                  </a:cxn>
                  <a:cxn ang="0">
                    <a:pos x="34" y="68"/>
                  </a:cxn>
                  <a:cxn ang="0">
                    <a:pos x="34" y="68"/>
                  </a:cxn>
                  <a:cxn ang="0">
                    <a:pos x="46" y="66"/>
                  </a:cxn>
                  <a:cxn ang="0">
                    <a:pos x="54" y="62"/>
                  </a:cxn>
                  <a:cxn ang="0">
                    <a:pos x="62" y="54"/>
                  </a:cxn>
                  <a:cxn ang="0">
                    <a:pos x="68" y="44"/>
                  </a:cxn>
                  <a:cxn ang="0">
                    <a:pos x="68" y="44"/>
                  </a:cxn>
                  <a:cxn ang="0">
                    <a:pos x="68" y="36"/>
                  </a:cxn>
                  <a:cxn ang="0">
                    <a:pos x="68" y="30"/>
                  </a:cxn>
                  <a:cxn ang="0">
                    <a:pos x="66" y="24"/>
                  </a:cxn>
                  <a:cxn ang="0">
                    <a:pos x="64" y="18"/>
                  </a:cxn>
                  <a:cxn ang="0">
                    <a:pos x="60" y="12"/>
                  </a:cxn>
                  <a:cxn ang="0">
                    <a:pos x="56" y="8"/>
                  </a:cxn>
                  <a:cxn ang="0">
                    <a:pos x="50" y="4"/>
                  </a:cxn>
                  <a:cxn ang="0">
                    <a:pos x="44" y="2"/>
                  </a:cxn>
                  <a:cxn ang="0">
                    <a:pos x="44" y="2"/>
                  </a:cxn>
                  <a:cxn ang="0">
                    <a:pos x="34" y="0"/>
                  </a:cxn>
                </a:cxnLst>
                <a:rect l="0" t="0" r="r" b="b"/>
                <a:pathLst>
                  <a:path w="68" h="68">
                    <a:moveTo>
                      <a:pt x="34" y="0"/>
                    </a:moveTo>
                    <a:lnTo>
                      <a:pt x="34" y="0"/>
                    </a:lnTo>
                    <a:lnTo>
                      <a:pt x="24" y="2"/>
                    </a:lnTo>
                    <a:lnTo>
                      <a:pt x="14" y="8"/>
                    </a:lnTo>
                    <a:lnTo>
                      <a:pt x="6" y="16"/>
                    </a:lnTo>
                    <a:lnTo>
                      <a:pt x="2" y="26"/>
                    </a:lnTo>
                    <a:lnTo>
                      <a:pt x="2" y="26"/>
                    </a:lnTo>
                    <a:lnTo>
                      <a:pt x="0" y="32"/>
                    </a:lnTo>
                    <a:lnTo>
                      <a:pt x="2" y="40"/>
                    </a:lnTo>
                    <a:lnTo>
                      <a:pt x="2" y="46"/>
                    </a:lnTo>
                    <a:lnTo>
                      <a:pt x="6" y="52"/>
                    </a:lnTo>
                    <a:lnTo>
                      <a:pt x="10" y="56"/>
                    </a:lnTo>
                    <a:lnTo>
                      <a:pt x="14" y="62"/>
                    </a:lnTo>
                    <a:lnTo>
                      <a:pt x="20" y="64"/>
                    </a:lnTo>
                    <a:lnTo>
                      <a:pt x="26" y="68"/>
                    </a:lnTo>
                    <a:lnTo>
                      <a:pt x="26" y="68"/>
                    </a:lnTo>
                    <a:lnTo>
                      <a:pt x="34" y="68"/>
                    </a:lnTo>
                    <a:lnTo>
                      <a:pt x="34" y="68"/>
                    </a:lnTo>
                    <a:lnTo>
                      <a:pt x="46" y="66"/>
                    </a:lnTo>
                    <a:lnTo>
                      <a:pt x="54" y="62"/>
                    </a:lnTo>
                    <a:lnTo>
                      <a:pt x="62" y="54"/>
                    </a:lnTo>
                    <a:lnTo>
                      <a:pt x="68" y="44"/>
                    </a:lnTo>
                    <a:lnTo>
                      <a:pt x="68" y="44"/>
                    </a:lnTo>
                    <a:lnTo>
                      <a:pt x="68" y="36"/>
                    </a:lnTo>
                    <a:lnTo>
                      <a:pt x="68" y="30"/>
                    </a:lnTo>
                    <a:lnTo>
                      <a:pt x="66" y="24"/>
                    </a:lnTo>
                    <a:lnTo>
                      <a:pt x="64" y="18"/>
                    </a:lnTo>
                    <a:lnTo>
                      <a:pt x="60" y="12"/>
                    </a:lnTo>
                    <a:lnTo>
                      <a:pt x="56" y="8"/>
                    </a:lnTo>
                    <a:lnTo>
                      <a:pt x="50" y="4"/>
                    </a:lnTo>
                    <a:lnTo>
                      <a:pt x="44" y="2"/>
                    </a:lnTo>
                    <a:lnTo>
                      <a:pt x="44" y="2"/>
                    </a:lnTo>
                    <a:lnTo>
                      <a:pt x="3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8" name="Freeform 55"/>
              <p:cNvSpPr>
                <a:spLocks/>
              </p:cNvSpPr>
              <p:nvPr/>
            </p:nvSpPr>
            <p:spPr bwMode="auto">
              <a:xfrm>
                <a:off x="7483475" y="4054475"/>
                <a:ext cx="95250" cy="95250"/>
              </a:xfrm>
              <a:custGeom>
                <a:avLst/>
                <a:gdLst/>
                <a:ahLst/>
                <a:cxnLst>
                  <a:cxn ang="0">
                    <a:pos x="30" y="0"/>
                  </a:cxn>
                  <a:cxn ang="0">
                    <a:pos x="30" y="0"/>
                  </a:cxn>
                  <a:cxn ang="0">
                    <a:pos x="20" y="0"/>
                  </a:cxn>
                  <a:cxn ang="0">
                    <a:pos x="12" y="6"/>
                  </a:cxn>
                  <a:cxn ang="0">
                    <a:pos x="6" y="12"/>
                  </a:cxn>
                  <a:cxn ang="0">
                    <a:pos x="0" y="22"/>
                  </a:cxn>
                  <a:cxn ang="0">
                    <a:pos x="0" y="22"/>
                  </a:cxn>
                  <a:cxn ang="0">
                    <a:pos x="0" y="28"/>
                  </a:cxn>
                  <a:cxn ang="0">
                    <a:pos x="0" y="34"/>
                  </a:cxn>
                  <a:cxn ang="0">
                    <a:pos x="4" y="46"/>
                  </a:cxn>
                  <a:cxn ang="0">
                    <a:pos x="12" y="54"/>
                  </a:cxn>
                  <a:cxn ang="0">
                    <a:pos x="16" y="58"/>
                  </a:cxn>
                  <a:cxn ang="0">
                    <a:pos x="22" y="60"/>
                  </a:cxn>
                  <a:cxn ang="0">
                    <a:pos x="22" y="60"/>
                  </a:cxn>
                  <a:cxn ang="0">
                    <a:pos x="30" y="60"/>
                  </a:cxn>
                  <a:cxn ang="0">
                    <a:pos x="30" y="60"/>
                  </a:cxn>
                  <a:cxn ang="0">
                    <a:pos x="40" y="58"/>
                  </a:cxn>
                  <a:cxn ang="0">
                    <a:pos x="48" y="54"/>
                  </a:cxn>
                  <a:cxn ang="0">
                    <a:pos x="56" y="46"/>
                  </a:cxn>
                  <a:cxn ang="0">
                    <a:pos x="60" y="38"/>
                  </a:cxn>
                  <a:cxn ang="0">
                    <a:pos x="60" y="38"/>
                  </a:cxn>
                  <a:cxn ang="0">
                    <a:pos x="60" y="32"/>
                  </a:cxn>
                  <a:cxn ang="0">
                    <a:pos x="60" y="26"/>
                  </a:cxn>
                  <a:cxn ang="0">
                    <a:pos x="56" y="14"/>
                  </a:cxn>
                  <a:cxn ang="0">
                    <a:pos x="48" y="6"/>
                  </a:cxn>
                  <a:cxn ang="0">
                    <a:pos x="44" y="2"/>
                  </a:cxn>
                  <a:cxn ang="0">
                    <a:pos x="38" y="0"/>
                  </a:cxn>
                  <a:cxn ang="0">
                    <a:pos x="38" y="0"/>
                  </a:cxn>
                  <a:cxn ang="0">
                    <a:pos x="30" y="0"/>
                  </a:cxn>
                </a:cxnLst>
                <a:rect l="0" t="0" r="r" b="b"/>
                <a:pathLst>
                  <a:path w="60" h="60">
                    <a:moveTo>
                      <a:pt x="30" y="0"/>
                    </a:moveTo>
                    <a:lnTo>
                      <a:pt x="30" y="0"/>
                    </a:lnTo>
                    <a:lnTo>
                      <a:pt x="20" y="0"/>
                    </a:lnTo>
                    <a:lnTo>
                      <a:pt x="12" y="6"/>
                    </a:lnTo>
                    <a:lnTo>
                      <a:pt x="6" y="12"/>
                    </a:lnTo>
                    <a:lnTo>
                      <a:pt x="0" y="22"/>
                    </a:lnTo>
                    <a:lnTo>
                      <a:pt x="0" y="22"/>
                    </a:lnTo>
                    <a:lnTo>
                      <a:pt x="0" y="28"/>
                    </a:lnTo>
                    <a:lnTo>
                      <a:pt x="0" y="34"/>
                    </a:lnTo>
                    <a:lnTo>
                      <a:pt x="4" y="46"/>
                    </a:lnTo>
                    <a:lnTo>
                      <a:pt x="12" y="54"/>
                    </a:lnTo>
                    <a:lnTo>
                      <a:pt x="16" y="58"/>
                    </a:lnTo>
                    <a:lnTo>
                      <a:pt x="22" y="60"/>
                    </a:lnTo>
                    <a:lnTo>
                      <a:pt x="22" y="60"/>
                    </a:lnTo>
                    <a:lnTo>
                      <a:pt x="30" y="60"/>
                    </a:lnTo>
                    <a:lnTo>
                      <a:pt x="30" y="60"/>
                    </a:lnTo>
                    <a:lnTo>
                      <a:pt x="40" y="58"/>
                    </a:lnTo>
                    <a:lnTo>
                      <a:pt x="48" y="54"/>
                    </a:lnTo>
                    <a:lnTo>
                      <a:pt x="56" y="46"/>
                    </a:lnTo>
                    <a:lnTo>
                      <a:pt x="60" y="38"/>
                    </a:lnTo>
                    <a:lnTo>
                      <a:pt x="60" y="38"/>
                    </a:lnTo>
                    <a:lnTo>
                      <a:pt x="60" y="32"/>
                    </a:lnTo>
                    <a:lnTo>
                      <a:pt x="60" y="26"/>
                    </a:lnTo>
                    <a:lnTo>
                      <a:pt x="56" y="14"/>
                    </a:lnTo>
                    <a:lnTo>
                      <a:pt x="48" y="6"/>
                    </a:lnTo>
                    <a:lnTo>
                      <a:pt x="44" y="2"/>
                    </a:lnTo>
                    <a:lnTo>
                      <a:pt x="38" y="0"/>
                    </a:lnTo>
                    <a:lnTo>
                      <a:pt x="38" y="0"/>
                    </a:lnTo>
                    <a:lnTo>
                      <a:pt x="3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9" name="Freeform 56"/>
              <p:cNvSpPr>
                <a:spLocks/>
              </p:cNvSpPr>
              <p:nvPr/>
            </p:nvSpPr>
            <p:spPr bwMode="auto">
              <a:xfrm>
                <a:off x="7483475" y="4054475"/>
                <a:ext cx="95250" cy="95250"/>
              </a:xfrm>
              <a:custGeom>
                <a:avLst/>
                <a:gdLst/>
                <a:ahLst/>
                <a:cxnLst>
                  <a:cxn ang="0">
                    <a:pos x="30" y="0"/>
                  </a:cxn>
                  <a:cxn ang="0">
                    <a:pos x="30" y="0"/>
                  </a:cxn>
                  <a:cxn ang="0">
                    <a:pos x="20" y="0"/>
                  </a:cxn>
                  <a:cxn ang="0">
                    <a:pos x="12" y="6"/>
                  </a:cxn>
                  <a:cxn ang="0">
                    <a:pos x="6" y="12"/>
                  </a:cxn>
                  <a:cxn ang="0">
                    <a:pos x="0" y="22"/>
                  </a:cxn>
                  <a:cxn ang="0">
                    <a:pos x="0" y="22"/>
                  </a:cxn>
                  <a:cxn ang="0">
                    <a:pos x="0" y="28"/>
                  </a:cxn>
                  <a:cxn ang="0">
                    <a:pos x="0" y="34"/>
                  </a:cxn>
                  <a:cxn ang="0">
                    <a:pos x="4" y="46"/>
                  </a:cxn>
                  <a:cxn ang="0">
                    <a:pos x="12" y="54"/>
                  </a:cxn>
                  <a:cxn ang="0">
                    <a:pos x="16" y="58"/>
                  </a:cxn>
                  <a:cxn ang="0">
                    <a:pos x="22" y="60"/>
                  </a:cxn>
                  <a:cxn ang="0">
                    <a:pos x="22" y="60"/>
                  </a:cxn>
                  <a:cxn ang="0">
                    <a:pos x="30" y="60"/>
                  </a:cxn>
                  <a:cxn ang="0">
                    <a:pos x="30" y="60"/>
                  </a:cxn>
                  <a:cxn ang="0">
                    <a:pos x="40" y="58"/>
                  </a:cxn>
                  <a:cxn ang="0">
                    <a:pos x="48" y="54"/>
                  </a:cxn>
                  <a:cxn ang="0">
                    <a:pos x="56" y="46"/>
                  </a:cxn>
                  <a:cxn ang="0">
                    <a:pos x="60" y="38"/>
                  </a:cxn>
                  <a:cxn ang="0">
                    <a:pos x="60" y="38"/>
                  </a:cxn>
                  <a:cxn ang="0">
                    <a:pos x="60" y="32"/>
                  </a:cxn>
                  <a:cxn ang="0">
                    <a:pos x="60" y="26"/>
                  </a:cxn>
                  <a:cxn ang="0">
                    <a:pos x="56" y="14"/>
                  </a:cxn>
                  <a:cxn ang="0">
                    <a:pos x="48" y="6"/>
                  </a:cxn>
                  <a:cxn ang="0">
                    <a:pos x="44" y="2"/>
                  </a:cxn>
                  <a:cxn ang="0">
                    <a:pos x="38" y="0"/>
                  </a:cxn>
                  <a:cxn ang="0">
                    <a:pos x="38" y="0"/>
                  </a:cxn>
                  <a:cxn ang="0">
                    <a:pos x="30" y="0"/>
                  </a:cxn>
                </a:cxnLst>
                <a:rect l="0" t="0" r="r" b="b"/>
                <a:pathLst>
                  <a:path w="60" h="60">
                    <a:moveTo>
                      <a:pt x="30" y="0"/>
                    </a:moveTo>
                    <a:lnTo>
                      <a:pt x="30" y="0"/>
                    </a:lnTo>
                    <a:lnTo>
                      <a:pt x="20" y="0"/>
                    </a:lnTo>
                    <a:lnTo>
                      <a:pt x="12" y="6"/>
                    </a:lnTo>
                    <a:lnTo>
                      <a:pt x="6" y="12"/>
                    </a:lnTo>
                    <a:lnTo>
                      <a:pt x="0" y="22"/>
                    </a:lnTo>
                    <a:lnTo>
                      <a:pt x="0" y="22"/>
                    </a:lnTo>
                    <a:lnTo>
                      <a:pt x="0" y="28"/>
                    </a:lnTo>
                    <a:lnTo>
                      <a:pt x="0" y="34"/>
                    </a:lnTo>
                    <a:lnTo>
                      <a:pt x="4" y="46"/>
                    </a:lnTo>
                    <a:lnTo>
                      <a:pt x="12" y="54"/>
                    </a:lnTo>
                    <a:lnTo>
                      <a:pt x="16" y="58"/>
                    </a:lnTo>
                    <a:lnTo>
                      <a:pt x="22" y="60"/>
                    </a:lnTo>
                    <a:lnTo>
                      <a:pt x="22" y="60"/>
                    </a:lnTo>
                    <a:lnTo>
                      <a:pt x="30" y="60"/>
                    </a:lnTo>
                    <a:lnTo>
                      <a:pt x="30" y="60"/>
                    </a:lnTo>
                    <a:lnTo>
                      <a:pt x="40" y="58"/>
                    </a:lnTo>
                    <a:lnTo>
                      <a:pt x="48" y="54"/>
                    </a:lnTo>
                    <a:lnTo>
                      <a:pt x="56" y="46"/>
                    </a:lnTo>
                    <a:lnTo>
                      <a:pt x="60" y="38"/>
                    </a:lnTo>
                    <a:lnTo>
                      <a:pt x="60" y="38"/>
                    </a:lnTo>
                    <a:lnTo>
                      <a:pt x="60" y="32"/>
                    </a:lnTo>
                    <a:lnTo>
                      <a:pt x="60" y="26"/>
                    </a:lnTo>
                    <a:lnTo>
                      <a:pt x="56" y="14"/>
                    </a:lnTo>
                    <a:lnTo>
                      <a:pt x="48" y="6"/>
                    </a:lnTo>
                    <a:lnTo>
                      <a:pt x="44" y="2"/>
                    </a:lnTo>
                    <a:lnTo>
                      <a:pt x="38" y="0"/>
                    </a:lnTo>
                    <a:lnTo>
                      <a:pt x="38" y="0"/>
                    </a:lnTo>
                    <a:lnTo>
                      <a:pt x="3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0" name="Freeform 57"/>
              <p:cNvSpPr>
                <a:spLocks/>
              </p:cNvSpPr>
              <p:nvPr/>
            </p:nvSpPr>
            <p:spPr bwMode="auto">
              <a:xfrm>
                <a:off x="7569200" y="4356100"/>
                <a:ext cx="85725" cy="85725"/>
              </a:xfrm>
              <a:custGeom>
                <a:avLst/>
                <a:gdLst/>
                <a:ahLst/>
                <a:cxnLst>
                  <a:cxn ang="0">
                    <a:pos x="26" y="0"/>
                  </a:cxn>
                  <a:cxn ang="0">
                    <a:pos x="26" y="0"/>
                  </a:cxn>
                  <a:cxn ang="0">
                    <a:pos x="18" y="0"/>
                  </a:cxn>
                  <a:cxn ang="0">
                    <a:pos x="10" y="4"/>
                  </a:cxn>
                  <a:cxn ang="0">
                    <a:pos x="4" y="12"/>
                  </a:cxn>
                  <a:cxn ang="0">
                    <a:pos x="0" y="20"/>
                  </a:cxn>
                  <a:cxn ang="0">
                    <a:pos x="0" y="20"/>
                  </a:cxn>
                  <a:cxn ang="0">
                    <a:pos x="0" y="30"/>
                  </a:cxn>
                  <a:cxn ang="0">
                    <a:pos x="2" y="40"/>
                  </a:cxn>
                  <a:cxn ang="0">
                    <a:pos x="10" y="48"/>
                  </a:cxn>
                  <a:cxn ang="0">
                    <a:pos x="20" y="54"/>
                  </a:cxn>
                  <a:cxn ang="0">
                    <a:pos x="20" y="54"/>
                  </a:cxn>
                  <a:cxn ang="0">
                    <a:pos x="26" y="54"/>
                  </a:cxn>
                  <a:cxn ang="0">
                    <a:pos x="26" y="54"/>
                  </a:cxn>
                  <a:cxn ang="0">
                    <a:pos x="36" y="52"/>
                  </a:cxn>
                  <a:cxn ang="0">
                    <a:pos x="42" y="48"/>
                  </a:cxn>
                  <a:cxn ang="0">
                    <a:pos x="48" y="42"/>
                  </a:cxn>
                  <a:cxn ang="0">
                    <a:pos x="52" y="34"/>
                  </a:cxn>
                  <a:cxn ang="0">
                    <a:pos x="52" y="34"/>
                  </a:cxn>
                  <a:cxn ang="0">
                    <a:pos x="54" y="22"/>
                  </a:cxn>
                  <a:cxn ang="0">
                    <a:pos x="50" y="12"/>
                  </a:cxn>
                  <a:cxn ang="0">
                    <a:pos x="44" y="4"/>
                  </a:cxn>
                  <a:cxn ang="0">
                    <a:pos x="34" y="0"/>
                  </a:cxn>
                  <a:cxn ang="0">
                    <a:pos x="34" y="0"/>
                  </a:cxn>
                  <a:cxn ang="0">
                    <a:pos x="26" y="0"/>
                  </a:cxn>
                </a:cxnLst>
                <a:rect l="0" t="0" r="r" b="b"/>
                <a:pathLst>
                  <a:path w="54" h="54">
                    <a:moveTo>
                      <a:pt x="26" y="0"/>
                    </a:moveTo>
                    <a:lnTo>
                      <a:pt x="26" y="0"/>
                    </a:lnTo>
                    <a:lnTo>
                      <a:pt x="18" y="0"/>
                    </a:lnTo>
                    <a:lnTo>
                      <a:pt x="10" y="4"/>
                    </a:lnTo>
                    <a:lnTo>
                      <a:pt x="4" y="12"/>
                    </a:lnTo>
                    <a:lnTo>
                      <a:pt x="0" y="20"/>
                    </a:lnTo>
                    <a:lnTo>
                      <a:pt x="0" y="20"/>
                    </a:lnTo>
                    <a:lnTo>
                      <a:pt x="0" y="30"/>
                    </a:lnTo>
                    <a:lnTo>
                      <a:pt x="2" y="40"/>
                    </a:lnTo>
                    <a:lnTo>
                      <a:pt x="10" y="48"/>
                    </a:lnTo>
                    <a:lnTo>
                      <a:pt x="20" y="54"/>
                    </a:lnTo>
                    <a:lnTo>
                      <a:pt x="20" y="54"/>
                    </a:lnTo>
                    <a:lnTo>
                      <a:pt x="26" y="54"/>
                    </a:lnTo>
                    <a:lnTo>
                      <a:pt x="26" y="54"/>
                    </a:lnTo>
                    <a:lnTo>
                      <a:pt x="36" y="52"/>
                    </a:lnTo>
                    <a:lnTo>
                      <a:pt x="42" y="48"/>
                    </a:lnTo>
                    <a:lnTo>
                      <a:pt x="48" y="42"/>
                    </a:lnTo>
                    <a:lnTo>
                      <a:pt x="52" y="34"/>
                    </a:lnTo>
                    <a:lnTo>
                      <a:pt x="52" y="34"/>
                    </a:lnTo>
                    <a:lnTo>
                      <a:pt x="54" y="22"/>
                    </a:lnTo>
                    <a:lnTo>
                      <a:pt x="50" y="12"/>
                    </a:lnTo>
                    <a:lnTo>
                      <a:pt x="44" y="4"/>
                    </a:lnTo>
                    <a:lnTo>
                      <a:pt x="34" y="0"/>
                    </a:lnTo>
                    <a:lnTo>
                      <a:pt x="34" y="0"/>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1" name="Freeform 58"/>
              <p:cNvSpPr>
                <a:spLocks/>
              </p:cNvSpPr>
              <p:nvPr/>
            </p:nvSpPr>
            <p:spPr bwMode="auto">
              <a:xfrm>
                <a:off x="7569200" y="4356100"/>
                <a:ext cx="85725" cy="85725"/>
              </a:xfrm>
              <a:custGeom>
                <a:avLst/>
                <a:gdLst/>
                <a:ahLst/>
                <a:cxnLst>
                  <a:cxn ang="0">
                    <a:pos x="26" y="0"/>
                  </a:cxn>
                  <a:cxn ang="0">
                    <a:pos x="26" y="0"/>
                  </a:cxn>
                  <a:cxn ang="0">
                    <a:pos x="18" y="0"/>
                  </a:cxn>
                  <a:cxn ang="0">
                    <a:pos x="10" y="4"/>
                  </a:cxn>
                  <a:cxn ang="0">
                    <a:pos x="4" y="12"/>
                  </a:cxn>
                  <a:cxn ang="0">
                    <a:pos x="0" y="20"/>
                  </a:cxn>
                  <a:cxn ang="0">
                    <a:pos x="0" y="20"/>
                  </a:cxn>
                  <a:cxn ang="0">
                    <a:pos x="0" y="30"/>
                  </a:cxn>
                  <a:cxn ang="0">
                    <a:pos x="2" y="40"/>
                  </a:cxn>
                  <a:cxn ang="0">
                    <a:pos x="10" y="48"/>
                  </a:cxn>
                  <a:cxn ang="0">
                    <a:pos x="20" y="54"/>
                  </a:cxn>
                  <a:cxn ang="0">
                    <a:pos x="20" y="54"/>
                  </a:cxn>
                  <a:cxn ang="0">
                    <a:pos x="26" y="54"/>
                  </a:cxn>
                  <a:cxn ang="0">
                    <a:pos x="26" y="54"/>
                  </a:cxn>
                  <a:cxn ang="0">
                    <a:pos x="36" y="52"/>
                  </a:cxn>
                  <a:cxn ang="0">
                    <a:pos x="42" y="48"/>
                  </a:cxn>
                  <a:cxn ang="0">
                    <a:pos x="48" y="42"/>
                  </a:cxn>
                  <a:cxn ang="0">
                    <a:pos x="52" y="34"/>
                  </a:cxn>
                  <a:cxn ang="0">
                    <a:pos x="52" y="34"/>
                  </a:cxn>
                  <a:cxn ang="0">
                    <a:pos x="54" y="22"/>
                  </a:cxn>
                  <a:cxn ang="0">
                    <a:pos x="50" y="12"/>
                  </a:cxn>
                  <a:cxn ang="0">
                    <a:pos x="44" y="4"/>
                  </a:cxn>
                  <a:cxn ang="0">
                    <a:pos x="34" y="0"/>
                  </a:cxn>
                  <a:cxn ang="0">
                    <a:pos x="34" y="0"/>
                  </a:cxn>
                  <a:cxn ang="0">
                    <a:pos x="26" y="0"/>
                  </a:cxn>
                </a:cxnLst>
                <a:rect l="0" t="0" r="r" b="b"/>
                <a:pathLst>
                  <a:path w="54" h="54">
                    <a:moveTo>
                      <a:pt x="26" y="0"/>
                    </a:moveTo>
                    <a:lnTo>
                      <a:pt x="26" y="0"/>
                    </a:lnTo>
                    <a:lnTo>
                      <a:pt x="18" y="0"/>
                    </a:lnTo>
                    <a:lnTo>
                      <a:pt x="10" y="4"/>
                    </a:lnTo>
                    <a:lnTo>
                      <a:pt x="4" y="12"/>
                    </a:lnTo>
                    <a:lnTo>
                      <a:pt x="0" y="20"/>
                    </a:lnTo>
                    <a:lnTo>
                      <a:pt x="0" y="20"/>
                    </a:lnTo>
                    <a:lnTo>
                      <a:pt x="0" y="30"/>
                    </a:lnTo>
                    <a:lnTo>
                      <a:pt x="2" y="40"/>
                    </a:lnTo>
                    <a:lnTo>
                      <a:pt x="10" y="48"/>
                    </a:lnTo>
                    <a:lnTo>
                      <a:pt x="20" y="54"/>
                    </a:lnTo>
                    <a:lnTo>
                      <a:pt x="20" y="54"/>
                    </a:lnTo>
                    <a:lnTo>
                      <a:pt x="26" y="54"/>
                    </a:lnTo>
                    <a:lnTo>
                      <a:pt x="26" y="54"/>
                    </a:lnTo>
                    <a:lnTo>
                      <a:pt x="36" y="52"/>
                    </a:lnTo>
                    <a:lnTo>
                      <a:pt x="42" y="48"/>
                    </a:lnTo>
                    <a:lnTo>
                      <a:pt x="48" y="42"/>
                    </a:lnTo>
                    <a:lnTo>
                      <a:pt x="52" y="34"/>
                    </a:lnTo>
                    <a:lnTo>
                      <a:pt x="52" y="34"/>
                    </a:lnTo>
                    <a:lnTo>
                      <a:pt x="54" y="22"/>
                    </a:lnTo>
                    <a:lnTo>
                      <a:pt x="50" y="12"/>
                    </a:lnTo>
                    <a:lnTo>
                      <a:pt x="44" y="4"/>
                    </a:lnTo>
                    <a:lnTo>
                      <a:pt x="34" y="0"/>
                    </a:lnTo>
                    <a:lnTo>
                      <a:pt x="34" y="0"/>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2" name="Freeform 59"/>
              <p:cNvSpPr>
                <a:spLocks/>
              </p:cNvSpPr>
              <p:nvPr/>
            </p:nvSpPr>
            <p:spPr bwMode="auto">
              <a:xfrm>
                <a:off x="7597775" y="4664075"/>
                <a:ext cx="79375" cy="79375"/>
              </a:xfrm>
              <a:custGeom>
                <a:avLst/>
                <a:gdLst/>
                <a:ahLst/>
                <a:cxnLst>
                  <a:cxn ang="0">
                    <a:pos x="26" y="0"/>
                  </a:cxn>
                  <a:cxn ang="0">
                    <a:pos x="26" y="0"/>
                  </a:cxn>
                  <a:cxn ang="0">
                    <a:pos x="18" y="2"/>
                  </a:cxn>
                  <a:cxn ang="0">
                    <a:pos x="10" y="6"/>
                  </a:cxn>
                  <a:cxn ang="0">
                    <a:pos x="4" y="12"/>
                  </a:cxn>
                  <a:cxn ang="0">
                    <a:pos x="2" y="18"/>
                  </a:cxn>
                  <a:cxn ang="0">
                    <a:pos x="2" y="18"/>
                  </a:cxn>
                  <a:cxn ang="0">
                    <a:pos x="0" y="28"/>
                  </a:cxn>
                  <a:cxn ang="0">
                    <a:pos x="4" y="38"/>
                  </a:cxn>
                  <a:cxn ang="0">
                    <a:pos x="10" y="44"/>
                  </a:cxn>
                  <a:cxn ang="0">
                    <a:pos x="18" y="50"/>
                  </a:cxn>
                  <a:cxn ang="0">
                    <a:pos x="18" y="50"/>
                  </a:cxn>
                  <a:cxn ang="0">
                    <a:pos x="26" y="50"/>
                  </a:cxn>
                  <a:cxn ang="0">
                    <a:pos x="26" y="50"/>
                  </a:cxn>
                  <a:cxn ang="0">
                    <a:pos x="34" y="48"/>
                  </a:cxn>
                  <a:cxn ang="0">
                    <a:pos x="40" y="44"/>
                  </a:cxn>
                  <a:cxn ang="0">
                    <a:pos x="46" y="40"/>
                  </a:cxn>
                  <a:cxn ang="0">
                    <a:pos x="48" y="32"/>
                  </a:cxn>
                  <a:cxn ang="0">
                    <a:pos x="48" y="32"/>
                  </a:cxn>
                  <a:cxn ang="0">
                    <a:pos x="50" y="22"/>
                  </a:cxn>
                  <a:cxn ang="0">
                    <a:pos x="46" y="12"/>
                  </a:cxn>
                  <a:cxn ang="0">
                    <a:pos x="40" y="6"/>
                  </a:cxn>
                  <a:cxn ang="0">
                    <a:pos x="32" y="2"/>
                  </a:cxn>
                  <a:cxn ang="0">
                    <a:pos x="32" y="2"/>
                  </a:cxn>
                  <a:cxn ang="0">
                    <a:pos x="26" y="0"/>
                  </a:cxn>
                </a:cxnLst>
                <a:rect l="0" t="0" r="r" b="b"/>
                <a:pathLst>
                  <a:path w="50" h="50">
                    <a:moveTo>
                      <a:pt x="26" y="0"/>
                    </a:moveTo>
                    <a:lnTo>
                      <a:pt x="26" y="0"/>
                    </a:lnTo>
                    <a:lnTo>
                      <a:pt x="18" y="2"/>
                    </a:lnTo>
                    <a:lnTo>
                      <a:pt x="10" y="6"/>
                    </a:lnTo>
                    <a:lnTo>
                      <a:pt x="4" y="12"/>
                    </a:lnTo>
                    <a:lnTo>
                      <a:pt x="2" y="18"/>
                    </a:lnTo>
                    <a:lnTo>
                      <a:pt x="2" y="18"/>
                    </a:lnTo>
                    <a:lnTo>
                      <a:pt x="0" y="28"/>
                    </a:lnTo>
                    <a:lnTo>
                      <a:pt x="4" y="38"/>
                    </a:lnTo>
                    <a:lnTo>
                      <a:pt x="10" y="44"/>
                    </a:lnTo>
                    <a:lnTo>
                      <a:pt x="18" y="50"/>
                    </a:lnTo>
                    <a:lnTo>
                      <a:pt x="18" y="50"/>
                    </a:lnTo>
                    <a:lnTo>
                      <a:pt x="26" y="50"/>
                    </a:lnTo>
                    <a:lnTo>
                      <a:pt x="26" y="50"/>
                    </a:lnTo>
                    <a:lnTo>
                      <a:pt x="34" y="48"/>
                    </a:lnTo>
                    <a:lnTo>
                      <a:pt x="40" y="44"/>
                    </a:lnTo>
                    <a:lnTo>
                      <a:pt x="46" y="40"/>
                    </a:lnTo>
                    <a:lnTo>
                      <a:pt x="48" y="32"/>
                    </a:lnTo>
                    <a:lnTo>
                      <a:pt x="48" y="32"/>
                    </a:lnTo>
                    <a:lnTo>
                      <a:pt x="50" y="22"/>
                    </a:lnTo>
                    <a:lnTo>
                      <a:pt x="46" y="12"/>
                    </a:lnTo>
                    <a:lnTo>
                      <a:pt x="40" y="6"/>
                    </a:lnTo>
                    <a:lnTo>
                      <a:pt x="32" y="2"/>
                    </a:lnTo>
                    <a:lnTo>
                      <a:pt x="32" y="2"/>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3" name="Freeform 60"/>
              <p:cNvSpPr>
                <a:spLocks/>
              </p:cNvSpPr>
              <p:nvPr/>
            </p:nvSpPr>
            <p:spPr bwMode="auto">
              <a:xfrm>
                <a:off x="7597775" y="4664075"/>
                <a:ext cx="79375" cy="79375"/>
              </a:xfrm>
              <a:custGeom>
                <a:avLst/>
                <a:gdLst/>
                <a:ahLst/>
                <a:cxnLst>
                  <a:cxn ang="0">
                    <a:pos x="26" y="0"/>
                  </a:cxn>
                  <a:cxn ang="0">
                    <a:pos x="26" y="0"/>
                  </a:cxn>
                  <a:cxn ang="0">
                    <a:pos x="18" y="2"/>
                  </a:cxn>
                  <a:cxn ang="0">
                    <a:pos x="10" y="6"/>
                  </a:cxn>
                  <a:cxn ang="0">
                    <a:pos x="4" y="12"/>
                  </a:cxn>
                  <a:cxn ang="0">
                    <a:pos x="2" y="18"/>
                  </a:cxn>
                  <a:cxn ang="0">
                    <a:pos x="2" y="18"/>
                  </a:cxn>
                  <a:cxn ang="0">
                    <a:pos x="0" y="28"/>
                  </a:cxn>
                  <a:cxn ang="0">
                    <a:pos x="4" y="38"/>
                  </a:cxn>
                  <a:cxn ang="0">
                    <a:pos x="10" y="44"/>
                  </a:cxn>
                  <a:cxn ang="0">
                    <a:pos x="18" y="50"/>
                  </a:cxn>
                  <a:cxn ang="0">
                    <a:pos x="18" y="50"/>
                  </a:cxn>
                  <a:cxn ang="0">
                    <a:pos x="26" y="50"/>
                  </a:cxn>
                  <a:cxn ang="0">
                    <a:pos x="26" y="50"/>
                  </a:cxn>
                  <a:cxn ang="0">
                    <a:pos x="34" y="48"/>
                  </a:cxn>
                  <a:cxn ang="0">
                    <a:pos x="40" y="44"/>
                  </a:cxn>
                  <a:cxn ang="0">
                    <a:pos x="46" y="40"/>
                  </a:cxn>
                  <a:cxn ang="0">
                    <a:pos x="48" y="32"/>
                  </a:cxn>
                  <a:cxn ang="0">
                    <a:pos x="48" y="32"/>
                  </a:cxn>
                  <a:cxn ang="0">
                    <a:pos x="50" y="22"/>
                  </a:cxn>
                  <a:cxn ang="0">
                    <a:pos x="46" y="12"/>
                  </a:cxn>
                  <a:cxn ang="0">
                    <a:pos x="40" y="6"/>
                  </a:cxn>
                  <a:cxn ang="0">
                    <a:pos x="32" y="2"/>
                  </a:cxn>
                  <a:cxn ang="0">
                    <a:pos x="32" y="2"/>
                  </a:cxn>
                  <a:cxn ang="0">
                    <a:pos x="26" y="0"/>
                  </a:cxn>
                </a:cxnLst>
                <a:rect l="0" t="0" r="r" b="b"/>
                <a:pathLst>
                  <a:path w="50" h="50">
                    <a:moveTo>
                      <a:pt x="26" y="0"/>
                    </a:moveTo>
                    <a:lnTo>
                      <a:pt x="26" y="0"/>
                    </a:lnTo>
                    <a:lnTo>
                      <a:pt x="18" y="2"/>
                    </a:lnTo>
                    <a:lnTo>
                      <a:pt x="10" y="6"/>
                    </a:lnTo>
                    <a:lnTo>
                      <a:pt x="4" y="12"/>
                    </a:lnTo>
                    <a:lnTo>
                      <a:pt x="2" y="18"/>
                    </a:lnTo>
                    <a:lnTo>
                      <a:pt x="2" y="18"/>
                    </a:lnTo>
                    <a:lnTo>
                      <a:pt x="0" y="28"/>
                    </a:lnTo>
                    <a:lnTo>
                      <a:pt x="4" y="38"/>
                    </a:lnTo>
                    <a:lnTo>
                      <a:pt x="10" y="44"/>
                    </a:lnTo>
                    <a:lnTo>
                      <a:pt x="18" y="50"/>
                    </a:lnTo>
                    <a:lnTo>
                      <a:pt x="18" y="50"/>
                    </a:lnTo>
                    <a:lnTo>
                      <a:pt x="26" y="50"/>
                    </a:lnTo>
                    <a:lnTo>
                      <a:pt x="26" y="50"/>
                    </a:lnTo>
                    <a:lnTo>
                      <a:pt x="34" y="48"/>
                    </a:lnTo>
                    <a:lnTo>
                      <a:pt x="40" y="44"/>
                    </a:lnTo>
                    <a:lnTo>
                      <a:pt x="46" y="40"/>
                    </a:lnTo>
                    <a:lnTo>
                      <a:pt x="48" y="32"/>
                    </a:lnTo>
                    <a:lnTo>
                      <a:pt x="48" y="32"/>
                    </a:lnTo>
                    <a:lnTo>
                      <a:pt x="50" y="22"/>
                    </a:lnTo>
                    <a:lnTo>
                      <a:pt x="46" y="12"/>
                    </a:lnTo>
                    <a:lnTo>
                      <a:pt x="40" y="6"/>
                    </a:lnTo>
                    <a:lnTo>
                      <a:pt x="32" y="2"/>
                    </a:lnTo>
                    <a:lnTo>
                      <a:pt x="32" y="2"/>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4" name="Freeform 61"/>
              <p:cNvSpPr>
                <a:spLocks/>
              </p:cNvSpPr>
              <p:nvPr/>
            </p:nvSpPr>
            <p:spPr bwMode="auto">
              <a:xfrm>
                <a:off x="7575550" y="4975225"/>
                <a:ext cx="69850" cy="69850"/>
              </a:xfrm>
              <a:custGeom>
                <a:avLst/>
                <a:gdLst/>
                <a:ahLst/>
                <a:cxnLst>
                  <a:cxn ang="0">
                    <a:pos x="22" y="0"/>
                  </a:cxn>
                  <a:cxn ang="0">
                    <a:pos x="22" y="0"/>
                  </a:cxn>
                  <a:cxn ang="0">
                    <a:pos x="16" y="0"/>
                  </a:cxn>
                  <a:cxn ang="0">
                    <a:pos x="8" y="4"/>
                  </a:cxn>
                  <a:cxn ang="0">
                    <a:pos x="4" y="10"/>
                  </a:cxn>
                  <a:cxn ang="0">
                    <a:pos x="0" y="16"/>
                  </a:cxn>
                  <a:cxn ang="0">
                    <a:pos x="0" y="16"/>
                  </a:cxn>
                  <a:cxn ang="0">
                    <a:pos x="0" y="24"/>
                  </a:cxn>
                  <a:cxn ang="0">
                    <a:pos x="4" y="32"/>
                  </a:cxn>
                  <a:cxn ang="0">
                    <a:pos x="8" y="40"/>
                  </a:cxn>
                  <a:cxn ang="0">
                    <a:pos x="16" y="44"/>
                  </a:cxn>
                  <a:cxn ang="0">
                    <a:pos x="16" y="44"/>
                  </a:cxn>
                  <a:cxn ang="0">
                    <a:pos x="22" y="44"/>
                  </a:cxn>
                  <a:cxn ang="0">
                    <a:pos x="22" y="44"/>
                  </a:cxn>
                  <a:cxn ang="0">
                    <a:pos x="30" y="42"/>
                  </a:cxn>
                  <a:cxn ang="0">
                    <a:pos x="36" y="40"/>
                  </a:cxn>
                  <a:cxn ang="0">
                    <a:pos x="40" y="34"/>
                  </a:cxn>
                  <a:cxn ang="0">
                    <a:pos x="44" y="28"/>
                  </a:cxn>
                  <a:cxn ang="0">
                    <a:pos x="44" y="28"/>
                  </a:cxn>
                  <a:cxn ang="0">
                    <a:pos x="44" y="18"/>
                  </a:cxn>
                  <a:cxn ang="0">
                    <a:pos x="42" y="10"/>
                  </a:cxn>
                  <a:cxn ang="0">
                    <a:pos x="36" y="4"/>
                  </a:cxn>
                  <a:cxn ang="0">
                    <a:pos x="28" y="0"/>
                  </a:cxn>
                  <a:cxn ang="0">
                    <a:pos x="28" y="0"/>
                  </a:cxn>
                  <a:cxn ang="0">
                    <a:pos x="22" y="0"/>
                  </a:cxn>
                </a:cxnLst>
                <a:rect l="0" t="0" r="r" b="b"/>
                <a:pathLst>
                  <a:path w="44" h="44">
                    <a:moveTo>
                      <a:pt x="22" y="0"/>
                    </a:moveTo>
                    <a:lnTo>
                      <a:pt x="22" y="0"/>
                    </a:lnTo>
                    <a:lnTo>
                      <a:pt x="16" y="0"/>
                    </a:lnTo>
                    <a:lnTo>
                      <a:pt x="8" y="4"/>
                    </a:lnTo>
                    <a:lnTo>
                      <a:pt x="4" y="10"/>
                    </a:lnTo>
                    <a:lnTo>
                      <a:pt x="0" y="16"/>
                    </a:lnTo>
                    <a:lnTo>
                      <a:pt x="0" y="16"/>
                    </a:lnTo>
                    <a:lnTo>
                      <a:pt x="0" y="24"/>
                    </a:lnTo>
                    <a:lnTo>
                      <a:pt x="4" y="32"/>
                    </a:lnTo>
                    <a:lnTo>
                      <a:pt x="8" y="40"/>
                    </a:lnTo>
                    <a:lnTo>
                      <a:pt x="16" y="44"/>
                    </a:lnTo>
                    <a:lnTo>
                      <a:pt x="16" y="44"/>
                    </a:lnTo>
                    <a:lnTo>
                      <a:pt x="22" y="44"/>
                    </a:lnTo>
                    <a:lnTo>
                      <a:pt x="22" y="44"/>
                    </a:lnTo>
                    <a:lnTo>
                      <a:pt x="30" y="42"/>
                    </a:lnTo>
                    <a:lnTo>
                      <a:pt x="36" y="40"/>
                    </a:lnTo>
                    <a:lnTo>
                      <a:pt x="40" y="34"/>
                    </a:lnTo>
                    <a:lnTo>
                      <a:pt x="44" y="28"/>
                    </a:lnTo>
                    <a:lnTo>
                      <a:pt x="44" y="28"/>
                    </a:lnTo>
                    <a:lnTo>
                      <a:pt x="44" y="18"/>
                    </a:lnTo>
                    <a:lnTo>
                      <a:pt x="42" y="10"/>
                    </a:lnTo>
                    <a:lnTo>
                      <a:pt x="36" y="4"/>
                    </a:lnTo>
                    <a:lnTo>
                      <a:pt x="28" y="0"/>
                    </a:lnTo>
                    <a:lnTo>
                      <a:pt x="28" y="0"/>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5" name="Freeform 62"/>
              <p:cNvSpPr>
                <a:spLocks/>
              </p:cNvSpPr>
              <p:nvPr/>
            </p:nvSpPr>
            <p:spPr bwMode="auto">
              <a:xfrm>
                <a:off x="7575550" y="4975225"/>
                <a:ext cx="69850" cy="69850"/>
              </a:xfrm>
              <a:custGeom>
                <a:avLst/>
                <a:gdLst/>
                <a:ahLst/>
                <a:cxnLst>
                  <a:cxn ang="0">
                    <a:pos x="22" y="0"/>
                  </a:cxn>
                  <a:cxn ang="0">
                    <a:pos x="22" y="0"/>
                  </a:cxn>
                  <a:cxn ang="0">
                    <a:pos x="16" y="0"/>
                  </a:cxn>
                  <a:cxn ang="0">
                    <a:pos x="8" y="4"/>
                  </a:cxn>
                  <a:cxn ang="0">
                    <a:pos x="4" y="10"/>
                  </a:cxn>
                  <a:cxn ang="0">
                    <a:pos x="0" y="16"/>
                  </a:cxn>
                  <a:cxn ang="0">
                    <a:pos x="0" y="16"/>
                  </a:cxn>
                  <a:cxn ang="0">
                    <a:pos x="0" y="24"/>
                  </a:cxn>
                  <a:cxn ang="0">
                    <a:pos x="4" y="32"/>
                  </a:cxn>
                  <a:cxn ang="0">
                    <a:pos x="8" y="40"/>
                  </a:cxn>
                  <a:cxn ang="0">
                    <a:pos x="16" y="44"/>
                  </a:cxn>
                  <a:cxn ang="0">
                    <a:pos x="16" y="44"/>
                  </a:cxn>
                  <a:cxn ang="0">
                    <a:pos x="22" y="44"/>
                  </a:cxn>
                  <a:cxn ang="0">
                    <a:pos x="22" y="44"/>
                  </a:cxn>
                  <a:cxn ang="0">
                    <a:pos x="30" y="42"/>
                  </a:cxn>
                  <a:cxn ang="0">
                    <a:pos x="36" y="40"/>
                  </a:cxn>
                  <a:cxn ang="0">
                    <a:pos x="40" y="34"/>
                  </a:cxn>
                  <a:cxn ang="0">
                    <a:pos x="44" y="28"/>
                  </a:cxn>
                  <a:cxn ang="0">
                    <a:pos x="44" y="28"/>
                  </a:cxn>
                  <a:cxn ang="0">
                    <a:pos x="44" y="18"/>
                  </a:cxn>
                  <a:cxn ang="0">
                    <a:pos x="42" y="10"/>
                  </a:cxn>
                  <a:cxn ang="0">
                    <a:pos x="36" y="4"/>
                  </a:cxn>
                  <a:cxn ang="0">
                    <a:pos x="28" y="0"/>
                  </a:cxn>
                  <a:cxn ang="0">
                    <a:pos x="28" y="0"/>
                  </a:cxn>
                  <a:cxn ang="0">
                    <a:pos x="22" y="0"/>
                  </a:cxn>
                </a:cxnLst>
                <a:rect l="0" t="0" r="r" b="b"/>
                <a:pathLst>
                  <a:path w="44" h="44">
                    <a:moveTo>
                      <a:pt x="22" y="0"/>
                    </a:moveTo>
                    <a:lnTo>
                      <a:pt x="22" y="0"/>
                    </a:lnTo>
                    <a:lnTo>
                      <a:pt x="16" y="0"/>
                    </a:lnTo>
                    <a:lnTo>
                      <a:pt x="8" y="4"/>
                    </a:lnTo>
                    <a:lnTo>
                      <a:pt x="4" y="10"/>
                    </a:lnTo>
                    <a:lnTo>
                      <a:pt x="0" y="16"/>
                    </a:lnTo>
                    <a:lnTo>
                      <a:pt x="0" y="16"/>
                    </a:lnTo>
                    <a:lnTo>
                      <a:pt x="0" y="24"/>
                    </a:lnTo>
                    <a:lnTo>
                      <a:pt x="4" y="32"/>
                    </a:lnTo>
                    <a:lnTo>
                      <a:pt x="8" y="40"/>
                    </a:lnTo>
                    <a:lnTo>
                      <a:pt x="16" y="44"/>
                    </a:lnTo>
                    <a:lnTo>
                      <a:pt x="16" y="44"/>
                    </a:lnTo>
                    <a:lnTo>
                      <a:pt x="22" y="44"/>
                    </a:lnTo>
                    <a:lnTo>
                      <a:pt x="22" y="44"/>
                    </a:lnTo>
                    <a:lnTo>
                      <a:pt x="30" y="42"/>
                    </a:lnTo>
                    <a:lnTo>
                      <a:pt x="36" y="40"/>
                    </a:lnTo>
                    <a:lnTo>
                      <a:pt x="40" y="34"/>
                    </a:lnTo>
                    <a:lnTo>
                      <a:pt x="44" y="28"/>
                    </a:lnTo>
                    <a:lnTo>
                      <a:pt x="44" y="28"/>
                    </a:lnTo>
                    <a:lnTo>
                      <a:pt x="44" y="18"/>
                    </a:lnTo>
                    <a:lnTo>
                      <a:pt x="42" y="10"/>
                    </a:lnTo>
                    <a:lnTo>
                      <a:pt x="36" y="4"/>
                    </a:lnTo>
                    <a:lnTo>
                      <a:pt x="28" y="0"/>
                    </a:lnTo>
                    <a:lnTo>
                      <a:pt x="28" y="0"/>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6" name="Freeform 63"/>
              <p:cNvSpPr>
                <a:spLocks/>
              </p:cNvSpPr>
              <p:nvPr/>
            </p:nvSpPr>
            <p:spPr bwMode="auto">
              <a:xfrm>
                <a:off x="7499350" y="5273675"/>
                <a:ext cx="63500" cy="63500"/>
              </a:xfrm>
              <a:custGeom>
                <a:avLst/>
                <a:gdLst/>
                <a:ahLst/>
                <a:cxnLst>
                  <a:cxn ang="0">
                    <a:pos x="20" y="0"/>
                  </a:cxn>
                  <a:cxn ang="0">
                    <a:pos x="20" y="0"/>
                  </a:cxn>
                  <a:cxn ang="0">
                    <a:pos x="14" y="2"/>
                  </a:cxn>
                  <a:cxn ang="0">
                    <a:pos x="8" y="4"/>
                  </a:cxn>
                  <a:cxn ang="0">
                    <a:pos x="4" y="10"/>
                  </a:cxn>
                  <a:cxn ang="0">
                    <a:pos x="0" y="16"/>
                  </a:cxn>
                  <a:cxn ang="0">
                    <a:pos x="0" y="16"/>
                  </a:cxn>
                  <a:cxn ang="0">
                    <a:pos x="0" y="24"/>
                  </a:cxn>
                  <a:cxn ang="0">
                    <a:pos x="2" y="30"/>
                  </a:cxn>
                  <a:cxn ang="0">
                    <a:pos x="8" y="36"/>
                  </a:cxn>
                  <a:cxn ang="0">
                    <a:pos x="16" y="40"/>
                  </a:cxn>
                  <a:cxn ang="0">
                    <a:pos x="16" y="40"/>
                  </a:cxn>
                  <a:cxn ang="0">
                    <a:pos x="20" y="40"/>
                  </a:cxn>
                  <a:cxn ang="0">
                    <a:pos x="20" y="40"/>
                  </a:cxn>
                  <a:cxn ang="0">
                    <a:pos x="26" y="40"/>
                  </a:cxn>
                  <a:cxn ang="0">
                    <a:pos x="32" y="36"/>
                  </a:cxn>
                  <a:cxn ang="0">
                    <a:pos x="36" y="32"/>
                  </a:cxn>
                  <a:cxn ang="0">
                    <a:pos x="40" y="26"/>
                  </a:cxn>
                  <a:cxn ang="0">
                    <a:pos x="40" y="26"/>
                  </a:cxn>
                  <a:cxn ang="0">
                    <a:pos x="40" y="18"/>
                  </a:cxn>
                  <a:cxn ang="0">
                    <a:pos x="38" y="10"/>
                  </a:cxn>
                  <a:cxn ang="0">
                    <a:pos x="32" y="4"/>
                  </a:cxn>
                  <a:cxn ang="0">
                    <a:pos x="26" y="2"/>
                  </a:cxn>
                  <a:cxn ang="0">
                    <a:pos x="26" y="2"/>
                  </a:cxn>
                  <a:cxn ang="0">
                    <a:pos x="20" y="0"/>
                  </a:cxn>
                </a:cxnLst>
                <a:rect l="0" t="0" r="r" b="b"/>
                <a:pathLst>
                  <a:path w="40" h="40">
                    <a:moveTo>
                      <a:pt x="20" y="0"/>
                    </a:moveTo>
                    <a:lnTo>
                      <a:pt x="20" y="0"/>
                    </a:lnTo>
                    <a:lnTo>
                      <a:pt x="14" y="2"/>
                    </a:lnTo>
                    <a:lnTo>
                      <a:pt x="8" y="4"/>
                    </a:lnTo>
                    <a:lnTo>
                      <a:pt x="4" y="10"/>
                    </a:lnTo>
                    <a:lnTo>
                      <a:pt x="0" y="16"/>
                    </a:lnTo>
                    <a:lnTo>
                      <a:pt x="0" y="16"/>
                    </a:lnTo>
                    <a:lnTo>
                      <a:pt x="0" y="24"/>
                    </a:lnTo>
                    <a:lnTo>
                      <a:pt x="2" y="30"/>
                    </a:lnTo>
                    <a:lnTo>
                      <a:pt x="8" y="36"/>
                    </a:lnTo>
                    <a:lnTo>
                      <a:pt x="16" y="40"/>
                    </a:lnTo>
                    <a:lnTo>
                      <a:pt x="16" y="40"/>
                    </a:lnTo>
                    <a:lnTo>
                      <a:pt x="20" y="40"/>
                    </a:lnTo>
                    <a:lnTo>
                      <a:pt x="20" y="40"/>
                    </a:lnTo>
                    <a:lnTo>
                      <a:pt x="26" y="40"/>
                    </a:lnTo>
                    <a:lnTo>
                      <a:pt x="32" y="36"/>
                    </a:lnTo>
                    <a:lnTo>
                      <a:pt x="36" y="32"/>
                    </a:lnTo>
                    <a:lnTo>
                      <a:pt x="40" y="26"/>
                    </a:lnTo>
                    <a:lnTo>
                      <a:pt x="40" y="26"/>
                    </a:lnTo>
                    <a:lnTo>
                      <a:pt x="40" y="18"/>
                    </a:lnTo>
                    <a:lnTo>
                      <a:pt x="38" y="10"/>
                    </a:lnTo>
                    <a:lnTo>
                      <a:pt x="32" y="4"/>
                    </a:lnTo>
                    <a:lnTo>
                      <a:pt x="26" y="2"/>
                    </a:lnTo>
                    <a:lnTo>
                      <a:pt x="26" y="2"/>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7" name="Freeform 64"/>
              <p:cNvSpPr>
                <a:spLocks/>
              </p:cNvSpPr>
              <p:nvPr/>
            </p:nvSpPr>
            <p:spPr bwMode="auto">
              <a:xfrm>
                <a:off x="7499350" y="5273675"/>
                <a:ext cx="63500" cy="63500"/>
              </a:xfrm>
              <a:custGeom>
                <a:avLst/>
                <a:gdLst/>
                <a:ahLst/>
                <a:cxnLst>
                  <a:cxn ang="0">
                    <a:pos x="20" y="0"/>
                  </a:cxn>
                  <a:cxn ang="0">
                    <a:pos x="20" y="0"/>
                  </a:cxn>
                  <a:cxn ang="0">
                    <a:pos x="14" y="2"/>
                  </a:cxn>
                  <a:cxn ang="0">
                    <a:pos x="8" y="4"/>
                  </a:cxn>
                  <a:cxn ang="0">
                    <a:pos x="4" y="10"/>
                  </a:cxn>
                  <a:cxn ang="0">
                    <a:pos x="0" y="16"/>
                  </a:cxn>
                  <a:cxn ang="0">
                    <a:pos x="0" y="16"/>
                  </a:cxn>
                  <a:cxn ang="0">
                    <a:pos x="0" y="24"/>
                  </a:cxn>
                  <a:cxn ang="0">
                    <a:pos x="2" y="30"/>
                  </a:cxn>
                  <a:cxn ang="0">
                    <a:pos x="8" y="36"/>
                  </a:cxn>
                  <a:cxn ang="0">
                    <a:pos x="16" y="40"/>
                  </a:cxn>
                  <a:cxn ang="0">
                    <a:pos x="16" y="40"/>
                  </a:cxn>
                  <a:cxn ang="0">
                    <a:pos x="20" y="40"/>
                  </a:cxn>
                  <a:cxn ang="0">
                    <a:pos x="20" y="40"/>
                  </a:cxn>
                  <a:cxn ang="0">
                    <a:pos x="26" y="40"/>
                  </a:cxn>
                  <a:cxn ang="0">
                    <a:pos x="32" y="36"/>
                  </a:cxn>
                  <a:cxn ang="0">
                    <a:pos x="36" y="32"/>
                  </a:cxn>
                  <a:cxn ang="0">
                    <a:pos x="40" y="26"/>
                  </a:cxn>
                  <a:cxn ang="0">
                    <a:pos x="40" y="26"/>
                  </a:cxn>
                  <a:cxn ang="0">
                    <a:pos x="40" y="18"/>
                  </a:cxn>
                  <a:cxn ang="0">
                    <a:pos x="38" y="10"/>
                  </a:cxn>
                  <a:cxn ang="0">
                    <a:pos x="32" y="4"/>
                  </a:cxn>
                  <a:cxn ang="0">
                    <a:pos x="26" y="2"/>
                  </a:cxn>
                  <a:cxn ang="0">
                    <a:pos x="26" y="2"/>
                  </a:cxn>
                  <a:cxn ang="0">
                    <a:pos x="20" y="0"/>
                  </a:cxn>
                </a:cxnLst>
                <a:rect l="0" t="0" r="r" b="b"/>
                <a:pathLst>
                  <a:path w="40" h="40">
                    <a:moveTo>
                      <a:pt x="20" y="0"/>
                    </a:moveTo>
                    <a:lnTo>
                      <a:pt x="20" y="0"/>
                    </a:lnTo>
                    <a:lnTo>
                      <a:pt x="14" y="2"/>
                    </a:lnTo>
                    <a:lnTo>
                      <a:pt x="8" y="4"/>
                    </a:lnTo>
                    <a:lnTo>
                      <a:pt x="4" y="10"/>
                    </a:lnTo>
                    <a:lnTo>
                      <a:pt x="0" y="16"/>
                    </a:lnTo>
                    <a:lnTo>
                      <a:pt x="0" y="16"/>
                    </a:lnTo>
                    <a:lnTo>
                      <a:pt x="0" y="24"/>
                    </a:lnTo>
                    <a:lnTo>
                      <a:pt x="2" y="30"/>
                    </a:lnTo>
                    <a:lnTo>
                      <a:pt x="8" y="36"/>
                    </a:lnTo>
                    <a:lnTo>
                      <a:pt x="16" y="40"/>
                    </a:lnTo>
                    <a:lnTo>
                      <a:pt x="16" y="40"/>
                    </a:lnTo>
                    <a:lnTo>
                      <a:pt x="20" y="40"/>
                    </a:lnTo>
                    <a:lnTo>
                      <a:pt x="20" y="40"/>
                    </a:lnTo>
                    <a:lnTo>
                      <a:pt x="26" y="40"/>
                    </a:lnTo>
                    <a:lnTo>
                      <a:pt x="32" y="36"/>
                    </a:lnTo>
                    <a:lnTo>
                      <a:pt x="36" y="32"/>
                    </a:lnTo>
                    <a:lnTo>
                      <a:pt x="40" y="26"/>
                    </a:lnTo>
                    <a:lnTo>
                      <a:pt x="40" y="26"/>
                    </a:lnTo>
                    <a:lnTo>
                      <a:pt x="40" y="18"/>
                    </a:lnTo>
                    <a:lnTo>
                      <a:pt x="38" y="10"/>
                    </a:lnTo>
                    <a:lnTo>
                      <a:pt x="32" y="4"/>
                    </a:lnTo>
                    <a:lnTo>
                      <a:pt x="26" y="2"/>
                    </a:lnTo>
                    <a:lnTo>
                      <a:pt x="26" y="2"/>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8" name="Freeform 65"/>
              <p:cNvSpPr>
                <a:spLocks/>
              </p:cNvSpPr>
              <p:nvPr/>
            </p:nvSpPr>
            <p:spPr bwMode="auto">
              <a:xfrm>
                <a:off x="6102350" y="2889250"/>
                <a:ext cx="161925" cy="161925"/>
              </a:xfrm>
              <a:custGeom>
                <a:avLst/>
                <a:gdLst/>
                <a:ahLst/>
                <a:cxnLst>
                  <a:cxn ang="0">
                    <a:pos x="50" y="0"/>
                  </a:cxn>
                  <a:cxn ang="0">
                    <a:pos x="50" y="0"/>
                  </a:cxn>
                  <a:cxn ang="0">
                    <a:pos x="42" y="0"/>
                  </a:cxn>
                  <a:cxn ang="0">
                    <a:pos x="34" y="2"/>
                  </a:cxn>
                  <a:cxn ang="0">
                    <a:pos x="26" y="6"/>
                  </a:cxn>
                  <a:cxn ang="0">
                    <a:pos x="20" y="10"/>
                  </a:cxn>
                  <a:cxn ang="0">
                    <a:pos x="14" y="16"/>
                  </a:cxn>
                  <a:cxn ang="0">
                    <a:pos x="8" y="22"/>
                  </a:cxn>
                  <a:cxn ang="0">
                    <a:pos x="4" y="30"/>
                  </a:cxn>
                  <a:cxn ang="0">
                    <a:pos x="0" y="38"/>
                  </a:cxn>
                  <a:cxn ang="0">
                    <a:pos x="0" y="38"/>
                  </a:cxn>
                  <a:cxn ang="0">
                    <a:pos x="0" y="48"/>
                  </a:cxn>
                  <a:cxn ang="0">
                    <a:pos x="0" y="58"/>
                  </a:cxn>
                  <a:cxn ang="0">
                    <a:pos x="2" y="68"/>
                  </a:cxn>
                  <a:cxn ang="0">
                    <a:pos x="6" y="76"/>
                  </a:cxn>
                  <a:cxn ang="0">
                    <a:pos x="12" y="84"/>
                  </a:cxn>
                  <a:cxn ang="0">
                    <a:pos x="18" y="92"/>
                  </a:cxn>
                  <a:cxn ang="0">
                    <a:pos x="28" y="96"/>
                  </a:cxn>
                  <a:cxn ang="0">
                    <a:pos x="38" y="100"/>
                  </a:cxn>
                  <a:cxn ang="0">
                    <a:pos x="38" y="100"/>
                  </a:cxn>
                  <a:cxn ang="0">
                    <a:pos x="50" y="102"/>
                  </a:cxn>
                  <a:cxn ang="0">
                    <a:pos x="50" y="102"/>
                  </a:cxn>
                  <a:cxn ang="0">
                    <a:pos x="60" y="102"/>
                  </a:cxn>
                  <a:cxn ang="0">
                    <a:pos x="68" y="100"/>
                  </a:cxn>
                  <a:cxn ang="0">
                    <a:pos x="74" y="96"/>
                  </a:cxn>
                  <a:cxn ang="0">
                    <a:pos x="82" y="92"/>
                  </a:cxn>
                  <a:cxn ang="0">
                    <a:pos x="88" y="86"/>
                  </a:cxn>
                  <a:cxn ang="0">
                    <a:pos x="94" y="80"/>
                  </a:cxn>
                  <a:cxn ang="0">
                    <a:pos x="98" y="72"/>
                  </a:cxn>
                  <a:cxn ang="0">
                    <a:pos x="100" y="64"/>
                  </a:cxn>
                  <a:cxn ang="0">
                    <a:pos x="100" y="64"/>
                  </a:cxn>
                  <a:cxn ang="0">
                    <a:pos x="102" y="54"/>
                  </a:cxn>
                  <a:cxn ang="0">
                    <a:pos x="102" y="44"/>
                  </a:cxn>
                  <a:cxn ang="0">
                    <a:pos x="100" y="34"/>
                  </a:cxn>
                  <a:cxn ang="0">
                    <a:pos x="96" y="26"/>
                  </a:cxn>
                  <a:cxn ang="0">
                    <a:pos x="90" y="18"/>
                  </a:cxn>
                  <a:cxn ang="0">
                    <a:pos x="82" y="10"/>
                  </a:cxn>
                  <a:cxn ang="0">
                    <a:pos x="74" y="4"/>
                  </a:cxn>
                  <a:cxn ang="0">
                    <a:pos x="64" y="2"/>
                  </a:cxn>
                  <a:cxn ang="0">
                    <a:pos x="64" y="2"/>
                  </a:cxn>
                  <a:cxn ang="0">
                    <a:pos x="50" y="0"/>
                  </a:cxn>
                </a:cxnLst>
                <a:rect l="0" t="0" r="r" b="b"/>
                <a:pathLst>
                  <a:path w="102" h="102">
                    <a:moveTo>
                      <a:pt x="50" y="0"/>
                    </a:moveTo>
                    <a:lnTo>
                      <a:pt x="50" y="0"/>
                    </a:lnTo>
                    <a:lnTo>
                      <a:pt x="42" y="0"/>
                    </a:lnTo>
                    <a:lnTo>
                      <a:pt x="34" y="2"/>
                    </a:lnTo>
                    <a:lnTo>
                      <a:pt x="26" y="6"/>
                    </a:lnTo>
                    <a:lnTo>
                      <a:pt x="20" y="10"/>
                    </a:lnTo>
                    <a:lnTo>
                      <a:pt x="14" y="16"/>
                    </a:lnTo>
                    <a:lnTo>
                      <a:pt x="8" y="22"/>
                    </a:lnTo>
                    <a:lnTo>
                      <a:pt x="4" y="30"/>
                    </a:lnTo>
                    <a:lnTo>
                      <a:pt x="0" y="38"/>
                    </a:lnTo>
                    <a:lnTo>
                      <a:pt x="0" y="38"/>
                    </a:lnTo>
                    <a:lnTo>
                      <a:pt x="0" y="48"/>
                    </a:lnTo>
                    <a:lnTo>
                      <a:pt x="0" y="58"/>
                    </a:lnTo>
                    <a:lnTo>
                      <a:pt x="2" y="68"/>
                    </a:lnTo>
                    <a:lnTo>
                      <a:pt x="6" y="76"/>
                    </a:lnTo>
                    <a:lnTo>
                      <a:pt x="12" y="84"/>
                    </a:lnTo>
                    <a:lnTo>
                      <a:pt x="18" y="92"/>
                    </a:lnTo>
                    <a:lnTo>
                      <a:pt x="28" y="96"/>
                    </a:lnTo>
                    <a:lnTo>
                      <a:pt x="38" y="100"/>
                    </a:lnTo>
                    <a:lnTo>
                      <a:pt x="38" y="100"/>
                    </a:lnTo>
                    <a:lnTo>
                      <a:pt x="50" y="102"/>
                    </a:lnTo>
                    <a:lnTo>
                      <a:pt x="50" y="102"/>
                    </a:lnTo>
                    <a:lnTo>
                      <a:pt x="60" y="102"/>
                    </a:lnTo>
                    <a:lnTo>
                      <a:pt x="68" y="100"/>
                    </a:lnTo>
                    <a:lnTo>
                      <a:pt x="74" y="96"/>
                    </a:lnTo>
                    <a:lnTo>
                      <a:pt x="82" y="92"/>
                    </a:lnTo>
                    <a:lnTo>
                      <a:pt x="88" y="86"/>
                    </a:lnTo>
                    <a:lnTo>
                      <a:pt x="94" y="80"/>
                    </a:lnTo>
                    <a:lnTo>
                      <a:pt x="98" y="72"/>
                    </a:lnTo>
                    <a:lnTo>
                      <a:pt x="100" y="64"/>
                    </a:lnTo>
                    <a:lnTo>
                      <a:pt x="100" y="64"/>
                    </a:lnTo>
                    <a:lnTo>
                      <a:pt x="102" y="54"/>
                    </a:lnTo>
                    <a:lnTo>
                      <a:pt x="102" y="44"/>
                    </a:lnTo>
                    <a:lnTo>
                      <a:pt x="100" y="34"/>
                    </a:lnTo>
                    <a:lnTo>
                      <a:pt x="96" y="26"/>
                    </a:lnTo>
                    <a:lnTo>
                      <a:pt x="90" y="18"/>
                    </a:lnTo>
                    <a:lnTo>
                      <a:pt x="82" y="10"/>
                    </a:lnTo>
                    <a:lnTo>
                      <a:pt x="74" y="4"/>
                    </a:lnTo>
                    <a:lnTo>
                      <a:pt x="64" y="2"/>
                    </a:lnTo>
                    <a:lnTo>
                      <a:pt x="64" y="2"/>
                    </a:lnTo>
                    <a:lnTo>
                      <a:pt x="5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9" name="Freeform 66"/>
              <p:cNvSpPr>
                <a:spLocks/>
              </p:cNvSpPr>
              <p:nvPr/>
            </p:nvSpPr>
            <p:spPr bwMode="auto">
              <a:xfrm>
                <a:off x="6102350" y="2889250"/>
                <a:ext cx="161925" cy="161925"/>
              </a:xfrm>
              <a:custGeom>
                <a:avLst/>
                <a:gdLst/>
                <a:ahLst/>
                <a:cxnLst>
                  <a:cxn ang="0">
                    <a:pos x="50" y="0"/>
                  </a:cxn>
                  <a:cxn ang="0">
                    <a:pos x="50" y="0"/>
                  </a:cxn>
                  <a:cxn ang="0">
                    <a:pos x="42" y="0"/>
                  </a:cxn>
                  <a:cxn ang="0">
                    <a:pos x="34" y="2"/>
                  </a:cxn>
                  <a:cxn ang="0">
                    <a:pos x="26" y="6"/>
                  </a:cxn>
                  <a:cxn ang="0">
                    <a:pos x="20" y="10"/>
                  </a:cxn>
                  <a:cxn ang="0">
                    <a:pos x="14" y="16"/>
                  </a:cxn>
                  <a:cxn ang="0">
                    <a:pos x="8" y="22"/>
                  </a:cxn>
                  <a:cxn ang="0">
                    <a:pos x="4" y="30"/>
                  </a:cxn>
                  <a:cxn ang="0">
                    <a:pos x="0" y="38"/>
                  </a:cxn>
                  <a:cxn ang="0">
                    <a:pos x="0" y="38"/>
                  </a:cxn>
                  <a:cxn ang="0">
                    <a:pos x="0" y="48"/>
                  </a:cxn>
                  <a:cxn ang="0">
                    <a:pos x="0" y="58"/>
                  </a:cxn>
                  <a:cxn ang="0">
                    <a:pos x="2" y="68"/>
                  </a:cxn>
                  <a:cxn ang="0">
                    <a:pos x="6" y="76"/>
                  </a:cxn>
                  <a:cxn ang="0">
                    <a:pos x="12" y="84"/>
                  </a:cxn>
                  <a:cxn ang="0">
                    <a:pos x="18" y="92"/>
                  </a:cxn>
                  <a:cxn ang="0">
                    <a:pos x="28" y="96"/>
                  </a:cxn>
                  <a:cxn ang="0">
                    <a:pos x="38" y="100"/>
                  </a:cxn>
                  <a:cxn ang="0">
                    <a:pos x="38" y="100"/>
                  </a:cxn>
                  <a:cxn ang="0">
                    <a:pos x="50" y="102"/>
                  </a:cxn>
                  <a:cxn ang="0">
                    <a:pos x="50" y="102"/>
                  </a:cxn>
                  <a:cxn ang="0">
                    <a:pos x="60" y="102"/>
                  </a:cxn>
                  <a:cxn ang="0">
                    <a:pos x="68" y="100"/>
                  </a:cxn>
                  <a:cxn ang="0">
                    <a:pos x="74" y="96"/>
                  </a:cxn>
                  <a:cxn ang="0">
                    <a:pos x="82" y="92"/>
                  </a:cxn>
                  <a:cxn ang="0">
                    <a:pos x="88" y="86"/>
                  </a:cxn>
                  <a:cxn ang="0">
                    <a:pos x="94" y="80"/>
                  </a:cxn>
                  <a:cxn ang="0">
                    <a:pos x="98" y="72"/>
                  </a:cxn>
                  <a:cxn ang="0">
                    <a:pos x="100" y="64"/>
                  </a:cxn>
                  <a:cxn ang="0">
                    <a:pos x="100" y="64"/>
                  </a:cxn>
                  <a:cxn ang="0">
                    <a:pos x="102" y="54"/>
                  </a:cxn>
                  <a:cxn ang="0">
                    <a:pos x="102" y="44"/>
                  </a:cxn>
                  <a:cxn ang="0">
                    <a:pos x="100" y="34"/>
                  </a:cxn>
                  <a:cxn ang="0">
                    <a:pos x="96" y="26"/>
                  </a:cxn>
                  <a:cxn ang="0">
                    <a:pos x="90" y="18"/>
                  </a:cxn>
                  <a:cxn ang="0">
                    <a:pos x="82" y="10"/>
                  </a:cxn>
                  <a:cxn ang="0">
                    <a:pos x="74" y="4"/>
                  </a:cxn>
                  <a:cxn ang="0">
                    <a:pos x="64" y="2"/>
                  </a:cxn>
                  <a:cxn ang="0">
                    <a:pos x="64" y="2"/>
                  </a:cxn>
                  <a:cxn ang="0">
                    <a:pos x="50" y="0"/>
                  </a:cxn>
                </a:cxnLst>
                <a:rect l="0" t="0" r="r" b="b"/>
                <a:pathLst>
                  <a:path w="102" h="102">
                    <a:moveTo>
                      <a:pt x="50" y="0"/>
                    </a:moveTo>
                    <a:lnTo>
                      <a:pt x="50" y="0"/>
                    </a:lnTo>
                    <a:lnTo>
                      <a:pt x="42" y="0"/>
                    </a:lnTo>
                    <a:lnTo>
                      <a:pt x="34" y="2"/>
                    </a:lnTo>
                    <a:lnTo>
                      <a:pt x="26" y="6"/>
                    </a:lnTo>
                    <a:lnTo>
                      <a:pt x="20" y="10"/>
                    </a:lnTo>
                    <a:lnTo>
                      <a:pt x="14" y="16"/>
                    </a:lnTo>
                    <a:lnTo>
                      <a:pt x="8" y="22"/>
                    </a:lnTo>
                    <a:lnTo>
                      <a:pt x="4" y="30"/>
                    </a:lnTo>
                    <a:lnTo>
                      <a:pt x="0" y="38"/>
                    </a:lnTo>
                    <a:lnTo>
                      <a:pt x="0" y="38"/>
                    </a:lnTo>
                    <a:lnTo>
                      <a:pt x="0" y="48"/>
                    </a:lnTo>
                    <a:lnTo>
                      <a:pt x="0" y="58"/>
                    </a:lnTo>
                    <a:lnTo>
                      <a:pt x="2" y="68"/>
                    </a:lnTo>
                    <a:lnTo>
                      <a:pt x="6" y="76"/>
                    </a:lnTo>
                    <a:lnTo>
                      <a:pt x="12" y="84"/>
                    </a:lnTo>
                    <a:lnTo>
                      <a:pt x="18" y="92"/>
                    </a:lnTo>
                    <a:lnTo>
                      <a:pt x="28" y="96"/>
                    </a:lnTo>
                    <a:lnTo>
                      <a:pt x="38" y="100"/>
                    </a:lnTo>
                    <a:lnTo>
                      <a:pt x="38" y="100"/>
                    </a:lnTo>
                    <a:lnTo>
                      <a:pt x="50" y="102"/>
                    </a:lnTo>
                    <a:lnTo>
                      <a:pt x="50" y="102"/>
                    </a:lnTo>
                    <a:lnTo>
                      <a:pt x="60" y="102"/>
                    </a:lnTo>
                    <a:lnTo>
                      <a:pt x="68" y="100"/>
                    </a:lnTo>
                    <a:lnTo>
                      <a:pt x="74" y="96"/>
                    </a:lnTo>
                    <a:lnTo>
                      <a:pt x="82" y="92"/>
                    </a:lnTo>
                    <a:lnTo>
                      <a:pt x="88" y="86"/>
                    </a:lnTo>
                    <a:lnTo>
                      <a:pt x="94" y="80"/>
                    </a:lnTo>
                    <a:lnTo>
                      <a:pt x="98" y="72"/>
                    </a:lnTo>
                    <a:lnTo>
                      <a:pt x="100" y="64"/>
                    </a:lnTo>
                    <a:lnTo>
                      <a:pt x="100" y="64"/>
                    </a:lnTo>
                    <a:lnTo>
                      <a:pt x="102" y="54"/>
                    </a:lnTo>
                    <a:lnTo>
                      <a:pt x="102" y="44"/>
                    </a:lnTo>
                    <a:lnTo>
                      <a:pt x="100" y="34"/>
                    </a:lnTo>
                    <a:lnTo>
                      <a:pt x="96" y="26"/>
                    </a:lnTo>
                    <a:lnTo>
                      <a:pt x="90" y="18"/>
                    </a:lnTo>
                    <a:lnTo>
                      <a:pt x="82" y="10"/>
                    </a:lnTo>
                    <a:lnTo>
                      <a:pt x="74" y="4"/>
                    </a:lnTo>
                    <a:lnTo>
                      <a:pt x="64" y="2"/>
                    </a:lnTo>
                    <a:lnTo>
                      <a:pt x="64" y="2"/>
                    </a:lnTo>
                    <a:lnTo>
                      <a:pt x="5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0" name="Freeform 67"/>
              <p:cNvSpPr>
                <a:spLocks/>
              </p:cNvSpPr>
              <p:nvPr/>
            </p:nvSpPr>
            <p:spPr bwMode="auto">
              <a:xfrm>
                <a:off x="5803900" y="2870200"/>
                <a:ext cx="146050" cy="146050"/>
              </a:xfrm>
              <a:custGeom>
                <a:avLst/>
                <a:gdLst/>
                <a:ahLst/>
                <a:cxnLst>
                  <a:cxn ang="0">
                    <a:pos x="46" y="0"/>
                  </a:cxn>
                  <a:cxn ang="0">
                    <a:pos x="46" y="0"/>
                  </a:cxn>
                  <a:cxn ang="0">
                    <a:pos x="38" y="0"/>
                  </a:cxn>
                  <a:cxn ang="0">
                    <a:pos x="32" y="2"/>
                  </a:cxn>
                  <a:cxn ang="0">
                    <a:pos x="18" y="10"/>
                  </a:cxn>
                  <a:cxn ang="0">
                    <a:pos x="12" y="14"/>
                  </a:cxn>
                  <a:cxn ang="0">
                    <a:pos x="8" y="20"/>
                  </a:cxn>
                  <a:cxn ang="0">
                    <a:pos x="4" y="26"/>
                  </a:cxn>
                  <a:cxn ang="0">
                    <a:pos x="2" y="34"/>
                  </a:cxn>
                  <a:cxn ang="0">
                    <a:pos x="2" y="34"/>
                  </a:cxn>
                  <a:cxn ang="0">
                    <a:pos x="0" y="44"/>
                  </a:cxn>
                  <a:cxn ang="0">
                    <a:pos x="0" y="52"/>
                  </a:cxn>
                  <a:cxn ang="0">
                    <a:pos x="2" y="62"/>
                  </a:cxn>
                  <a:cxn ang="0">
                    <a:pos x="6" y="70"/>
                  </a:cxn>
                  <a:cxn ang="0">
                    <a:pos x="10" y="76"/>
                  </a:cxn>
                  <a:cxn ang="0">
                    <a:pos x="18" y="82"/>
                  </a:cxn>
                  <a:cxn ang="0">
                    <a:pos x="26" y="88"/>
                  </a:cxn>
                  <a:cxn ang="0">
                    <a:pos x="34" y="90"/>
                  </a:cxn>
                  <a:cxn ang="0">
                    <a:pos x="34" y="90"/>
                  </a:cxn>
                  <a:cxn ang="0">
                    <a:pos x="46" y="92"/>
                  </a:cxn>
                  <a:cxn ang="0">
                    <a:pos x="46" y="92"/>
                  </a:cxn>
                  <a:cxn ang="0">
                    <a:pos x="54" y="92"/>
                  </a:cxn>
                  <a:cxn ang="0">
                    <a:pos x="60" y="90"/>
                  </a:cxn>
                  <a:cxn ang="0">
                    <a:pos x="74" y="82"/>
                  </a:cxn>
                  <a:cxn ang="0">
                    <a:pos x="80" y="78"/>
                  </a:cxn>
                  <a:cxn ang="0">
                    <a:pos x="84" y="72"/>
                  </a:cxn>
                  <a:cxn ang="0">
                    <a:pos x="88" y="66"/>
                  </a:cxn>
                  <a:cxn ang="0">
                    <a:pos x="90" y="58"/>
                  </a:cxn>
                  <a:cxn ang="0">
                    <a:pos x="90" y="58"/>
                  </a:cxn>
                  <a:cxn ang="0">
                    <a:pos x="92" y="48"/>
                  </a:cxn>
                  <a:cxn ang="0">
                    <a:pos x="92" y="40"/>
                  </a:cxn>
                  <a:cxn ang="0">
                    <a:pos x="90" y="30"/>
                  </a:cxn>
                  <a:cxn ang="0">
                    <a:pos x="86" y="22"/>
                  </a:cxn>
                  <a:cxn ang="0">
                    <a:pos x="82" y="16"/>
                  </a:cxn>
                  <a:cxn ang="0">
                    <a:pos x="74" y="10"/>
                  </a:cxn>
                  <a:cxn ang="0">
                    <a:pos x="66" y="4"/>
                  </a:cxn>
                  <a:cxn ang="0">
                    <a:pos x="58" y="2"/>
                  </a:cxn>
                  <a:cxn ang="0">
                    <a:pos x="58" y="2"/>
                  </a:cxn>
                  <a:cxn ang="0">
                    <a:pos x="46" y="0"/>
                  </a:cxn>
                </a:cxnLst>
                <a:rect l="0" t="0" r="r" b="b"/>
                <a:pathLst>
                  <a:path w="92" h="92">
                    <a:moveTo>
                      <a:pt x="46" y="0"/>
                    </a:moveTo>
                    <a:lnTo>
                      <a:pt x="46" y="0"/>
                    </a:lnTo>
                    <a:lnTo>
                      <a:pt x="38" y="0"/>
                    </a:lnTo>
                    <a:lnTo>
                      <a:pt x="32" y="2"/>
                    </a:lnTo>
                    <a:lnTo>
                      <a:pt x="18" y="10"/>
                    </a:lnTo>
                    <a:lnTo>
                      <a:pt x="12" y="14"/>
                    </a:lnTo>
                    <a:lnTo>
                      <a:pt x="8" y="20"/>
                    </a:lnTo>
                    <a:lnTo>
                      <a:pt x="4" y="26"/>
                    </a:lnTo>
                    <a:lnTo>
                      <a:pt x="2" y="34"/>
                    </a:lnTo>
                    <a:lnTo>
                      <a:pt x="2" y="34"/>
                    </a:lnTo>
                    <a:lnTo>
                      <a:pt x="0" y="44"/>
                    </a:lnTo>
                    <a:lnTo>
                      <a:pt x="0" y="52"/>
                    </a:lnTo>
                    <a:lnTo>
                      <a:pt x="2" y="62"/>
                    </a:lnTo>
                    <a:lnTo>
                      <a:pt x="6" y="70"/>
                    </a:lnTo>
                    <a:lnTo>
                      <a:pt x="10" y="76"/>
                    </a:lnTo>
                    <a:lnTo>
                      <a:pt x="18" y="82"/>
                    </a:lnTo>
                    <a:lnTo>
                      <a:pt x="26" y="88"/>
                    </a:lnTo>
                    <a:lnTo>
                      <a:pt x="34" y="90"/>
                    </a:lnTo>
                    <a:lnTo>
                      <a:pt x="34" y="90"/>
                    </a:lnTo>
                    <a:lnTo>
                      <a:pt x="46" y="92"/>
                    </a:lnTo>
                    <a:lnTo>
                      <a:pt x="46" y="92"/>
                    </a:lnTo>
                    <a:lnTo>
                      <a:pt x="54" y="92"/>
                    </a:lnTo>
                    <a:lnTo>
                      <a:pt x="60" y="90"/>
                    </a:lnTo>
                    <a:lnTo>
                      <a:pt x="74" y="82"/>
                    </a:lnTo>
                    <a:lnTo>
                      <a:pt x="80" y="78"/>
                    </a:lnTo>
                    <a:lnTo>
                      <a:pt x="84" y="72"/>
                    </a:lnTo>
                    <a:lnTo>
                      <a:pt x="88" y="66"/>
                    </a:lnTo>
                    <a:lnTo>
                      <a:pt x="90" y="58"/>
                    </a:lnTo>
                    <a:lnTo>
                      <a:pt x="90" y="58"/>
                    </a:lnTo>
                    <a:lnTo>
                      <a:pt x="92" y="48"/>
                    </a:lnTo>
                    <a:lnTo>
                      <a:pt x="92" y="40"/>
                    </a:lnTo>
                    <a:lnTo>
                      <a:pt x="90" y="30"/>
                    </a:lnTo>
                    <a:lnTo>
                      <a:pt x="86" y="22"/>
                    </a:lnTo>
                    <a:lnTo>
                      <a:pt x="82" y="16"/>
                    </a:lnTo>
                    <a:lnTo>
                      <a:pt x="74" y="10"/>
                    </a:lnTo>
                    <a:lnTo>
                      <a:pt x="66" y="4"/>
                    </a:lnTo>
                    <a:lnTo>
                      <a:pt x="58" y="2"/>
                    </a:lnTo>
                    <a:lnTo>
                      <a:pt x="58" y="2"/>
                    </a:lnTo>
                    <a:lnTo>
                      <a:pt x="4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1" name="Freeform 68"/>
              <p:cNvSpPr>
                <a:spLocks/>
              </p:cNvSpPr>
              <p:nvPr/>
            </p:nvSpPr>
            <p:spPr bwMode="auto">
              <a:xfrm>
                <a:off x="5803900" y="2870200"/>
                <a:ext cx="146050" cy="146050"/>
              </a:xfrm>
              <a:custGeom>
                <a:avLst/>
                <a:gdLst/>
                <a:ahLst/>
                <a:cxnLst>
                  <a:cxn ang="0">
                    <a:pos x="46" y="0"/>
                  </a:cxn>
                  <a:cxn ang="0">
                    <a:pos x="46" y="0"/>
                  </a:cxn>
                  <a:cxn ang="0">
                    <a:pos x="38" y="0"/>
                  </a:cxn>
                  <a:cxn ang="0">
                    <a:pos x="32" y="2"/>
                  </a:cxn>
                  <a:cxn ang="0">
                    <a:pos x="18" y="10"/>
                  </a:cxn>
                  <a:cxn ang="0">
                    <a:pos x="12" y="14"/>
                  </a:cxn>
                  <a:cxn ang="0">
                    <a:pos x="8" y="20"/>
                  </a:cxn>
                  <a:cxn ang="0">
                    <a:pos x="4" y="26"/>
                  </a:cxn>
                  <a:cxn ang="0">
                    <a:pos x="2" y="34"/>
                  </a:cxn>
                  <a:cxn ang="0">
                    <a:pos x="2" y="34"/>
                  </a:cxn>
                  <a:cxn ang="0">
                    <a:pos x="0" y="44"/>
                  </a:cxn>
                  <a:cxn ang="0">
                    <a:pos x="0" y="52"/>
                  </a:cxn>
                  <a:cxn ang="0">
                    <a:pos x="2" y="62"/>
                  </a:cxn>
                  <a:cxn ang="0">
                    <a:pos x="6" y="70"/>
                  </a:cxn>
                  <a:cxn ang="0">
                    <a:pos x="10" y="76"/>
                  </a:cxn>
                  <a:cxn ang="0">
                    <a:pos x="18" y="82"/>
                  </a:cxn>
                  <a:cxn ang="0">
                    <a:pos x="26" y="88"/>
                  </a:cxn>
                  <a:cxn ang="0">
                    <a:pos x="34" y="90"/>
                  </a:cxn>
                  <a:cxn ang="0">
                    <a:pos x="34" y="90"/>
                  </a:cxn>
                  <a:cxn ang="0">
                    <a:pos x="46" y="92"/>
                  </a:cxn>
                  <a:cxn ang="0">
                    <a:pos x="46" y="92"/>
                  </a:cxn>
                  <a:cxn ang="0">
                    <a:pos x="54" y="92"/>
                  </a:cxn>
                  <a:cxn ang="0">
                    <a:pos x="60" y="90"/>
                  </a:cxn>
                  <a:cxn ang="0">
                    <a:pos x="74" y="82"/>
                  </a:cxn>
                  <a:cxn ang="0">
                    <a:pos x="80" y="78"/>
                  </a:cxn>
                  <a:cxn ang="0">
                    <a:pos x="84" y="72"/>
                  </a:cxn>
                  <a:cxn ang="0">
                    <a:pos x="88" y="66"/>
                  </a:cxn>
                  <a:cxn ang="0">
                    <a:pos x="90" y="58"/>
                  </a:cxn>
                  <a:cxn ang="0">
                    <a:pos x="90" y="58"/>
                  </a:cxn>
                  <a:cxn ang="0">
                    <a:pos x="92" y="48"/>
                  </a:cxn>
                  <a:cxn ang="0">
                    <a:pos x="92" y="40"/>
                  </a:cxn>
                  <a:cxn ang="0">
                    <a:pos x="90" y="30"/>
                  </a:cxn>
                  <a:cxn ang="0">
                    <a:pos x="86" y="22"/>
                  </a:cxn>
                  <a:cxn ang="0">
                    <a:pos x="82" y="16"/>
                  </a:cxn>
                  <a:cxn ang="0">
                    <a:pos x="74" y="10"/>
                  </a:cxn>
                  <a:cxn ang="0">
                    <a:pos x="66" y="4"/>
                  </a:cxn>
                  <a:cxn ang="0">
                    <a:pos x="58" y="2"/>
                  </a:cxn>
                  <a:cxn ang="0">
                    <a:pos x="58" y="2"/>
                  </a:cxn>
                  <a:cxn ang="0">
                    <a:pos x="46" y="0"/>
                  </a:cxn>
                </a:cxnLst>
                <a:rect l="0" t="0" r="r" b="b"/>
                <a:pathLst>
                  <a:path w="92" h="92">
                    <a:moveTo>
                      <a:pt x="46" y="0"/>
                    </a:moveTo>
                    <a:lnTo>
                      <a:pt x="46" y="0"/>
                    </a:lnTo>
                    <a:lnTo>
                      <a:pt x="38" y="0"/>
                    </a:lnTo>
                    <a:lnTo>
                      <a:pt x="32" y="2"/>
                    </a:lnTo>
                    <a:lnTo>
                      <a:pt x="18" y="10"/>
                    </a:lnTo>
                    <a:lnTo>
                      <a:pt x="12" y="14"/>
                    </a:lnTo>
                    <a:lnTo>
                      <a:pt x="8" y="20"/>
                    </a:lnTo>
                    <a:lnTo>
                      <a:pt x="4" y="26"/>
                    </a:lnTo>
                    <a:lnTo>
                      <a:pt x="2" y="34"/>
                    </a:lnTo>
                    <a:lnTo>
                      <a:pt x="2" y="34"/>
                    </a:lnTo>
                    <a:lnTo>
                      <a:pt x="0" y="44"/>
                    </a:lnTo>
                    <a:lnTo>
                      <a:pt x="0" y="52"/>
                    </a:lnTo>
                    <a:lnTo>
                      <a:pt x="2" y="62"/>
                    </a:lnTo>
                    <a:lnTo>
                      <a:pt x="6" y="70"/>
                    </a:lnTo>
                    <a:lnTo>
                      <a:pt x="10" y="76"/>
                    </a:lnTo>
                    <a:lnTo>
                      <a:pt x="18" y="82"/>
                    </a:lnTo>
                    <a:lnTo>
                      <a:pt x="26" y="88"/>
                    </a:lnTo>
                    <a:lnTo>
                      <a:pt x="34" y="90"/>
                    </a:lnTo>
                    <a:lnTo>
                      <a:pt x="34" y="90"/>
                    </a:lnTo>
                    <a:lnTo>
                      <a:pt x="46" y="92"/>
                    </a:lnTo>
                    <a:lnTo>
                      <a:pt x="46" y="92"/>
                    </a:lnTo>
                    <a:lnTo>
                      <a:pt x="54" y="92"/>
                    </a:lnTo>
                    <a:lnTo>
                      <a:pt x="60" y="90"/>
                    </a:lnTo>
                    <a:lnTo>
                      <a:pt x="74" y="82"/>
                    </a:lnTo>
                    <a:lnTo>
                      <a:pt x="80" y="78"/>
                    </a:lnTo>
                    <a:lnTo>
                      <a:pt x="84" y="72"/>
                    </a:lnTo>
                    <a:lnTo>
                      <a:pt x="88" y="66"/>
                    </a:lnTo>
                    <a:lnTo>
                      <a:pt x="90" y="58"/>
                    </a:lnTo>
                    <a:lnTo>
                      <a:pt x="90" y="58"/>
                    </a:lnTo>
                    <a:lnTo>
                      <a:pt x="92" y="48"/>
                    </a:lnTo>
                    <a:lnTo>
                      <a:pt x="92" y="40"/>
                    </a:lnTo>
                    <a:lnTo>
                      <a:pt x="90" y="30"/>
                    </a:lnTo>
                    <a:lnTo>
                      <a:pt x="86" y="22"/>
                    </a:lnTo>
                    <a:lnTo>
                      <a:pt x="82" y="16"/>
                    </a:lnTo>
                    <a:lnTo>
                      <a:pt x="74" y="10"/>
                    </a:lnTo>
                    <a:lnTo>
                      <a:pt x="66" y="4"/>
                    </a:lnTo>
                    <a:lnTo>
                      <a:pt x="58" y="2"/>
                    </a:lnTo>
                    <a:lnTo>
                      <a:pt x="58" y="2"/>
                    </a:lnTo>
                    <a:lnTo>
                      <a:pt x="4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2" name="Freeform 69"/>
              <p:cNvSpPr>
                <a:spLocks/>
              </p:cNvSpPr>
              <p:nvPr/>
            </p:nvSpPr>
            <p:spPr bwMode="auto">
              <a:xfrm>
                <a:off x="5505450" y="2905125"/>
                <a:ext cx="133350" cy="130175"/>
              </a:xfrm>
              <a:custGeom>
                <a:avLst/>
                <a:gdLst/>
                <a:ahLst/>
                <a:cxnLst>
                  <a:cxn ang="0">
                    <a:pos x="42" y="0"/>
                  </a:cxn>
                  <a:cxn ang="0">
                    <a:pos x="42" y="0"/>
                  </a:cxn>
                  <a:cxn ang="0">
                    <a:pos x="28" y="2"/>
                  </a:cxn>
                  <a:cxn ang="0">
                    <a:pos x="16" y="8"/>
                  </a:cxn>
                  <a:cxn ang="0">
                    <a:pos x="6" y="18"/>
                  </a:cxn>
                  <a:cxn ang="0">
                    <a:pos x="4" y="24"/>
                  </a:cxn>
                  <a:cxn ang="0">
                    <a:pos x="2" y="30"/>
                  </a:cxn>
                  <a:cxn ang="0">
                    <a:pos x="2" y="30"/>
                  </a:cxn>
                  <a:cxn ang="0">
                    <a:pos x="0" y="38"/>
                  </a:cxn>
                  <a:cxn ang="0">
                    <a:pos x="0" y="46"/>
                  </a:cxn>
                  <a:cxn ang="0">
                    <a:pos x="2" y="54"/>
                  </a:cxn>
                  <a:cxn ang="0">
                    <a:pos x="6" y="62"/>
                  </a:cxn>
                  <a:cxn ang="0">
                    <a:pos x="10" y="68"/>
                  </a:cxn>
                  <a:cxn ang="0">
                    <a:pos x="16" y="74"/>
                  </a:cxn>
                  <a:cxn ang="0">
                    <a:pos x="22" y="78"/>
                  </a:cxn>
                  <a:cxn ang="0">
                    <a:pos x="30" y="82"/>
                  </a:cxn>
                  <a:cxn ang="0">
                    <a:pos x="30" y="82"/>
                  </a:cxn>
                  <a:cxn ang="0">
                    <a:pos x="42" y="82"/>
                  </a:cxn>
                  <a:cxn ang="0">
                    <a:pos x="42" y="82"/>
                  </a:cxn>
                  <a:cxn ang="0">
                    <a:pos x="54" y="80"/>
                  </a:cxn>
                  <a:cxn ang="0">
                    <a:pos x="66" y="74"/>
                  </a:cxn>
                  <a:cxn ang="0">
                    <a:pos x="76" y="64"/>
                  </a:cxn>
                  <a:cxn ang="0">
                    <a:pos x="80" y="58"/>
                  </a:cxn>
                  <a:cxn ang="0">
                    <a:pos x="82" y="52"/>
                  </a:cxn>
                  <a:cxn ang="0">
                    <a:pos x="82" y="52"/>
                  </a:cxn>
                  <a:cxn ang="0">
                    <a:pos x="84" y="44"/>
                  </a:cxn>
                  <a:cxn ang="0">
                    <a:pos x="82" y="36"/>
                  </a:cxn>
                  <a:cxn ang="0">
                    <a:pos x="80" y="28"/>
                  </a:cxn>
                  <a:cxn ang="0">
                    <a:pos x="78" y="20"/>
                  </a:cxn>
                  <a:cxn ang="0">
                    <a:pos x="72" y="14"/>
                  </a:cxn>
                  <a:cxn ang="0">
                    <a:pos x="68" y="8"/>
                  </a:cxn>
                  <a:cxn ang="0">
                    <a:pos x="60" y="4"/>
                  </a:cxn>
                  <a:cxn ang="0">
                    <a:pos x="52" y="0"/>
                  </a:cxn>
                  <a:cxn ang="0">
                    <a:pos x="52" y="0"/>
                  </a:cxn>
                  <a:cxn ang="0">
                    <a:pos x="42" y="0"/>
                  </a:cxn>
                </a:cxnLst>
                <a:rect l="0" t="0" r="r" b="b"/>
                <a:pathLst>
                  <a:path w="84" h="82">
                    <a:moveTo>
                      <a:pt x="42" y="0"/>
                    </a:moveTo>
                    <a:lnTo>
                      <a:pt x="42" y="0"/>
                    </a:lnTo>
                    <a:lnTo>
                      <a:pt x="28" y="2"/>
                    </a:lnTo>
                    <a:lnTo>
                      <a:pt x="16" y="8"/>
                    </a:lnTo>
                    <a:lnTo>
                      <a:pt x="6" y="18"/>
                    </a:lnTo>
                    <a:lnTo>
                      <a:pt x="4" y="24"/>
                    </a:lnTo>
                    <a:lnTo>
                      <a:pt x="2" y="30"/>
                    </a:lnTo>
                    <a:lnTo>
                      <a:pt x="2" y="30"/>
                    </a:lnTo>
                    <a:lnTo>
                      <a:pt x="0" y="38"/>
                    </a:lnTo>
                    <a:lnTo>
                      <a:pt x="0" y="46"/>
                    </a:lnTo>
                    <a:lnTo>
                      <a:pt x="2" y="54"/>
                    </a:lnTo>
                    <a:lnTo>
                      <a:pt x="6" y="62"/>
                    </a:lnTo>
                    <a:lnTo>
                      <a:pt x="10" y="68"/>
                    </a:lnTo>
                    <a:lnTo>
                      <a:pt x="16" y="74"/>
                    </a:lnTo>
                    <a:lnTo>
                      <a:pt x="22" y="78"/>
                    </a:lnTo>
                    <a:lnTo>
                      <a:pt x="30" y="82"/>
                    </a:lnTo>
                    <a:lnTo>
                      <a:pt x="30" y="82"/>
                    </a:lnTo>
                    <a:lnTo>
                      <a:pt x="42" y="82"/>
                    </a:lnTo>
                    <a:lnTo>
                      <a:pt x="42" y="82"/>
                    </a:lnTo>
                    <a:lnTo>
                      <a:pt x="54" y="80"/>
                    </a:lnTo>
                    <a:lnTo>
                      <a:pt x="66" y="74"/>
                    </a:lnTo>
                    <a:lnTo>
                      <a:pt x="76" y="64"/>
                    </a:lnTo>
                    <a:lnTo>
                      <a:pt x="80" y="58"/>
                    </a:lnTo>
                    <a:lnTo>
                      <a:pt x="82" y="52"/>
                    </a:lnTo>
                    <a:lnTo>
                      <a:pt x="82" y="52"/>
                    </a:lnTo>
                    <a:lnTo>
                      <a:pt x="84" y="44"/>
                    </a:lnTo>
                    <a:lnTo>
                      <a:pt x="82" y="36"/>
                    </a:lnTo>
                    <a:lnTo>
                      <a:pt x="80" y="28"/>
                    </a:lnTo>
                    <a:lnTo>
                      <a:pt x="78" y="20"/>
                    </a:lnTo>
                    <a:lnTo>
                      <a:pt x="72" y="14"/>
                    </a:lnTo>
                    <a:lnTo>
                      <a:pt x="68" y="8"/>
                    </a:lnTo>
                    <a:lnTo>
                      <a:pt x="60" y="4"/>
                    </a:lnTo>
                    <a:lnTo>
                      <a:pt x="52" y="0"/>
                    </a:lnTo>
                    <a:lnTo>
                      <a:pt x="52" y="0"/>
                    </a:lnTo>
                    <a:lnTo>
                      <a:pt x="4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3" name="Freeform 70"/>
              <p:cNvSpPr>
                <a:spLocks/>
              </p:cNvSpPr>
              <p:nvPr/>
            </p:nvSpPr>
            <p:spPr bwMode="auto">
              <a:xfrm>
                <a:off x="5505450" y="2905125"/>
                <a:ext cx="133350" cy="130175"/>
              </a:xfrm>
              <a:custGeom>
                <a:avLst/>
                <a:gdLst/>
                <a:ahLst/>
                <a:cxnLst>
                  <a:cxn ang="0">
                    <a:pos x="42" y="0"/>
                  </a:cxn>
                  <a:cxn ang="0">
                    <a:pos x="42" y="0"/>
                  </a:cxn>
                  <a:cxn ang="0">
                    <a:pos x="28" y="2"/>
                  </a:cxn>
                  <a:cxn ang="0">
                    <a:pos x="16" y="8"/>
                  </a:cxn>
                  <a:cxn ang="0">
                    <a:pos x="6" y="18"/>
                  </a:cxn>
                  <a:cxn ang="0">
                    <a:pos x="4" y="24"/>
                  </a:cxn>
                  <a:cxn ang="0">
                    <a:pos x="2" y="30"/>
                  </a:cxn>
                  <a:cxn ang="0">
                    <a:pos x="2" y="30"/>
                  </a:cxn>
                  <a:cxn ang="0">
                    <a:pos x="0" y="38"/>
                  </a:cxn>
                  <a:cxn ang="0">
                    <a:pos x="0" y="46"/>
                  </a:cxn>
                  <a:cxn ang="0">
                    <a:pos x="2" y="54"/>
                  </a:cxn>
                  <a:cxn ang="0">
                    <a:pos x="6" y="62"/>
                  </a:cxn>
                  <a:cxn ang="0">
                    <a:pos x="10" y="68"/>
                  </a:cxn>
                  <a:cxn ang="0">
                    <a:pos x="16" y="74"/>
                  </a:cxn>
                  <a:cxn ang="0">
                    <a:pos x="22" y="78"/>
                  </a:cxn>
                  <a:cxn ang="0">
                    <a:pos x="30" y="82"/>
                  </a:cxn>
                  <a:cxn ang="0">
                    <a:pos x="30" y="82"/>
                  </a:cxn>
                  <a:cxn ang="0">
                    <a:pos x="42" y="82"/>
                  </a:cxn>
                  <a:cxn ang="0">
                    <a:pos x="42" y="82"/>
                  </a:cxn>
                  <a:cxn ang="0">
                    <a:pos x="54" y="80"/>
                  </a:cxn>
                  <a:cxn ang="0">
                    <a:pos x="66" y="74"/>
                  </a:cxn>
                  <a:cxn ang="0">
                    <a:pos x="76" y="64"/>
                  </a:cxn>
                  <a:cxn ang="0">
                    <a:pos x="80" y="58"/>
                  </a:cxn>
                  <a:cxn ang="0">
                    <a:pos x="82" y="52"/>
                  </a:cxn>
                  <a:cxn ang="0">
                    <a:pos x="82" y="52"/>
                  </a:cxn>
                  <a:cxn ang="0">
                    <a:pos x="84" y="44"/>
                  </a:cxn>
                  <a:cxn ang="0">
                    <a:pos x="82" y="36"/>
                  </a:cxn>
                  <a:cxn ang="0">
                    <a:pos x="80" y="28"/>
                  </a:cxn>
                  <a:cxn ang="0">
                    <a:pos x="78" y="20"/>
                  </a:cxn>
                  <a:cxn ang="0">
                    <a:pos x="72" y="14"/>
                  </a:cxn>
                  <a:cxn ang="0">
                    <a:pos x="68" y="8"/>
                  </a:cxn>
                  <a:cxn ang="0">
                    <a:pos x="60" y="4"/>
                  </a:cxn>
                  <a:cxn ang="0">
                    <a:pos x="52" y="0"/>
                  </a:cxn>
                  <a:cxn ang="0">
                    <a:pos x="52" y="0"/>
                  </a:cxn>
                  <a:cxn ang="0">
                    <a:pos x="42" y="0"/>
                  </a:cxn>
                </a:cxnLst>
                <a:rect l="0" t="0" r="r" b="b"/>
                <a:pathLst>
                  <a:path w="84" h="82">
                    <a:moveTo>
                      <a:pt x="42" y="0"/>
                    </a:moveTo>
                    <a:lnTo>
                      <a:pt x="42" y="0"/>
                    </a:lnTo>
                    <a:lnTo>
                      <a:pt x="28" y="2"/>
                    </a:lnTo>
                    <a:lnTo>
                      <a:pt x="16" y="8"/>
                    </a:lnTo>
                    <a:lnTo>
                      <a:pt x="6" y="18"/>
                    </a:lnTo>
                    <a:lnTo>
                      <a:pt x="4" y="24"/>
                    </a:lnTo>
                    <a:lnTo>
                      <a:pt x="2" y="30"/>
                    </a:lnTo>
                    <a:lnTo>
                      <a:pt x="2" y="30"/>
                    </a:lnTo>
                    <a:lnTo>
                      <a:pt x="0" y="38"/>
                    </a:lnTo>
                    <a:lnTo>
                      <a:pt x="0" y="46"/>
                    </a:lnTo>
                    <a:lnTo>
                      <a:pt x="2" y="54"/>
                    </a:lnTo>
                    <a:lnTo>
                      <a:pt x="6" y="62"/>
                    </a:lnTo>
                    <a:lnTo>
                      <a:pt x="10" y="68"/>
                    </a:lnTo>
                    <a:lnTo>
                      <a:pt x="16" y="74"/>
                    </a:lnTo>
                    <a:lnTo>
                      <a:pt x="22" y="78"/>
                    </a:lnTo>
                    <a:lnTo>
                      <a:pt x="30" y="82"/>
                    </a:lnTo>
                    <a:lnTo>
                      <a:pt x="30" y="82"/>
                    </a:lnTo>
                    <a:lnTo>
                      <a:pt x="42" y="82"/>
                    </a:lnTo>
                    <a:lnTo>
                      <a:pt x="42" y="82"/>
                    </a:lnTo>
                    <a:lnTo>
                      <a:pt x="54" y="80"/>
                    </a:lnTo>
                    <a:lnTo>
                      <a:pt x="66" y="74"/>
                    </a:lnTo>
                    <a:lnTo>
                      <a:pt x="76" y="64"/>
                    </a:lnTo>
                    <a:lnTo>
                      <a:pt x="80" y="58"/>
                    </a:lnTo>
                    <a:lnTo>
                      <a:pt x="82" y="52"/>
                    </a:lnTo>
                    <a:lnTo>
                      <a:pt x="82" y="52"/>
                    </a:lnTo>
                    <a:lnTo>
                      <a:pt x="84" y="44"/>
                    </a:lnTo>
                    <a:lnTo>
                      <a:pt x="82" y="36"/>
                    </a:lnTo>
                    <a:lnTo>
                      <a:pt x="80" y="28"/>
                    </a:lnTo>
                    <a:lnTo>
                      <a:pt x="78" y="20"/>
                    </a:lnTo>
                    <a:lnTo>
                      <a:pt x="72" y="14"/>
                    </a:lnTo>
                    <a:lnTo>
                      <a:pt x="68" y="8"/>
                    </a:lnTo>
                    <a:lnTo>
                      <a:pt x="60" y="4"/>
                    </a:lnTo>
                    <a:lnTo>
                      <a:pt x="52" y="0"/>
                    </a:lnTo>
                    <a:lnTo>
                      <a:pt x="52" y="0"/>
                    </a:lnTo>
                    <a:lnTo>
                      <a:pt x="4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4" name="Freeform 71"/>
              <p:cNvSpPr>
                <a:spLocks/>
              </p:cNvSpPr>
              <p:nvPr/>
            </p:nvSpPr>
            <p:spPr bwMode="auto">
              <a:xfrm>
                <a:off x="5216525" y="2990850"/>
                <a:ext cx="117475" cy="117475"/>
              </a:xfrm>
              <a:custGeom>
                <a:avLst/>
                <a:gdLst/>
                <a:ahLst/>
                <a:cxnLst>
                  <a:cxn ang="0">
                    <a:pos x="36" y="0"/>
                  </a:cxn>
                  <a:cxn ang="0">
                    <a:pos x="36" y="0"/>
                  </a:cxn>
                  <a:cxn ang="0">
                    <a:pos x="24" y="2"/>
                  </a:cxn>
                  <a:cxn ang="0">
                    <a:pos x="14" y="6"/>
                  </a:cxn>
                  <a:cxn ang="0">
                    <a:pos x="6" y="16"/>
                  </a:cxn>
                  <a:cxn ang="0">
                    <a:pos x="0" y="28"/>
                  </a:cxn>
                  <a:cxn ang="0">
                    <a:pos x="0" y="28"/>
                  </a:cxn>
                  <a:cxn ang="0">
                    <a:pos x="0" y="34"/>
                  </a:cxn>
                  <a:cxn ang="0">
                    <a:pos x="0" y="42"/>
                  </a:cxn>
                  <a:cxn ang="0">
                    <a:pos x="2" y="50"/>
                  </a:cxn>
                  <a:cxn ang="0">
                    <a:pos x="4" y="56"/>
                  </a:cxn>
                  <a:cxn ang="0">
                    <a:pos x="8" y="62"/>
                  </a:cxn>
                  <a:cxn ang="0">
                    <a:pos x="14" y="66"/>
                  </a:cxn>
                  <a:cxn ang="0">
                    <a:pos x="20" y="70"/>
                  </a:cxn>
                  <a:cxn ang="0">
                    <a:pos x="26" y="74"/>
                  </a:cxn>
                  <a:cxn ang="0">
                    <a:pos x="26" y="74"/>
                  </a:cxn>
                  <a:cxn ang="0">
                    <a:pos x="36" y="74"/>
                  </a:cxn>
                  <a:cxn ang="0">
                    <a:pos x="36" y="74"/>
                  </a:cxn>
                  <a:cxn ang="0">
                    <a:pos x="48" y="72"/>
                  </a:cxn>
                  <a:cxn ang="0">
                    <a:pos x="60" y="66"/>
                  </a:cxn>
                  <a:cxn ang="0">
                    <a:pos x="68" y="58"/>
                  </a:cxn>
                  <a:cxn ang="0">
                    <a:pos x="72" y="46"/>
                  </a:cxn>
                  <a:cxn ang="0">
                    <a:pos x="72" y="46"/>
                  </a:cxn>
                  <a:cxn ang="0">
                    <a:pos x="74" y="40"/>
                  </a:cxn>
                  <a:cxn ang="0">
                    <a:pos x="74" y="32"/>
                  </a:cxn>
                  <a:cxn ang="0">
                    <a:pos x="72" y="24"/>
                  </a:cxn>
                  <a:cxn ang="0">
                    <a:pos x="70" y="18"/>
                  </a:cxn>
                  <a:cxn ang="0">
                    <a:pos x="64" y="12"/>
                  </a:cxn>
                  <a:cxn ang="0">
                    <a:pos x="60" y="8"/>
                  </a:cxn>
                  <a:cxn ang="0">
                    <a:pos x="54" y="4"/>
                  </a:cxn>
                  <a:cxn ang="0">
                    <a:pos x="46" y="0"/>
                  </a:cxn>
                  <a:cxn ang="0">
                    <a:pos x="46" y="0"/>
                  </a:cxn>
                  <a:cxn ang="0">
                    <a:pos x="36" y="0"/>
                  </a:cxn>
                </a:cxnLst>
                <a:rect l="0" t="0" r="r" b="b"/>
                <a:pathLst>
                  <a:path w="74" h="74">
                    <a:moveTo>
                      <a:pt x="36" y="0"/>
                    </a:moveTo>
                    <a:lnTo>
                      <a:pt x="36" y="0"/>
                    </a:lnTo>
                    <a:lnTo>
                      <a:pt x="24" y="2"/>
                    </a:lnTo>
                    <a:lnTo>
                      <a:pt x="14" y="6"/>
                    </a:lnTo>
                    <a:lnTo>
                      <a:pt x="6" y="16"/>
                    </a:lnTo>
                    <a:lnTo>
                      <a:pt x="0" y="28"/>
                    </a:lnTo>
                    <a:lnTo>
                      <a:pt x="0" y="28"/>
                    </a:lnTo>
                    <a:lnTo>
                      <a:pt x="0" y="34"/>
                    </a:lnTo>
                    <a:lnTo>
                      <a:pt x="0" y="42"/>
                    </a:lnTo>
                    <a:lnTo>
                      <a:pt x="2" y="50"/>
                    </a:lnTo>
                    <a:lnTo>
                      <a:pt x="4" y="56"/>
                    </a:lnTo>
                    <a:lnTo>
                      <a:pt x="8" y="62"/>
                    </a:lnTo>
                    <a:lnTo>
                      <a:pt x="14" y="66"/>
                    </a:lnTo>
                    <a:lnTo>
                      <a:pt x="20" y="70"/>
                    </a:lnTo>
                    <a:lnTo>
                      <a:pt x="26" y="74"/>
                    </a:lnTo>
                    <a:lnTo>
                      <a:pt x="26" y="74"/>
                    </a:lnTo>
                    <a:lnTo>
                      <a:pt x="36" y="74"/>
                    </a:lnTo>
                    <a:lnTo>
                      <a:pt x="36" y="74"/>
                    </a:lnTo>
                    <a:lnTo>
                      <a:pt x="48" y="72"/>
                    </a:lnTo>
                    <a:lnTo>
                      <a:pt x="60" y="66"/>
                    </a:lnTo>
                    <a:lnTo>
                      <a:pt x="68" y="58"/>
                    </a:lnTo>
                    <a:lnTo>
                      <a:pt x="72" y="46"/>
                    </a:lnTo>
                    <a:lnTo>
                      <a:pt x="72" y="46"/>
                    </a:lnTo>
                    <a:lnTo>
                      <a:pt x="74" y="40"/>
                    </a:lnTo>
                    <a:lnTo>
                      <a:pt x="74" y="32"/>
                    </a:lnTo>
                    <a:lnTo>
                      <a:pt x="72" y="24"/>
                    </a:lnTo>
                    <a:lnTo>
                      <a:pt x="70" y="18"/>
                    </a:lnTo>
                    <a:lnTo>
                      <a:pt x="64" y="12"/>
                    </a:lnTo>
                    <a:lnTo>
                      <a:pt x="60" y="8"/>
                    </a:lnTo>
                    <a:lnTo>
                      <a:pt x="54" y="4"/>
                    </a:lnTo>
                    <a:lnTo>
                      <a:pt x="46" y="0"/>
                    </a:lnTo>
                    <a:lnTo>
                      <a:pt x="46" y="0"/>
                    </a:lnTo>
                    <a:lnTo>
                      <a:pt x="3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5" name="Freeform 72"/>
              <p:cNvSpPr>
                <a:spLocks/>
              </p:cNvSpPr>
              <p:nvPr/>
            </p:nvSpPr>
            <p:spPr bwMode="auto">
              <a:xfrm>
                <a:off x="5216525" y="2990850"/>
                <a:ext cx="117475" cy="117475"/>
              </a:xfrm>
              <a:custGeom>
                <a:avLst/>
                <a:gdLst/>
                <a:ahLst/>
                <a:cxnLst>
                  <a:cxn ang="0">
                    <a:pos x="36" y="0"/>
                  </a:cxn>
                  <a:cxn ang="0">
                    <a:pos x="36" y="0"/>
                  </a:cxn>
                  <a:cxn ang="0">
                    <a:pos x="24" y="2"/>
                  </a:cxn>
                  <a:cxn ang="0">
                    <a:pos x="14" y="6"/>
                  </a:cxn>
                  <a:cxn ang="0">
                    <a:pos x="6" y="16"/>
                  </a:cxn>
                  <a:cxn ang="0">
                    <a:pos x="0" y="28"/>
                  </a:cxn>
                  <a:cxn ang="0">
                    <a:pos x="0" y="28"/>
                  </a:cxn>
                  <a:cxn ang="0">
                    <a:pos x="0" y="34"/>
                  </a:cxn>
                  <a:cxn ang="0">
                    <a:pos x="0" y="42"/>
                  </a:cxn>
                  <a:cxn ang="0">
                    <a:pos x="2" y="50"/>
                  </a:cxn>
                  <a:cxn ang="0">
                    <a:pos x="4" y="56"/>
                  </a:cxn>
                  <a:cxn ang="0">
                    <a:pos x="8" y="62"/>
                  </a:cxn>
                  <a:cxn ang="0">
                    <a:pos x="14" y="66"/>
                  </a:cxn>
                  <a:cxn ang="0">
                    <a:pos x="20" y="70"/>
                  </a:cxn>
                  <a:cxn ang="0">
                    <a:pos x="26" y="74"/>
                  </a:cxn>
                  <a:cxn ang="0">
                    <a:pos x="26" y="74"/>
                  </a:cxn>
                  <a:cxn ang="0">
                    <a:pos x="36" y="74"/>
                  </a:cxn>
                  <a:cxn ang="0">
                    <a:pos x="36" y="74"/>
                  </a:cxn>
                  <a:cxn ang="0">
                    <a:pos x="48" y="72"/>
                  </a:cxn>
                  <a:cxn ang="0">
                    <a:pos x="60" y="66"/>
                  </a:cxn>
                  <a:cxn ang="0">
                    <a:pos x="68" y="58"/>
                  </a:cxn>
                  <a:cxn ang="0">
                    <a:pos x="72" y="46"/>
                  </a:cxn>
                  <a:cxn ang="0">
                    <a:pos x="72" y="46"/>
                  </a:cxn>
                  <a:cxn ang="0">
                    <a:pos x="74" y="40"/>
                  </a:cxn>
                  <a:cxn ang="0">
                    <a:pos x="74" y="32"/>
                  </a:cxn>
                  <a:cxn ang="0">
                    <a:pos x="72" y="24"/>
                  </a:cxn>
                  <a:cxn ang="0">
                    <a:pos x="70" y="18"/>
                  </a:cxn>
                  <a:cxn ang="0">
                    <a:pos x="64" y="12"/>
                  </a:cxn>
                  <a:cxn ang="0">
                    <a:pos x="60" y="8"/>
                  </a:cxn>
                  <a:cxn ang="0">
                    <a:pos x="54" y="4"/>
                  </a:cxn>
                  <a:cxn ang="0">
                    <a:pos x="46" y="0"/>
                  </a:cxn>
                  <a:cxn ang="0">
                    <a:pos x="46" y="0"/>
                  </a:cxn>
                  <a:cxn ang="0">
                    <a:pos x="36" y="0"/>
                  </a:cxn>
                </a:cxnLst>
                <a:rect l="0" t="0" r="r" b="b"/>
                <a:pathLst>
                  <a:path w="74" h="74">
                    <a:moveTo>
                      <a:pt x="36" y="0"/>
                    </a:moveTo>
                    <a:lnTo>
                      <a:pt x="36" y="0"/>
                    </a:lnTo>
                    <a:lnTo>
                      <a:pt x="24" y="2"/>
                    </a:lnTo>
                    <a:lnTo>
                      <a:pt x="14" y="6"/>
                    </a:lnTo>
                    <a:lnTo>
                      <a:pt x="6" y="16"/>
                    </a:lnTo>
                    <a:lnTo>
                      <a:pt x="0" y="28"/>
                    </a:lnTo>
                    <a:lnTo>
                      <a:pt x="0" y="28"/>
                    </a:lnTo>
                    <a:lnTo>
                      <a:pt x="0" y="34"/>
                    </a:lnTo>
                    <a:lnTo>
                      <a:pt x="0" y="42"/>
                    </a:lnTo>
                    <a:lnTo>
                      <a:pt x="2" y="50"/>
                    </a:lnTo>
                    <a:lnTo>
                      <a:pt x="4" y="56"/>
                    </a:lnTo>
                    <a:lnTo>
                      <a:pt x="8" y="62"/>
                    </a:lnTo>
                    <a:lnTo>
                      <a:pt x="14" y="66"/>
                    </a:lnTo>
                    <a:lnTo>
                      <a:pt x="20" y="70"/>
                    </a:lnTo>
                    <a:lnTo>
                      <a:pt x="26" y="74"/>
                    </a:lnTo>
                    <a:lnTo>
                      <a:pt x="26" y="74"/>
                    </a:lnTo>
                    <a:lnTo>
                      <a:pt x="36" y="74"/>
                    </a:lnTo>
                    <a:lnTo>
                      <a:pt x="36" y="74"/>
                    </a:lnTo>
                    <a:lnTo>
                      <a:pt x="48" y="72"/>
                    </a:lnTo>
                    <a:lnTo>
                      <a:pt x="60" y="66"/>
                    </a:lnTo>
                    <a:lnTo>
                      <a:pt x="68" y="58"/>
                    </a:lnTo>
                    <a:lnTo>
                      <a:pt x="72" y="46"/>
                    </a:lnTo>
                    <a:lnTo>
                      <a:pt x="72" y="46"/>
                    </a:lnTo>
                    <a:lnTo>
                      <a:pt x="74" y="40"/>
                    </a:lnTo>
                    <a:lnTo>
                      <a:pt x="74" y="32"/>
                    </a:lnTo>
                    <a:lnTo>
                      <a:pt x="72" y="24"/>
                    </a:lnTo>
                    <a:lnTo>
                      <a:pt x="70" y="18"/>
                    </a:lnTo>
                    <a:lnTo>
                      <a:pt x="64" y="12"/>
                    </a:lnTo>
                    <a:lnTo>
                      <a:pt x="60" y="8"/>
                    </a:lnTo>
                    <a:lnTo>
                      <a:pt x="54" y="4"/>
                    </a:lnTo>
                    <a:lnTo>
                      <a:pt x="46" y="0"/>
                    </a:lnTo>
                    <a:lnTo>
                      <a:pt x="46" y="0"/>
                    </a:lnTo>
                    <a:lnTo>
                      <a:pt x="3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6" name="Freeform 73"/>
              <p:cNvSpPr>
                <a:spLocks/>
              </p:cNvSpPr>
              <p:nvPr/>
            </p:nvSpPr>
            <p:spPr bwMode="auto">
              <a:xfrm>
                <a:off x="4943475" y="3124200"/>
                <a:ext cx="107950" cy="107950"/>
              </a:xfrm>
              <a:custGeom>
                <a:avLst/>
                <a:gdLst/>
                <a:ahLst/>
                <a:cxnLst>
                  <a:cxn ang="0">
                    <a:pos x="34" y="0"/>
                  </a:cxn>
                  <a:cxn ang="0">
                    <a:pos x="34" y="0"/>
                  </a:cxn>
                  <a:cxn ang="0">
                    <a:pos x="22" y="2"/>
                  </a:cxn>
                  <a:cxn ang="0">
                    <a:pos x="12" y="8"/>
                  </a:cxn>
                  <a:cxn ang="0">
                    <a:pos x="6" y="16"/>
                  </a:cxn>
                  <a:cxn ang="0">
                    <a:pos x="0" y="26"/>
                  </a:cxn>
                  <a:cxn ang="0">
                    <a:pos x="0" y="26"/>
                  </a:cxn>
                  <a:cxn ang="0">
                    <a:pos x="0" y="32"/>
                  </a:cxn>
                  <a:cxn ang="0">
                    <a:pos x="0" y="40"/>
                  </a:cxn>
                  <a:cxn ang="0">
                    <a:pos x="2" y="46"/>
                  </a:cxn>
                  <a:cxn ang="0">
                    <a:pos x="4" y="52"/>
                  </a:cxn>
                  <a:cxn ang="0">
                    <a:pos x="8" y="56"/>
                  </a:cxn>
                  <a:cxn ang="0">
                    <a:pos x="12" y="62"/>
                  </a:cxn>
                  <a:cxn ang="0">
                    <a:pos x="18" y="64"/>
                  </a:cxn>
                  <a:cxn ang="0">
                    <a:pos x="24" y="68"/>
                  </a:cxn>
                  <a:cxn ang="0">
                    <a:pos x="24" y="68"/>
                  </a:cxn>
                  <a:cxn ang="0">
                    <a:pos x="34" y="68"/>
                  </a:cxn>
                  <a:cxn ang="0">
                    <a:pos x="34" y="68"/>
                  </a:cxn>
                  <a:cxn ang="0">
                    <a:pos x="44" y="66"/>
                  </a:cxn>
                  <a:cxn ang="0">
                    <a:pos x="54" y="62"/>
                  </a:cxn>
                  <a:cxn ang="0">
                    <a:pos x="62" y="54"/>
                  </a:cxn>
                  <a:cxn ang="0">
                    <a:pos x="66" y="44"/>
                  </a:cxn>
                  <a:cxn ang="0">
                    <a:pos x="66" y="44"/>
                  </a:cxn>
                  <a:cxn ang="0">
                    <a:pos x="68" y="36"/>
                  </a:cxn>
                  <a:cxn ang="0">
                    <a:pos x="66" y="30"/>
                  </a:cxn>
                  <a:cxn ang="0">
                    <a:pos x="66" y="24"/>
                  </a:cxn>
                  <a:cxn ang="0">
                    <a:pos x="62" y="18"/>
                  </a:cxn>
                  <a:cxn ang="0">
                    <a:pos x="58" y="12"/>
                  </a:cxn>
                  <a:cxn ang="0">
                    <a:pos x="54" y="8"/>
                  </a:cxn>
                  <a:cxn ang="0">
                    <a:pos x="48" y="4"/>
                  </a:cxn>
                  <a:cxn ang="0">
                    <a:pos x="42" y="2"/>
                  </a:cxn>
                  <a:cxn ang="0">
                    <a:pos x="42" y="2"/>
                  </a:cxn>
                  <a:cxn ang="0">
                    <a:pos x="34" y="0"/>
                  </a:cxn>
                </a:cxnLst>
                <a:rect l="0" t="0" r="r" b="b"/>
                <a:pathLst>
                  <a:path w="68" h="68">
                    <a:moveTo>
                      <a:pt x="34" y="0"/>
                    </a:moveTo>
                    <a:lnTo>
                      <a:pt x="34" y="0"/>
                    </a:lnTo>
                    <a:lnTo>
                      <a:pt x="22" y="2"/>
                    </a:lnTo>
                    <a:lnTo>
                      <a:pt x="12" y="8"/>
                    </a:lnTo>
                    <a:lnTo>
                      <a:pt x="6" y="16"/>
                    </a:lnTo>
                    <a:lnTo>
                      <a:pt x="0" y="26"/>
                    </a:lnTo>
                    <a:lnTo>
                      <a:pt x="0" y="26"/>
                    </a:lnTo>
                    <a:lnTo>
                      <a:pt x="0" y="32"/>
                    </a:lnTo>
                    <a:lnTo>
                      <a:pt x="0" y="40"/>
                    </a:lnTo>
                    <a:lnTo>
                      <a:pt x="2" y="46"/>
                    </a:lnTo>
                    <a:lnTo>
                      <a:pt x="4" y="52"/>
                    </a:lnTo>
                    <a:lnTo>
                      <a:pt x="8" y="56"/>
                    </a:lnTo>
                    <a:lnTo>
                      <a:pt x="12" y="62"/>
                    </a:lnTo>
                    <a:lnTo>
                      <a:pt x="18" y="64"/>
                    </a:lnTo>
                    <a:lnTo>
                      <a:pt x="24" y="68"/>
                    </a:lnTo>
                    <a:lnTo>
                      <a:pt x="24" y="68"/>
                    </a:lnTo>
                    <a:lnTo>
                      <a:pt x="34" y="68"/>
                    </a:lnTo>
                    <a:lnTo>
                      <a:pt x="34" y="68"/>
                    </a:lnTo>
                    <a:lnTo>
                      <a:pt x="44" y="66"/>
                    </a:lnTo>
                    <a:lnTo>
                      <a:pt x="54" y="62"/>
                    </a:lnTo>
                    <a:lnTo>
                      <a:pt x="62" y="54"/>
                    </a:lnTo>
                    <a:lnTo>
                      <a:pt x="66" y="44"/>
                    </a:lnTo>
                    <a:lnTo>
                      <a:pt x="66" y="44"/>
                    </a:lnTo>
                    <a:lnTo>
                      <a:pt x="68" y="36"/>
                    </a:lnTo>
                    <a:lnTo>
                      <a:pt x="66" y="30"/>
                    </a:lnTo>
                    <a:lnTo>
                      <a:pt x="66" y="24"/>
                    </a:lnTo>
                    <a:lnTo>
                      <a:pt x="62" y="18"/>
                    </a:lnTo>
                    <a:lnTo>
                      <a:pt x="58" y="12"/>
                    </a:lnTo>
                    <a:lnTo>
                      <a:pt x="54" y="8"/>
                    </a:lnTo>
                    <a:lnTo>
                      <a:pt x="48" y="4"/>
                    </a:lnTo>
                    <a:lnTo>
                      <a:pt x="42" y="2"/>
                    </a:lnTo>
                    <a:lnTo>
                      <a:pt x="42" y="2"/>
                    </a:lnTo>
                    <a:lnTo>
                      <a:pt x="3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7" name="Freeform 74"/>
              <p:cNvSpPr>
                <a:spLocks/>
              </p:cNvSpPr>
              <p:nvPr/>
            </p:nvSpPr>
            <p:spPr bwMode="auto">
              <a:xfrm>
                <a:off x="4943475" y="3124200"/>
                <a:ext cx="107950" cy="107950"/>
              </a:xfrm>
              <a:custGeom>
                <a:avLst/>
                <a:gdLst/>
                <a:ahLst/>
                <a:cxnLst>
                  <a:cxn ang="0">
                    <a:pos x="34" y="0"/>
                  </a:cxn>
                  <a:cxn ang="0">
                    <a:pos x="34" y="0"/>
                  </a:cxn>
                  <a:cxn ang="0">
                    <a:pos x="22" y="2"/>
                  </a:cxn>
                  <a:cxn ang="0">
                    <a:pos x="12" y="8"/>
                  </a:cxn>
                  <a:cxn ang="0">
                    <a:pos x="6" y="16"/>
                  </a:cxn>
                  <a:cxn ang="0">
                    <a:pos x="0" y="26"/>
                  </a:cxn>
                  <a:cxn ang="0">
                    <a:pos x="0" y="26"/>
                  </a:cxn>
                  <a:cxn ang="0">
                    <a:pos x="0" y="32"/>
                  </a:cxn>
                  <a:cxn ang="0">
                    <a:pos x="0" y="40"/>
                  </a:cxn>
                  <a:cxn ang="0">
                    <a:pos x="2" y="46"/>
                  </a:cxn>
                  <a:cxn ang="0">
                    <a:pos x="4" y="52"/>
                  </a:cxn>
                  <a:cxn ang="0">
                    <a:pos x="8" y="56"/>
                  </a:cxn>
                  <a:cxn ang="0">
                    <a:pos x="12" y="62"/>
                  </a:cxn>
                  <a:cxn ang="0">
                    <a:pos x="18" y="64"/>
                  </a:cxn>
                  <a:cxn ang="0">
                    <a:pos x="24" y="68"/>
                  </a:cxn>
                  <a:cxn ang="0">
                    <a:pos x="24" y="68"/>
                  </a:cxn>
                  <a:cxn ang="0">
                    <a:pos x="34" y="68"/>
                  </a:cxn>
                  <a:cxn ang="0">
                    <a:pos x="34" y="68"/>
                  </a:cxn>
                  <a:cxn ang="0">
                    <a:pos x="44" y="66"/>
                  </a:cxn>
                  <a:cxn ang="0">
                    <a:pos x="54" y="62"/>
                  </a:cxn>
                  <a:cxn ang="0">
                    <a:pos x="62" y="54"/>
                  </a:cxn>
                  <a:cxn ang="0">
                    <a:pos x="66" y="44"/>
                  </a:cxn>
                  <a:cxn ang="0">
                    <a:pos x="66" y="44"/>
                  </a:cxn>
                  <a:cxn ang="0">
                    <a:pos x="68" y="36"/>
                  </a:cxn>
                  <a:cxn ang="0">
                    <a:pos x="66" y="30"/>
                  </a:cxn>
                  <a:cxn ang="0">
                    <a:pos x="66" y="24"/>
                  </a:cxn>
                  <a:cxn ang="0">
                    <a:pos x="62" y="18"/>
                  </a:cxn>
                  <a:cxn ang="0">
                    <a:pos x="58" y="12"/>
                  </a:cxn>
                  <a:cxn ang="0">
                    <a:pos x="54" y="8"/>
                  </a:cxn>
                  <a:cxn ang="0">
                    <a:pos x="48" y="4"/>
                  </a:cxn>
                  <a:cxn ang="0">
                    <a:pos x="42" y="2"/>
                  </a:cxn>
                  <a:cxn ang="0">
                    <a:pos x="42" y="2"/>
                  </a:cxn>
                  <a:cxn ang="0">
                    <a:pos x="34" y="0"/>
                  </a:cxn>
                </a:cxnLst>
                <a:rect l="0" t="0" r="r" b="b"/>
                <a:pathLst>
                  <a:path w="68" h="68">
                    <a:moveTo>
                      <a:pt x="34" y="0"/>
                    </a:moveTo>
                    <a:lnTo>
                      <a:pt x="34" y="0"/>
                    </a:lnTo>
                    <a:lnTo>
                      <a:pt x="22" y="2"/>
                    </a:lnTo>
                    <a:lnTo>
                      <a:pt x="12" y="8"/>
                    </a:lnTo>
                    <a:lnTo>
                      <a:pt x="6" y="16"/>
                    </a:lnTo>
                    <a:lnTo>
                      <a:pt x="0" y="26"/>
                    </a:lnTo>
                    <a:lnTo>
                      <a:pt x="0" y="26"/>
                    </a:lnTo>
                    <a:lnTo>
                      <a:pt x="0" y="32"/>
                    </a:lnTo>
                    <a:lnTo>
                      <a:pt x="0" y="40"/>
                    </a:lnTo>
                    <a:lnTo>
                      <a:pt x="2" y="46"/>
                    </a:lnTo>
                    <a:lnTo>
                      <a:pt x="4" y="52"/>
                    </a:lnTo>
                    <a:lnTo>
                      <a:pt x="8" y="56"/>
                    </a:lnTo>
                    <a:lnTo>
                      <a:pt x="12" y="62"/>
                    </a:lnTo>
                    <a:lnTo>
                      <a:pt x="18" y="64"/>
                    </a:lnTo>
                    <a:lnTo>
                      <a:pt x="24" y="68"/>
                    </a:lnTo>
                    <a:lnTo>
                      <a:pt x="24" y="68"/>
                    </a:lnTo>
                    <a:lnTo>
                      <a:pt x="34" y="68"/>
                    </a:lnTo>
                    <a:lnTo>
                      <a:pt x="34" y="68"/>
                    </a:lnTo>
                    <a:lnTo>
                      <a:pt x="44" y="66"/>
                    </a:lnTo>
                    <a:lnTo>
                      <a:pt x="54" y="62"/>
                    </a:lnTo>
                    <a:lnTo>
                      <a:pt x="62" y="54"/>
                    </a:lnTo>
                    <a:lnTo>
                      <a:pt x="66" y="44"/>
                    </a:lnTo>
                    <a:lnTo>
                      <a:pt x="66" y="44"/>
                    </a:lnTo>
                    <a:lnTo>
                      <a:pt x="68" y="36"/>
                    </a:lnTo>
                    <a:lnTo>
                      <a:pt x="66" y="30"/>
                    </a:lnTo>
                    <a:lnTo>
                      <a:pt x="66" y="24"/>
                    </a:lnTo>
                    <a:lnTo>
                      <a:pt x="62" y="18"/>
                    </a:lnTo>
                    <a:lnTo>
                      <a:pt x="58" y="12"/>
                    </a:lnTo>
                    <a:lnTo>
                      <a:pt x="54" y="8"/>
                    </a:lnTo>
                    <a:lnTo>
                      <a:pt x="48" y="4"/>
                    </a:lnTo>
                    <a:lnTo>
                      <a:pt x="42" y="2"/>
                    </a:lnTo>
                    <a:lnTo>
                      <a:pt x="42" y="2"/>
                    </a:lnTo>
                    <a:lnTo>
                      <a:pt x="3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8" name="Freeform 75"/>
              <p:cNvSpPr>
                <a:spLocks/>
              </p:cNvSpPr>
              <p:nvPr/>
            </p:nvSpPr>
            <p:spPr bwMode="auto">
              <a:xfrm>
                <a:off x="4695825" y="3308350"/>
                <a:ext cx="98425" cy="95250"/>
              </a:xfrm>
              <a:custGeom>
                <a:avLst/>
                <a:gdLst/>
                <a:ahLst/>
                <a:cxnLst>
                  <a:cxn ang="0">
                    <a:pos x="32" y="0"/>
                  </a:cxn>
                  <a:cxn ang="0">
                    <a:pos x="32" y="0"/>
                  </a:cxn>
                  <a:cxn ang="0">
                    <a:pos x="22" y="0"/>
                  </a:cxn>
                  <a:cxn ang="0">
                    <a:pos x="12" y="6"/>
                  </a:cxn>
                  <a:cxn ang="0">
                    <a:pos x="6" y="12"/>
                  </a:cxn>
                  <a:cxn ang="0">
                    <a:pos x="2" y="22"/>
                  </a:cxn>
                  <a:cxn ang="0">
                    <a:pos x="2" y="22"/>
                  </a:cxn>
                  <a:cxn ang="0">
                    <a:pos x="0" y="28"/>
                  </a:cxn>
                  <a:cxn ang="0">
                    <a:pos x="0" y="34"/>
                  </a:cxn>
                  <a:cxn ang="0">
                    <a:pos x="4" y="44"/>
                  </a:cxn>
                  <a:cxn ang="0">
                    <a:pos x="12" y="54"/>
                  </a:cxn>
                  <a:cxn ang="0">
                    <a:pos x="18" y="56"/>
                  </a:cxn>
                  <a:cxn ang="0">
                    <a:pos x="24" y="58"/>
                  </a:cxn>
                  <a:cxn ang="0">
                    <a:pos x="24" y="58"/>
                  </a:cxn>
                  <a:cxn ang="0">
                    <a:pos x="32" y="60"/>
                  </a:cxn>
                  <a:cxn ang="0">
                    <a:pos x="32" y="60"/>
                  </a:cxn>
                  <a:cxn ang="0">
                    <a:pos x="40" y="58"/>
                  </a:cxn>
                  <a:cxn ang="0">
                    <a:pos x="50" y="54"/>
                  </a:cxn>
                  <a:cxn ang="0">
                    <a:pos x="56" y="46"/>
                  </a:cxn>
                  <a:cxn ang="0">
                    <a:pos x="60" y="38"/>
                  </a:cxn>
                  <a:cxn ang="0">
                    <a:pos x="60" y="38"/>
                  </a:cxn>
                  <a:cxn ang="0">
                    <a:pos x="62" y="32"/>
                  </a:cxn>
                  <a:cxn ang="0">
                    <a:pos x="62" y="26"/>
                  </a:cxn>
                  <a:cxn ang="0">
                    <a:pos x="58" y="14"/>
                  </a:cxn>
                  <a:cxn ang="0">
                    <a:pos x="50" y="6"/>
                  </a:cxn>
                  <a:cxn ang="0">
                    <a:pos x="44" y="2"/>
                  </a:cxn>
                  <a:cxn ang="0">
                    <a:pos x="38" y="0"/>
                  </a:cxn>
                  <a:cxn ang="0">
                    <a:pos x="38" y="0"/>
                  </a:cxn>
                  <a:cxn ang="0">
                    <a:pos x="32" y="0"/>
                  </a:cxn>
                </a:cxnLst>
                <a:rect l="0" t="0" r="r" b="b"/>
                <a:pathLst>
                  <a:path w="62" h="60">
                    <a:moveTo>
                      <a:pt x="32" y="0"/>
                    </a:moveTo>
                    <a:lnTo>
                      <a:pt x="32" y="0"/>
                    </a:lnTo>
                    <a:lnTo>
                      <a:pt x="22" y="0"/>
                    </a:lnTo>
                    <a:lnTo>
                      <a:pt x="12" y="6"/>
                    </a:lnTo>
                    <a:lnTo>
                      <a:pt x="6" y="12"/>
                    </a:lnTo>
                    <a:lnTo>
                      <a:pt x="2" y="22"/>
                    </a:lnTo>
                    <a:lnTo>
                      <a:pt x="2" y="22"/>
                    </a:lnTo>
                    <a:lnTo>
                      <a:pt x="0" y="28"/>
                    </a:lnTo>
                    <a:lnTo>
                      <a:pt x="0" y="34"/>
                    </a:lnTo>
                    <a:lnTo>
                      <a:pt x="4" y="44"/>
                    </a:lnTo>
                    <a:lnTo>
                      <a:pt x="12" y="54"/>
                    </a:lnTo>
                    <a:lnTo>
                      <a:pt x="18" y="56"/>
                    </a:lnTo>
                    <a:lnTo>
                      <a:pt x="24" y="58"/>
                    </a:lnTo>
                    <a:lnTo>
                      <a:pt x="24" y="58"/>
                    </a:lnTo>
                    <a:lnTo>
                      <a:pt x="32" y="60"/>
                    </a:lnTo>
                    <a:lnTo>
                      <a:pt x="32" y="60"/>
                    </a:lnTo>
                    <a:lnTo>
                      <a:pt x="40" y="58"/>
                    </a:lnTo>
                    <a:lnTo>
                      <a:pt x="50" y="54"/>
                    </a:lnTo>
                    <a:lnTo>
                      <a:pt x="56" y="46"/>
                    </a:lnTo>
                    <a:lnTo>
                      <a:pt x="60" y="38"/>
                    </a:lnTo>
                    <a:lnTo>
                      <a:pt x="60" y="38"/>
                    </a:lnTo>
                    <a:lnTo>
                      <a:pt x="62" y="32"/>
                    </a:lnTo>
                    <a:lnTo>
                      <a:pt x="62" y="26"/>
                    </a:lnTo>
                    <a:lnTo>
                      <a:pt x="58" y="14"/>
                    </a:lnTo>
                    <a:lnTo>
                      <a:pt x="50" y="6"/>
                    </a:lnTo>
                    <a:lnTo>
                      <a:pt x="44" y="2"/>
                    </a:lnTo>
                    <a:lnTo>
                      <a:pt x="38" y="0"/>
                    </a:lnTo>
                    <a:lnTo>
                      <a:pt x="38" y="0"/>
                    </a:lnTo>
                    <a:lnTo>
                      <a:pt x="3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9" name="Freeform 76"/>
              <p:cNvSpPr>
                <a:spLocks/>
              </p:cNvSpPr>
              <p:nvPr/>
            </p:nvSpPr>
            <p:spPr bwMode="auto">
              <a:xfrm>
                <a:off x="4695825" y="3308350"/>
                <a:ext cx="98425" cy="95250"/>
              </a:xfrm>
              <a:custGeom>
                <a:avLst/>
                <a:gdLst/>
                <a:ahLst/>
                <a:cxnLst>
                  <a:cxn ang="0">
                    <a:pos x="32" y="0"/>
                  </a:cxn>
                  <a:cxn ang="0">
                    <a:pos x="32" y="0"/>
                  </a:cxn>
                  <a:cxn ang="0">
                    <a:pos x="22" y="0"/>
                  </a:cxn>
                  <a:cxn ang="0">
                    <a:pos x="12" y="6"/>
                  </a:cxn>
                  <a:cxn ang="0">
                    <a:pos x="6" y="12"/>
                  </a:cxn>
                  <a:cxn ang="0">
                    <a:pos x="2" y="22"/>
                  </a:cxn>
                  <a:cxn ang="0">
                    <a:pos x="2" y="22"/>
                  </a:cxn>
                  <a:cxn ang="0">
                    <a:pos x="0" y="28"/>
                  </a:cxn>
                  <a:cxn ang="0">
                    <a:pos x="0" y="34"/>
                  </a:cxn>
                  <a:cxn ang="0">
                    <a:pos x="4" y="44"/>
                  </a:cxn>
                  <a:cxn ang="0">
                    <a:pos x="12" y="54"/>
                  </a:cxn>
                  <a:cxn ang="0">
                    <a:pos x="18" y="56"/>
                  </a:cxn>
                  <a:cxn ang="0">
                    <a:pos x="24" y="58"/>
                  </a:cxn>
                  <a:cxn ang="0">
                    <a:pos x="24" y="58"/>
                  </a:cxn>
                  <a:cxn ang="0">
                    <a:pos x="32" y="60"/>
                  </a:cxn>
                  <a:cxn ang="0">
                    <a:pos x="32" y="60"/>
                  </a:cxn>
                  <a:cxn ang="0">
                    <a:pos x="40" y="58"/>
                  </a:cxn>
                  <a:cxn ang="0">
                    <a:pos x="50" y="54"/>
                  </a:cxn>
                  <a:cxn ang="0">
                    <a:pos x="56" y="46"/>
                  </a:cxn>
                  <a:cxn ang="0">
                    <a:pos x="60" y="38"/>
                  </a:cxn>
                  <a:cxn ang="0">
                    <a:pos x="60" y="38"/>
                  </a:cxn>
                  <a:cxn ang="0">
                    <a:pos x="62" y="32"/>
                  </a:cxn>
                  <a:cxn ang="0">
                    <a:pos x="62" y="26"/>
                  </a:cxn>
                  <a:cxn ang="0">
                    <a:pos x="58" y="14"/>
                  </a:cxn>
                  <a:cxn ang="0">
                    <a:pos x="50" y="6"/>
                  </a:cxn>
                  <a:cxn ang="0">
                    <a:pos x="44" y="2"/>
                  </a:cxn>
                  <a:cxn ang="0">
                    <a:pos x="38" y="0"/>
                  </a:cxn>
                  <a:cxn ang="0">
                    <a:pos x="38" y="0"/>
                  </a:cxn>
                  <a:cxn ang="0">
                    <a:pos x="32" y="0"/>
                  </a:cxn>
                </a:cxnLst>
                <a:rect l="0" t="0" r="r" b="b"/>
                <a:pathLst>
                  <a:path w="62" h="60">
                    <a:moveTo>
                      <a:pt x="32" y="0"/>
                    </a:moveTo>
                    <a:lnTo>
                      <a:pt x="32" y="0"/>
                    </a:lnTo>
                    <a:lnTo>
                      <a:pt x="22" y="0"/>
                    </a:lnTo>
                    <a:lnTo>
                      <a:pt x="12" y="6"/>
                    </a:lnTo>
                    <a:lnTo>
                      <a:pt x="6" y="12"/>
                    </a:lnTo>
                    <a:lnTo>
                      <a:pt x="2" y="22"/>
                    </a:lnTo>
                    <a:lnTo>
                      <a:pt x="2" y="22"/>
                    </a:lnTo>
                    <a:lnTo>
                      <a:pt x="0" y="28"/>
                    </a:lnTo>
                    <a:lnTo>
                      <a:pt x="0" y="34"/>
                    </a:lnTo>
                    <a:lnTo>
                      <a:pt x="4" y="44"/>
                    </a:lnTo>
                    <a:lnTo>
                      <a:pt x="12" y="54"/>
                    </a:lnTo>
                    <a:lnTo>
                      <a:pt x="18" y="56"/>
                    </a:lnTo>
                    <a:lnTo>
                      <a:pt x="24" y="58"/>
                    </a:lnTo>
                    <a:lnTo>
                      <a:pt x="24" y="58"/>
                    </a:lnTo>
                    <a:lnTo>
                      <a:pt x="32" y="60"/>
                    </a:lnTo>
                    <a:lnTo>
                      <a:pt x="32" y="60"/>
                    </a:lnTo>
                    <a:lnTo>
                      <a:pt x="40" y="58"/>
                    </a:lnTo>
                    <a:lnTo>
                      <a:pt x="50" y="54"/>
                    </a:lnTo>
                    <a:lnTo>
                      <a:pt x="56" y="46"/>
                    </a:lnTo>
                    <a:lnTo>
                      <a:pt x="60" y="38"/>
                    </a:lnTo>
                    <a:lnTo>
                      <a:pt x="60" y="38"/>
                    </a:lnTo>
                    <a:lnTo>
                      <a:pt x="62" y="32"/>
                    </a:lnTo>
                    <a:lnTo>
                      <a:pt x="62" y="26"/>
                    </a:lnTo>
                    <a:lnTo>
                      <a:pt x="58" y="14"/>
                    </a:lnTo>
                    <a:lnTo>
                      <a:pt x="50" y="6"/>
                    </a:lnTo>
                    <a:lnTo>
                      <a:pt x="44" y="2"/>
                    </a:lnTo>
                    <a:lnTo>
                      <a:pt x="38" y="0"/>
                    </a:lnTo>
                    <a:lnTo>
                      <a:pt x="38" y="0"/>
                    </a:lnTo>
                    <a:lnTo>
                      <a:pt x="3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0" name="Freeform 77"/>
              <p:cNvSpPr>
                <a:spLocks/>
              </p:cNvSpPr>
              <p:nvPr/>
            </p:nvSpPr>
            <p:spPr bwMode="auto">
              <a:xfrm>
                <a:off x="4486275" y="3527425"/>
                <a:ext cx="85725" cy="88900"/>
              </a:xfrm>
              <a:custGeom>
                <a:avLst/>
                <a:gdLst/>
                <a:ahLst/>
                <a:cxnLst>
                  <a:cxn ang="0">
                    <a:pos x="26" y="0"/>
                  </a:cxn>
                  <a:cxn ang="0">
                    <a:pos x="26" y="0"/>
                  </a:cxn>
                  <a:cxn ang="0">
                    <a:pos x="18" y="2"/>
                  </a:cxn>
                  <a:cxn ang="0">
                    <a:pos x="10" y="6"/>
                  </a:cxn>
                  <a:cxn ang="0">
                    <a:pos x="4" y="12"/>
                  </a:cxn>
                  <a:cxn ang="0">
                    <a:pos x="0" y="22"/>
                  </a:cxn>
                  <a:cxn ang="0">
                    <a:pos x="0" y="22"/>
                  </a:cxn>
                  <a:cxn ang="0">
                    <a:pos x="0" y="32"/>
                  </a:cxn>
                  <a:cxn ang="0">
                    <a:pos x="2" y="42"/>
                  </a:cxn>
                  <a:cxn ang="0">
                    <a:pos x="10" y="50"/>
                  </a:cxn>
                  <a:cxn ang="0">
                    <a:pos x="20" y="54"/>
                  </a:cxn>
                  <a:cxn ang="0">
                    <a:pos x="20" y="54"/>
                  </a:cxn>
                  <a:cxn ang="0">
                    <a:pos x="26" y="56"/>
                  </a:cxn>
                  <a:cxn ang="0">
                    <a:pos x="26" y="56"/>
                  </a:cxn>
                  <a:cxn ang="0">
                    <a:pos x="36" y="54"/>
                  </a:cxn>
                  <a:cxn ang="0">
                    <a:pos x="42" y="50"/>
                  </a:cxn>
                  <a:cxn ang="0">
                    <a:pos x="48" y="44"/>
                  </a:cxn>
                  <a:cxn ang="0">
                    <a:pos x="52" y="36"/>
                  </a:cxn>
                  <a:cxn ang="0">
                    <a:pos x="52" y="36"/>
                  </a:cxn>
                  <a:cxn ang="0">
                    <a:pos x="54" y="24"/>
                  </a:cxn>
                  <a:cxn ang="0">
                    <a:pos x="50" y="14"/>
                  </a:cxn>
                  <a:cxn ang="0">
                    <a:pos x="44" y="6"/>
                  </a:cxn>
                  <a:cxn ang="0">
                    <a:pos x="34" y="2"/>
                  </a:cxn>
                  <a:cxn ang="0">
                    <a:pos x="34" y="2"/>
                  </a:cxn>
                  <a:cxn ang="0">
                    <a:pos x="26" y="0"/>
                  </a:cxn>
                </a:cxnLst>
                <a:rect l="0" t="0" r="r" b="b"/>
                <a:pathLst>
                  <a:path w="54" h="56">
                    <a:moveTo>
                      <a:pt x="26" y="0"/>
                    </a:moveTo>
                    <a:lnTo>
                      <a:pt x="26" y="0"/>
                    </a:lnTo>
                    <a:lnTo>
                      <a:pt x="18" y="2"/>
                    </a:lnTo>
                    <a:lnTo>
                      <a:pt x="10" y="6"/>
                    </a:lnTo>
                    <a:lnTo>
                      <a:pt x="4" y="12"/>
                    </a:lnTo>
                    <a:lnTo>
                      <a:pt x="0" y="22"/>
                    </a:lnTo>
                    <a:lnTo>
                      <a:pt x="0" y="22"/>
                    </a:lnTo>
                    <a:lnTo>
                      <a:pt x="0" y="32"/>
                    </a:lnTo>
                    <a:lnTo>
                      <a:pt x="2" y="42"/>
                    </a:lnTo>
                    <a:lnTo>
                      <a:pt x="10" y="50"/>
                    </a:lnTo>
                    <a:lnTo>
                      <a:pt x="20" y="54"/>
                    </a:lnTo>
                    <a:lnTo>
                      <a:pt x="20" y="54"/>
                    </a:lnTo>
                    <a:lnTo>
                      <a:pt x="26" y="56"/>
                    </a:lnTo>
                    <a:lnTo>
                      <a:pt x="26" y="56"/>
                    </a:lnTo>
                    <a:lnTo>
                      <a:pt x="36" y="54"/>
                    </a:lnTo>
                    <a:lnTo>
                      <a:pt x="42" y="50"/>
                    </a:lnTo>
                    <a:lnTo>
                      <a:pt x="48" y="44"/>
                    </a:lnTo>
                    <a:lnTo>
                      <a:pt x="52" y="36"/>
                    </a:lnTo>
                    <a:lnTo>
                      <a:pt x="52" y="36"/>
                    </a:lnTo>
                    <a:lnTo>
                      <a:pt x="54" y="24"/>
                    </a:lnTo>
                    <a:lnTo>
                      <a:pt x="50" y="14"/>
                    </a:lnTo>
                    <a:lnTo>
                      <a:pt x="44" y="6"/>
                    </a:lnTo>
                    <a:lnTo>
                      <a:pt x="34" y="2"/>
                    </a:lnTo>
                    <a:lnTo>
                      <a:pt x="34" y="2"/>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1" name="Freeform 78"/>
              <p:cNvSpPr>
                <a:spLocks/>
              </p:cNvSpPr>
              <p:nvPr/>
            </p:nvSpPr>
            <p:spPr bwMode="auto">
              <a:xfrm>
                <a:off x="4486275" y="3527425"/>
                <a:ext cx="85725" cy="88900"/>
              </a:xfrm>
              <a:custGeom>
                <a:avLst/>
                <a:gdLst/>
                <a:ahLst/>
                <a:cxnLst>
                  <a:cxn ang="0">
                    <a:pos x="26" y="0"/>
                  </a:cxn>
                  <a:cxn ang="0">
                    <a:pos x="26" y="0"/>
                  </a:cxn>
                  <a:cxn ang="0">
                    <a:pos x="18" y="2"/>
                  </a:cxn>
                  <a:cxn ang="0">
                    <a:pos x="10" y="6"/>
                  </a:cxn>
                  <a:cxn ang="0">
                    <a:pos x="4" y="12"/>
                  </a:cxn>
                  <a:cxn ang="0">
                    <a:pos x="0" y="22"/>
                  </a:cxn>
                  <a:cxn ang="0">
                    <a:pos x="0" y="22"/>
                  </a:cxn>
                  <a:cxn ang="0">
                    <a:pos x="0" y="32"/>
                  </a:cxn>
                  <a:cxn ang="0">
                    <a:pos x="2" y="42"/>
                  </a:cxn>
                  <a:cxn ang="0">
                    <a:pos x="10" y="50"/>
                  </a:cxn>
                  <a:cxn ang="0">
                    <a:pos x="20" y="54"/>
                  </a:cxn>
                  <a:cxn ang="0">
                    <a:pos x="20" y="54"/>
                  </a:cxn>
                  <a:cxn ang="0">
                    <a:pos x="26" y="56"/>
                  </a:cxn>
                  <a:cxn ang="0">
                    <a:pos x="26" y="56"/>
                  </a:cxn>
                  <a:cxn ang="0">
                    <a:pos x="36" y="54"/>
                  </a:cxn>
                  <a:cxn ang="0">
                    <a:pos x="42" y="50"/>
                  </a:cxn>
                  <a:cxn ang="0">
                    <a:pos x="48" y="44"/>
                  </a:cxn>
                  <a:cxn ang="0">
                    <a:pos x="52" y="36"/>
                  </a:cxn>
                  <a:cxn ang="0">
                    <a:pos x="52" y="36"/>
                  </a:cxn>
                  <a:cxn ang="0">
                    <a:pos x="54" y="24"/>
                  </a:cxn>
                  <a:cxn ang="0">
                    <a:pos x="50" y="14"/>
                  </a:cxn>
                  <a:cxn ang="0">
                    <a:pos x="44" y="6"/>
                  </a:cxn>
                  <a:cxn ang="0">
                    <a:pos x="34" y="2"/>
                  </a:cxn>
                  <a:cxn ang="0">
                    <a:pos x="34" y="2"/>
                  </a:cxn>
                  <a:cxn ang="0">
                    <a:pos x="26" y="0"/>
                  </a:cxn>
                </a:cxnLst>
                <a:rect l="0" t="0" r="r" b="b"/>
                <a:pathLst>
                  <a:path w="54" h="56">
                    <a:moveTo>
                      <a:pt x="26" y="0"/>
                    </a:moveTo>
                    <a:lnTo>
                      <a:pt x="26" y="0"/>
                    </a:lnTo>
                    <a:lnTo>
                      <a:pt x="18" y="2"/>
                    </a:lnTo>
                    <a:lnTo>
                      <a:pt x="10" y="6"/>
                    </a:lnTo>
                    <a:lnTo>
                      <a:pt x="4" y="12"/>
                    </a:lnTo>
                    <a:lnTo>
                      <a:pt x="0" y="22"/>
                    </a:lnTo>
                    <a:lnTo>
                      <a:pt x="0" y="22"/>
                    </a:lnTo>
                    <a:lnTo>
                      <a:pt x="0" y="32"/>
                    </a:lnTo>
                    <a:lnTo>
                      <a:pt x="2" y="42"/>
                    </a:lnTo>
                    <a:lnTo>
                      <a:pt x="10" y="50"/>
                    </a:lnTo>
                    <a:lnTo>
                      <a:pt x="20" y="54"/>
                    </a:lnTo>
                    <a:lnTo>
                      <a:pt x="20" y="54"/>
                    </a:lnTo>
                    <a:lnTo>
                      <a:pt x="26" y="56"/>
                    </a:lnTo>
                    <a:lnTo>
                      <a:pt x="26" y="56"/>
                    </a:lnTo>
                    <a:lnTo>
                      <a:pt x="36" y="54"/>
                    </a:lnTo>
                    <a:lnTo>
                      <a:pt x="42" y="50"/>
                    </a:lnTo>
                    <a:lnTo>
                      <a:pt x="48" y="44"/>
                    </a:lnTo>
                    <a:lnTo>
                      <a:pt x="52" y="36"/>
                    </a:lnTo>
                    <a:lnTo>
                      <a:pt x="52" y="36"/>
                    </a:lnTo>
                    <a:lnTo>
                      <a:pt x="54" y="24"/>
                    </a:lnTo>
                    <a:lnTo>
                      <a:pt x="50" y="14"/>
                    </a:lnTo>
                    <a:lnTo>
                      <a:pt x="44" y="6"/>
                    </a:lnTo>
                    <a:lnTo>
                      <a:pt x="34" y="2"/>
                    </a:lnTo>
                    <a:lnTo>
                      <a:pt x="34" y="2"/>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2" name="Freeform 79"/>
              <p:cNvSpPr>
                <a:spLocks/>
              </p:cNvSpPr>
              <p:nvPr/>
            </p:nvSpPr>
            <p:spPr bwMode="auto">
              <a:xfrm>
                <a:off x="4314825" y="3784600"/>
                <a:ext cx="76200" cy="79375"/>
              </a:xfrm>
              <a:custGeom>
                <a:avLst/>
                <a:gdLst/>
                <a:ahLst/>
                <a:cxnLst>
                  <a:cxn ang="0">
                    <a:pos x="24" y="0"/>
                  </a:cxn>
                  <a:cxn ang="0">
                    <a:pos x="24" y="0"/>
                  </a:cxn>
                  <a:cxn ang="0">
                    <a:pos x="16" y="2"/>
                  </a:cxn>
                  <a:cxn ang="0">
                    <a:pos x="8" y="4"/>
                  </a:cxn>
                  <a:cxn ang="0">
                    <a:pos x="4" y="10"/>
                  </a:cxn>
                  <a:cxn ang="0">
                    <a:pos x="0" y="18"/>
                  </a:cxn>
                  <a:cxn ang="0">
                    <a:pos x="0" y="18"/>
                  </a:cxn>
                  <a:cxn ang="0">
                    <a:pos x="0" y="28"/>
                  </a:cxn>
                  <a:cxn ang="0">
                    <a:pos x="2" y="36"/>
                  </a:cxn>
                  <a:cxn ang="0">
                    <a:pos x="8" y="44"/>
                  </a:cxn>
                  <a:cxn ang="0">
                    <a:pos x="18" y="48"/>
                  </a:cxn>
                  <a:cxn ang="0">
                    <a:pos x="18" y="48"/>
                  </a:cxn>
                  <a:cxn ang="0">
                    <a:pos x="24" y="50"/>
                  </a:cxn>
                  <a:cxn ang="0">
                    <a:pos x="24" y="50"/>
                  </a:cxn>
                  <a:cxn ang="0">
                    <a:pos x="32" y="48"/>
                  </a:cxn>
                  <a:cxn ang="0">
                    <a:pos x="38" y="44"/>
                  </a:cxn>
                  <a:cxn ang="0">
                    <a:pos x="44" y="38"/>
                  </a:cxn>
                  <a:cxn ang="0">
                    <a:pos x="48" y="30"/>
                  </a:cxn>
                  <a:cxn ang="0">
                    <a:pos x="48" y="30"/>
                  </a:cxn>
                  <a:cxn ang="0">
                    <a:pos x="48" y="22"/>
                  </a:cxn>
                  <a:cxn ang="0">
                    <a:pos x="44" y="12"/>
                  </a:cxn>
                  <a:cxn ang="0">
                    <a:pos x="38" y="6"/>
                  </a:cxn>
                  <a:cxn ang="0">
                    <a:pos x="30" y="0"/>
                  </a:cxn>
                  <a:cxn ang="0">
                    <a:pos x="30" y="0"/>
                  </a:cxn>
                  <a:cxn ang="0">
                    <a:pos x="24" y="0"/>
                  </a:cxn>
                </a:cxnLst>
                <a:rect l="0" t="0" r="r" b="b"/>
                <a:pathLst>
                  <a:path w="48" h="50">
                    <a:moveTo>
                      <a:pt x="24" y="0"/>
                    </a:moveTo>
                    <a:lnTo>
                      <a:pt x="24" y="0"/>
                    </a:lnTo>
                    <a:lnTo>
                      <a:pt x="16" y="2"/>
                    </a:lnTo>
                    <a:lnTo>
                      <a:pt x="8" y="4"/>
                    </a:lnTo>
                    <a:lnTo>
                      <a:pt x="4" y="10"/>
                    </a:lnTo>
                    <a:lnTo>
                      <a:pt x="0" y="18"/>
                    </a:lnTo>
                    <a:lnTo>
                      <a:pt x="0" y="18"/>
                    </a:lnTo>
                    <a:lnTo>
                      <a:pt x="0" y="28"/>
                    </a:lnTo>
                    <a:lnTo>
                      <a:pt x="2" y="36"/>
                    </a:lnTo>
                    <a:lnTo>
                      <a:pt x="8" y="44"/>
                    </a:lnTo>
                    <a:lnTo>
                      <a:pt x="18" y="48"/>
                    </a:lnTo>
                    <a:lnTo>
                      <a:pt x="18" y="48"/>
                    </a:lnTo>
                    <a:lnTo>
                      <a:pt x="24" y="50"/>
                    </a:lnTo>
                    <a:lnTo>
                      <a:pt x="24" y="50"/>
                    </a:lnTo>
                    <a:lnTo>
                      <a:pt x="32" y="48"/>
                    </a:lnTo>
                    <a:lnTo>
                      <a:pt x="38" y="44"/>
                    </a:lnTo>
                    <a:lnTo>
                      <a:pt x="44" y="38"/>
                    </a:lnTo>
                    <a:lnTo>
                      <a:pt x="48" y="30"/>
                    </a:lnTo>
                    <a:lnTo>
                      <a:pt x="48" y="30"/>
                    </a:lnTo>
                    <a:lnTo>
                      <a:pt x="48" y="22"/>
                    </a:lnTo>
                    <a:lnTo>
                      <a:pt x="44" y="12"/>
                    </a:lnTo>
                    <a:lnTo>
                      <a:pt x="38" y="6"/>
                    </a:lnTo>
                    <a:lnTo>
                      <a:pt x="30" y="0"/>
                    </a:lnTo>
                    <a:lnTo>
                      <a:pt x="30" y="0"/>
                    </a:lnTo>
                    <a:lnTo>
                      <a:pt x="2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3" name="Freeform 80"/>
              <p:cNvSpPr>
                <a:spLocks/>
              </p:cNvSpPr>
              <p:nvPr/>
            </p:nvSpPr>
            <p:spPr bwMode="auto">
              <a:xfrm>
                <a:off x="4314825" y="3784600"/>
                <a:ext cx="76200" cy="79375"/>
              </a:xfrm>
              <a:custGeom>
                <a:avLst/>
                <a:gdLst/>
                <a:ahLst/>
                <a:cxnLst>
                  <a:cxn ang="0">
                    <a:pos x="24" y="0"/>
                  </a:cxn>
                  <a:cxn ang="0">
                    <a:pos x="24" y="0"/>
                  </a:cxn>
                  <a:cxn ang="0">
                    <a:pos x="16" y="2"/>
                  </a:cxn>
                  <a:cxn ang="0">
                    <a:pos x="8" y="4"/>
                  </a:cxn>
                  <a:cxn ang="0">
                    <a:pos x="4" y="10"/>
                  </a:cxn>
                  <a:cxn ang="0">
                    <a:pos x="0" y="18"/>
                  </a:cxn>
                  <a:cxn ang="0">
                    <a:pos x="0" y="18"/>
                  </a:cxn>
                  <a:cxn ang="0">
                    <a:pos x="0" y="28"/>
                  </a:cxn>
                  <a:cxn ang="0">
                    <a:pos x="2" y="36"/>
                  </a:cxn>
                  <a:cxn ang="0">
                    <a:pos x="8" y="44"/>
                  </a:cxn>
                  <a:cxn ang="0">
                    <a:pos x="18" y="48"/>
                  </a:cxn>
                  <a:cxn ang="0">
                    <a:pos x="18" y="48"/>
                  </a:cxn>
                  <a:cxn ang="0">
                    <a:pos x="24" y="50"/>
                  </a:cxn>
                  <a:cxn ang="0">
                    <a:pos x="24" y="50"/>
                  </a:cxn>
                  <a:cxn ang="0">
                    <a:pos x="32" y="48"/>
                  </a:cxn>
                  <a:cxn ang="0">
                    <a:pos x="38" y="44"/>
                  </a:cxn>
                  <a:cxn ang="0">
                    <a:pos x="44" y="38"/>
                  </a:cxn>
                  <a:cxn ang="0">
                    <a:pos x="48" y="30"/>
                  </a:cxn>
                  <a:cxn ang="0">
                    <a:pos x="48" y="30"/>
                  </a:cxn>
                  <a:cxn ang="0">
                    <a:pos x="48" y="22"/>
                  </a:cxn>
                  <a:cxn ang="0">
                    <a:pos x="44" y="12"/>
                  </a:cxn>
                  <a:cxn ang="0">
                    <a:pos x="38" y="6"/>
                  </a:cxn>
                  <a:cxn ang="0">
                    <a:pos x="30" y="0"/>
                  </a:cxn>
                  <a:cxn ang="0">
                    <a:pos x="30" y="0"/>
                  </a:cxn>
                  <a:cxn ang="0">
                    <a:pos x="24" y="0"/>
                  </a:cxn>
                </a:cxnLst>
                <a:rect l="0" t="0" r="r" b="b"/>
                <a:pathLst>
                  <a:path w="48" h="50">
                    <a:moveTo>
                      <a:pt x="24" y="0"/>
                    </a:moveTo>
                    <a:lnTo>
                      <a:pt x="24" y="0"/>
                    </a:lnTo>
                    <a:lnTo>
                      <a:pt x="16" y="2"/>
                    </a:lnTo>
                    <a:lnTo>
                      <a:pt x="8" y="4"/>
                    </a:lnTo>
                    <a:lnTo>
                      <a:pt x="4" y="10"/>
                    </a:lnTo>
                    <a:lnTo>
                      <a:pt x="0" y="18"/>
                    </a:lnTo>
                    <a:lnTo>
                      <a:pt x="0" y="18"/>
                    </a:lnTo>
                    <a:lnTo>
                      <a:pt x="0" y="28"/>
                    </a:lnTo>
                    <a:lnTo>
                      <a:pt x="2" y="36"/>
                    </a:lnTo>
                    <a:lnTo>
                      <a:pt x="8" y="44"/>
                    </a:lnTo>
                    <a:lnTo>
                      <a:pt x="18" y="48"/>
                    </a:lnTo>
                    <a:lnTo>
                      <a:pt x="18" y="48"/>
                    </a:lnTo>
                    <a:lnTo>
                      <a:pt x="24" y="50"/>
                    </a:lnTo>
                    <a:lnTo>
                      <a:pt x="24" y="50"/>
                    </a:lnTo>
                    <a:lnTo>
                      <a:pt x="32" y="48"/>
                    </a:lnTo>
                    <a:lnTo>
                      <a:pt x="38" y="44"/>
                    </a:lnTo>
                    <a:lnTo>
                      <a:pt x="44" y="38"/>
                    </a:lnTo>
                    <a:lnTo>
                      <a:pt x="48" y="30"/>
                    </a:lnTo>
                    <a:lnTo>
                      <a:pt x="48" y="30"/>
                    </a:lnTo>
                    <a:lnTo>
                      <a:pt x="48" y="22"/>
                    </a:lnTo>
                    <a:lnTo>
                      <a:pt x="44" y="12"/>
                    </a:lnTo>
                    <a:lnTo>
                      <a:pt x="38" y="6"/>
                    </a:lnTo>
                    <a:lnTo>
                      <a:pt x="30" y="0"/>
                    </a:lnTo>
                    <a:lnTo>
                      <a:pt x="30" y="0"/>
                    </a:lnTo>
                    <a:lnTo>
                      <a:pt x="2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4" name="Freeform 81"/>
              <p:cNvSpPr>
                <a:spLocks/>
              </p:cNvSpPr>
              <p:nvPr/>
            </p:nvSpPr>
            <p:spPr bwMode="auto">
              <a:xfrm>
                <a:off x="4187825" y="4067175"/>
                <a:ext cx="69850" cy="69850"/>
              </a:xfrm>
              <a:custGeom>
                <a:avLst/>
                <a:gdLst/>
                <a:ahLst/>
                <a:cxnLst>
                  <a:cxn ang="0">
                    <a:pos x="22" y="0"/>
                  </a:cxn>
                  <a:cxn ang="0">
                    <a:pos x="22" y="0"/>
                  </a:cxn>
                  <a:cxn ang="0">
                    <a:pos x="14" y="0"/>
                  </a:cxn>
                  <a:cxn ang="0">
                    <a:pos x="8" y="4"/>
                  </a:cxn>
                  <a:cxn ang="0">
                    <a:pos x="4" y="10"/>
                  </a:cxn>
                  <a:cxn ang="0">
                    <a:pos x="0" y="16"/>
                  </a:cxn>
                  <a:cxn ang="0">
                    <a:pos x="0" y="16"/>
                  </a:cxn>
                  <a:cxn ang="0">
                    <a:pos x="0" y="24"/>
                  </a:cxn>
                  <a:cxn ang="0">
                    <a:pos x="2" y="32"/>
                  </a:cxn>
                  <a:cxn ang="0">
                    <a:pos x="8" y="40"/>
                  </a:cxn>
                  <a:cxn ang="0">
                    <a:pos x="16" y="44"/>
                  </a:cxn>
                  <a:cxn ang="0">
                    <a:pos x="16" y="44"/>
                  </a:cxn>
                  <a:cxn ang="0">
                    <a:pos x="22" y="44"/>
                  </a:cxn>
                  <a:cxn ang="0">
                    <a:pos x="22" y="44"/>
                  </a:cxn>
                  <a:cxn ang="0">
                    <a:pos x="28" y="42"/>
                  </a:cxn>
                  <a:cxn ang="0">
                    <a:pos x="36" y="40"/>
                  </a:cxn>
                  <a:cxn ang="0">
                    <a:pos x="40" y="34"/>
                  </a:cxn>
                  <a:cxn ang="0">
                    <a:pos x="44" y="28"/>
                  </a:cxn>
                  <a:cxn ang="0">
                    <a:pos x="44" y="28"/>
                  </a:cxn>
                  <a:cxn ang="0">
                    <a:pos x="44" y="18"/>
                  </a:cxn>
                  <a:cxn ang="0">
                    <a:pos x="40" y="10"/>
                  </a:cxn>
                  <a:cxn ang="0">
                    <a:pos x="36" y="4"/>
                  </a:cxn>
                  <a:cxn ang="0">
                    <a:pos x="28" y="0"/>
                  </a:cxn>
                  <a:cxn ang="0">
                    <a:pos x="28" y="0"/>
                  </a:cxn>
                  <a:cxn ang="0">
                    <a:pos x="22" y="0"/>
                  </a:cxn>
                </a:cxnLst>
                <a:rect l="0" t="0" r="r" b="b"/>
                <a:pathLst>
                  <a:path w="44" h="44">
                    <a:moveTo>
                      <a:pt x="22" y="0"/>
                    </a:moveTo>
                    <a:lnTo>
                      <a:pt x="22" y="0"/>
                    </a:lnTo>
                    <a:lnTo>
                      <a:pt x="14" y="0"/>
                    </a:lnTo>
                    <a:lnTo>
                      <a:pt x="8" y="4"/>
                    </a:lnTo>
                    <a:lnTo>
                      <a:pt x="4" y="10"/>
                    </a:lnTo>
                    <a:lnTo>
                      <a:pt x="0" y="16"/>
                    </a:lnTo>
                    <a:lnTo>
                      <a:pt x="0" y="16"/>
                    </a:lnTo>
                    <a:lnTo>
                      <a:pt x="0" y="24"/>
                    </a:lnTo>
                    <a:lnTo>
                      <a:pt x="2" y="32"/>
                    </a:lnTo>
                    <a:lnTo>
                      <a:pt x="8" y="40"/>
                    </a:lnTo>
                    <a:lnTo>
                      <a:pt x="16" y="44"/>
                    </a:lnTo>
                    <a:lnTo>
                      <a:pt x="16" y="44"/>
                    </a:lnTo>
                    <a:lnTo>
                      <a:pt x="22" y="44"/>
                    </a:lnTo>
                    <a:lnTo>
                      <a:pt x="22" y="44"/>
                    </a:lnTo>
                    <a:lnTo>
                      <a:pt x="28" y="42"/>
                    </a:lnTo>
                    <a:lnTo>
                      <a:pt x="36" y="40"/>
                    </a:lnTo>
                    <a:lnTo>
                      <a:pt x="40" y="34"/>
                    </a:lnTo>
                    <a:lnTo>
                      <a:pt x="44" y="28"/>
                    </a:lnTo>
                    <a:lnTo>
                      <a:pt x="44" y="28"/>
                    </a:lnTo>
                    <a:lnTo>
                      <a:pt x="44" y="18"/>
                    </a:lnTo>
                    <a:lnTo>
                      <a:pt x="40" y="10"/>
                    </a:lnTo>
                    <a:lnTo>
                      <a:pt x="36" y="4"/>
                    </a:lnTo>
                    <a:lnTo>
                      <a:pt x="28" y="0"/>
                    </a:lnTo>
                    <a:lnTo>
                      <a:pt x="28" y="0"/>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5" name="Freeform 82"/>
              <p:cNvSpPr>
                <a:spLocks/>
              </p:cNvSpPr>
              <p:nvPr/>
            </p:nvSpPr>
            <p:spPr bwMode="auto">
              <a:xfrm>
                <a:off x="4187825" y="4067175"/>
                <a:ext cx="69850" cy="69850"/>
              </a:xfrm>
              <a:custGeom>
                <a:avLst/>
                <a:gdLst/>
                <a:ahLst/>
                <a:cxnLst>
                  <a:cxn ang="0">
                    <a:pos x="22" y="0"/>
                  </a:cxn>
                  <a:cxn ang="0">
                    <a:pos x="22" y="0"/>
                  </a:cxn>
                  <a:cxn ang="0">
                    <a:pos x="14" y="0"/>
                  </a:cxn>
                  <a:cxn ang="0">
                    <a:pos x="8" y="4"/>
                  </a:cxn>
                  <a:cxn ang="0">
                    <a:pos x="4" y="10"/>
                  </a:cxn>
                  <a:cxn ang="0">
                    <a:pos x="0" y="16"/>
                  </a:cxn>
                  <a:cxn ang="0">
                    <a:pos x="0" y="16"/>
                  </a:cxn>
                  <a:cxn ang="0">
                    <a:pos x="0" y="24"/>
                  </a:cxn>
                  <a:cxn ang="0">
                    <a:pos x="2" y="32"/>
                  </a:cxn>
                  <a:cxn ang="0">
                    <a:pos x="8" y="40"/>
                  </a:cxn>
                  <a:cxn ang="0">
                    <a:pos x="16" y="44"/>
                  </a:cxn>
                  <a:cxn ang="0">
                    <a:pos x="16" y="44"/>
                  </a:cxn>
                  <a:cxn ang="0">
                    <a:pos x="22" y="44"/>
                  </a:cxn>
                  <a:cxn ang="0">
                    <a:pos x="22" y="44"/>
                  </a:cxn>
                  <a:cxn ang="0">
                    <a:pos x="28" y="42"/>
                  </a:cxn>
                  <a:cxn ang="0">
                    <a:pos x="36" y="40"/>
                  </a:cxn>
                  <a:cxn ang="0">
                    <a:pos x="40" y="34"/>
                  </a:cxn>
                  <a:cxn ang="0">
                    <a:pos x="44" y="28"/>
                  </a:cxn>
                  <a:cxn ang="0">
                    <a:pos x="44" y="28"/>
                  </a:cxn>
                  <a:cxn ang="0">
                    <a:pos x="44" y="18"/>
                  </a:cxn>
                  <a:cxn ang="0">
                    <a:pos x="40" y="10"/>
                  </a:cxn>
                  <a:cxn ang="0">
                    <a:pos x="36" y="4"/>
                  </a:cxn>
                  <a:cxn ang="0">
                    <a:pos x="28" y="0"/>
                  </a:cxn>
                  <a:cxn ang="0">
                    <a:pos x="28" y="0"/>
                  </a:cxn>
                  <a:cxn ang="0">
                    <a:pos x="22" y="0"/>
                  </a:cxn>
                </a:cxnLst>
                <a:rect l="0" t="0" r="r" b="b"/>
                <a:pathLst>
                  <a:path w="44" h="44">
                    <a:moveTo>
                      <a:pt x="22" y="0"/>
                    </a:moveTo>
                    <a:lnTo>
                      <a:pt x="22" y="0"/>
                    </a:lnTo>
                    <a:lnTo>
                      <a:pt x="14" y="0"/>
                    </a:lnTo>
                    <a:lnTo>
                      <a:pt x="8" y="4"/>
                    </a:lnTo>
                    <a:lnTo>
                      <a:pt x="4" y="10"/>
                    </a:lnTo>
                    <a:lnTo>
                      <a:pt x="0" y="16"/>
                    </a:lnTo>
                    <a:lnTo>
                      <a:pt x="0" y="16"/>
                    </a:lnTo>
                    <a:lnTo>
                      <a:pt x="0" y="24"/>
                    </a:lnTo>
                    <a:lnTo>
                      <a:pt x="2" y="32"/>
                    </a:lnTo>
                    <a:lnTo>
                      <a:pt x="8" y="40"/>
                    </a:lnTo>
                    <a:lnTo>
                      <a:pt x="16" y="44"/>
                    </a:lnTo>
                    <a:lnTo>
                      <a:pt x="16" y="44"/>
                    </a:lnTo>
                    <a:lnTo>
                      <a:pt x="22" y="44"/>
                    </a:lnTo>
                    <a:lnTo>
                      <a:pt x="22" y="44"/>
                    </a:lnTo>
                    <a:lnTo>
                      <a:pt x="28" y="42"/>
                    </a:lnTo>
                    <a:lnTo>
                      <a:pt x="36" y="40"/>
                    </a:lnTo>
                    <a:lnTo>
                      <a:pt x="40" y="34"/>
                    </a:lnTo>
                    <a:lnTo>
                      <a:pt x="44" y="28"/>
                    </a:lnTo>
                    <a:lnTo>
                      <a:pt x="44" y="28"/>
                    </a:lnTo>
                    <a:lnTo>
                      <a:pt x="44" y="18"/>
                    </a:lnTo>
                    <a:lnTo>
                      <a:pt x="40" y="10"/>
                    </a:lnTo>
                    <a:lnTo>
                      <a:pt x="36" y="4"/>
                    </a:lnTo>
                    <a:lnTo>
                      <a:pt x="28" y="0"/>
                    </a:lnTo>
                    <a:lnTo>
                      <a:pt x="28" y="0"/>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6" name="Freeform 83"/>
              <p:cNvSpPr>
                <a:spLocks/>
              </p:cNvSpPr>
              <p:nvPr/>
            </p:nvSpPr>
            <p:spPr bwMode="auto">
              <a:xfrm>
                <a:off x="4111625" y="4365625"/>
                <a:ext cx="63500" cy="63500"/>
              </a:xfrm>
              <a:custGeom>
                <a:avLst/>
                <a:gdLst/>
                <a:ahLst/>
                <a:cxnLst>
                  <a:cxn ang="0">
                    <a:pos x="20" y="0"/>
                  </a:cxn>
                  <a:cxn ang="0">
                    <a:pos x="20" y="0"/>
                  </a:cxn>
                  <a:cxn ang="0">
                    <a:pos x="14" y="2"/>
                  </a:cxn>
                  <a:cxn ang="0">
                    <a:pos x="8" y="4"/>
                  </a:cxn>
                  <a:cxn ang="0">
                    <a:pos x="4" y="10"/>
                  </a:cxn>
                  <a:cxn ang="0">
                    <a:pos x="0" y="16"/>
                  </a:cxn>
                  <a:cxn ang="0">
                    <a:pos x="0" y="16"/>
                  </a:cxn>
                  <a:cxn ang="0">
                    <a:pos x="0" y="24"/>
                  </a:cxn>
                  <a:cxn ang="0">
                    <a:pos x="2" y="30"/>
                  </a:cxn>
                  <a:cxn ang="0">
                    <a:pos x="8" y="36"/>
                  </a:cxn>
                  <a:cxn ang="0">
                    <a:pos x="14" y="40"/>
                  </a:cxn>
                  <a:cxn ang="0">
                    <a:pos x="14" y="40"/>
                  </a:cxn>
                  <a:cxn ang="0">
                    <a:pos x="20" y="40"/>
                  </a:cxn>
                  <a:cxn ang="0">
                    <a:pos x="20" y="40"/>
                  </a:cxn>
                  <a:cxn ang="0">
                    <a:pos x="26" y="40"/>
                  </a:cxn>
                  <a:cxn ang="0">
                    <a:pos x="32" y="36"/>
                  </a:cxn>
                  <a:cxn ang="0">
                    <a:pos x="36" y="32"/>
                  </a:cxn>
                  <a:cxn ang="0">
                    <a:pos x="38" y="26"/>
                  </a:cxn>
                  <a:cxn ang="0">
                    <a:pos x="38" y="26"/>
                  </a:cxn>
                  <a:cxn ang="0">
                    <a:pos x="40" y="18"/>
                  </a:cxn>
                  <a:cxn ang="0">
                    <a:pos x="36" y="10"/>
                  </a:cxn>
                  <a:cxn ang="0">
                    <a:pos x="32" y="4"/>
                  </a:cxn>
                  <a:cxn ang="0">
                    <a:pos x="24" y="2"/>
                  </a:cxn>
                  <a:cxn ang="0">
                    <a:pos x="24" y="2"/>
                  </a:cxn>
                  <a:cxn ang="0">
                    <a:pos x="20" y="0"/>
                  </a:cxn>
                </a:cxnLst>
                <a:rect l="0" t="0" r="r" b="b"/>
                <a:pathLst>
                  <a:path w="40" h="40">
                    <a:moveTo>
                      <a:pt x="20" y="0"/>
                    </a:moveTo>
                    <a:lnTo>
                      <a:pt x="20" y="0"/>
                    </a:lnTo>
                    <a:lnTo>
                      <a:pt x="14" y="2"/>
                    </a:lnTo>
                    <a:lnTo>
                      <a:pt x="8" y="4"/>
                    </a:lnTo>
                    <a:lnTo>
                      <a:pt x="4" y="10"/>
                    </a:lnTo>
                    <a:lnTo>
                      <a:pt x="0" y="16"/>
                    </a:lnTo>
                    <a:lnTo>
                      <a:pt x="0" y="16"/>
                    </a:lnTo>
                    <a:lnTo>
                      <a:pt x="0" y="24"/>
                    </a:lnTo>
                    <a:lnTo>
                      <a:pt x="2" y="30"/>
                    </a:lnTo>
                    <a:lnTo>
                      <a:pt x="8" y="36"/>
                    </a:lnTo>
                    <a:lnTo>
                      <a:pt x="14" y="40"/>
                    </a:lnTo>
                    <a:lnTo>
                      <a:pt x="14" y="40"/>
                    </a:lnTo>
                    <a:lnTo>
                      <a:pt x="20" y="40"/>
                    </a:lnTo>
                    <a:lnTo>
                      <a:pt x="20" y="40"/>
                    </a:lnTo>
                    <a:lnTo>
                      <a:pt x="26" y="40"/>
                    </a:lnTo>
                    <a:lnTo>
                      <a:pt x="32" y="36"/>
                    </a:lnTo>
                    <a:lnTo>
                      <a:pt x="36" y="32"/>
                    </a:lnTo>
                    <a:lnTo>
                      <a:pt x="38" y="26"/>
                    </a:lnTo>
                    <a:lnTo>
                      <a:pt x="38" y="26"/>
                    </a:lnTo>
                    <a:lnTo>
                      <a:pt x="40" y="18"/>
                    </a:lnTo>
                    <a:lnTo>
                      <a:pt x="36" y="10"/>
                    </a:lnTo>
                    <a:lnTo>
                      <a:pt x="32" y="4"/>
                    </a:lnTo>
                    <a:lnTo>
                      <a:pt x="24" y="2"/>
                    </a:lnTo>
                    <a:lnTo>
                      <a:pt x="24" y="2"/>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7" name="Freeform 84"/>
              <p:cNvSpPr>
                <a:spLocks/>
              </p:cNvSpPr>
              <p:nvPr/>
            </p:nvSpPr>
            <p:spPr bwMode="auto">
              <a:xfrm>
                <a:off x="4111625" y="4365625"/>
                <a:ext cx="63500" cy="63500"/>
              </a:xfrm>
              <a:custGeom>
                <a:avLst/>
                <a:gdLst/>
                <a:ahLst/>
                <a:cxnLst>
                  <a:cxn ang="0">
                    <a:pos x="20" y="0"/>
                  </a:cxn>
                  <a:cxn ang="0">
                    <a:pos x="20" y="0"/>
                  </a:cxn>
                  <a:cxn ang="0">
                    <a:pos x="14" y="2"/>
                  </a:cxn>
                  <a:cxn ang="0">
                    <a:pos x="8" y="4"/>
                  </a:cxn>
                  <a:cxn ang="0">
                    <a:pos x="4" y="10"/>
                  </a:cxn>
                  <a:cxn ang="0">
                    <a:pos x="0" y="16"/>
                  </a:cxn>
                  <a:cxn ang="0">
                    <a:pos x="0" y="16"/>
                  </a:cxn>
                  <a:cxn ang="0">
                    <a:pos x="0" y="24"/>
                  </a:cxn>
                  <a:cxn ang="0">
                    <a:pos x="2" y="30"/>
                  </a:cxn>
                  <a:cxn ang="0">
                    <a:pos x="8" y="36"/>
                  </a:cxn>
                  <a:cxn ang="0">
                    <a:pos x="14" y="40"/>
                  </a:cxn>
                  <a:cxn ang="0">
                    <a:pos x="14" y="40"/>
                  </a:cxn>
                  <a:cxn ang="0">
                    <a:pos x="20" y="40"/>
                  </a:cxn>
                  <a:cxn ang="0">
                    <a:pos x="20" y="40"/>
                  </a:cxn>
                  <a:cxn ang="0">
                    <a:pos x="26" y="40"/>
                  </a:cxn>
                  <a:cxn ang="0">
                    <a:pos x="32" y="36"/>
                  </a:cxn>
                  <a:cxn ang="0">
                    <a:pos x="36" y="32"/>
                  </a:cxn>
                  <a:cxn ang="0">
                    <a:pos x="38" y="26"/>
                  </a:cxn>
                  <a:cxn ang="0">
                    <a:pos x="38" y="26"/>
                  </a:cxn>
                  <a:cxn ang="0">
                    <a:pos x="40" y="18"/>
                  </a:cxn>
                  <a:cxn ang="0">
                    <a:pos x="36" y="10"/>
                  </a:cxn>
                  <a:cxn ang="0">
                    <a:pos x="32" y="4"/>
                  </a:cxn>
                  <a:cxn ang="0">
                    <a:pos x="24" y="2"/>
                  </a:cxn>
                  <a:cxn ang="0">
                    <a:pos x="24" y="2"/>
                  </a:cxn>
                  <a:cxn ang="0">
                    <a:pos x="20" y="0"/>
                  </a:cxn>
                </a:cxnLst>
                <a:rect l="0" t="0" r="r" b="b"/>
                <a:pathLst>
                  <a:path w="40" h="40">
                    <a:moveTo>
                      <a:pt x="20" y="0"/>
                    </a:moveTo>
                    <a:lnTo>
                      <a:pt x="20" y="0"/>
                    </a:lnTo>
                    <a:lnTo>
                      <a:pt x="14" y="2"/>
                    </a:lnTo>
                    <a:lnTo>
                      <a:pt x="8" y="4"/>
                    </a:lnTo>
                    <a:lnTo>
                      <a:pt x="4" y="10"/>
                    </a:lnTo>
                    <a:lnTo>
                      <a:pt x="0" y="16"/>
                    </a:lnTo>
                    <a:lnTo>
                      <a:pt x="0" y="16"/>
                    </a:lnTo>
                    <a:lnTo>
                      <a:pt x="0" y="24"/>
                    </a:lnTo>
                    <a:lnTo>
                      <a:pt x="2" y="30"/>
                    </a:lnTo>
                    <a:lnTo>
                      <a:pt x="8" y="36"/>
                    </a:lnTo>
                    <a:lnTo>
                      <a:pt x="14" y="40"/>
                    </a:lnTo>
                    <a:lnTo>
                      <a:pt x="14" y="40"/>
                    </a:lnTo>
                    <a:lnTo>
                      <a:pt x="20" y="40"/>
                    </a:lnTo>
                    <a:lnTo>
                      <a:pt x="20" y="40"/>
                    </a:lnTo>
                    <a:lnTo>
                      <a:pt x="26" y="40"/>
                    </a:lnTo>
                    <a:lnTo>
                      <a:pt x="32" y="36"/>
                    </a:lnTo>
                    <a:lnTo>
                      <a:pt x="36" y="32"/>
                    </a:lnTo>
                    <a:lnTo>
                      <a:pt x="38" y="26"/>
                    </a:lnTo>
                    <a:lnTo>
                      <a:pt x="38" y="26"/>
                    </a:lnTo>
                    <a:lnTo>
                      <a:pt x="40" y="18"/>
                    </a:lnTo>
                    <a:lnTo>
                      <a:pt x="36" y="10"/>
                    </a:lnTo>
                    <a:lnTo>
                      <a:pt x="32" y="4"/>
                    </a:lnTo>
                    <a:lnTo>
                      <a:pt x="24" y="2"/>
                    </a:lnTo>
                    <a:lnTo>
                      <a:pt x="24" y="2"/>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8" name="Freeform 85"/>
              <p:cNvSpPr>
                <a:spLocks/>
              </p:cNvSpPr>
              <p:nvPr/>
            </p:nvSpPr>
            <p:spPr bwMode="auto">
              <a:xfrm>
                <a:off x="5546725" y="3159125"/>
                <a:ext cx="139700" cy="139700"/>
              </a:xfrm>
              <a:custGeom>
                <a:avLst/>
                <a:gdLst/>
                <a:ahLst/>
                <a:cxnLst>
                  <a:cxn ang="0">
                    <a:pos x="44" y="0"/>
                  </a:cxn>
                  <a:cxn ang="0">
                    <a:pos x="44" y="0"/>
                  </a:cxn>
                  <a:cxn ang="0">
                    <a:pos x="32" y="2"/>
                  </a:cxn>
                  <a:cxn ang="0">
                    <a:pos x="32" y="2"/>
                  </a:cxn>
                  <a:cxn ang="0">
                    <a:pos x="24" y="6"/>
                  </a:cxn>
                  <a:cxn ang="0">
                    <a:pos x="18" y="10"/>
                  </a:cxn>
                  <a:cxn ang="0">
                    <a:pos x="12" y="16"/>
                  </a:cxn>
                  <a:cxn ang="0">
                    <a:pos x="6" y="22"/>
                  </a:cxn>
                  <a:cxn ang="0">
                    <a:pos x="2" y="30"/>
                  </a:cxn>
                  <a:cxn ang="0">
                    <a:pos x="0" y="38"/>
                  </a:cxn>
                  <a:cxn ang="0">
                    <a:pos x="0" y="48"/>
                  </a:cxn>
                  <a:cxn ang="0">
                    <a:pos x="2" y="56"/>
                  </a:cxn>
                  <a:cxn ang="0">
                    <a:pos x="2" y="56"/>
                  </a:cxn>
                  <a:cxn ang="0">
                    <a:pos x="4" y="64"/>
                  </a:cxn>
                  <a:cxn ang="0">
                    <a:pos x="8" y="70"/>
                  </a:cxn>
                  <a:cxn ang="0">
                    <a:pos x="18" y="80"/>
                  </a:cxn>
                  <a:cxn ang="0">
                    <a:pos x="30" y="86"/>
                  </a:cxn>
                  <a:cxn ang="0">
                    <a:pos x="44" y="88"/>
                  </a:cxn>
                  <a:cxn ang="0">
                    <a:pos x="44" y="88"/>
                  </a:cxn>
                  <a:cxn ang="0">
                    <a:pos x="56" y="88"/>
                  </a:cxn>
                  <a:cxn ang="0">
                    <a:pos x="56" y="88"/>
                  </a:cxn>
                  <a:cxn ang="0">
                    <a:pos x="64" y="84"/>
                  </a:cxn>
                  <a:cxn ang="0">
                    <a:pos x="72" y="80"/>
                  </a:cxn>
                  <a:cxn ang="0">
                    <a:pos x="78" y="74"/>
                  </a:cxn>
                  <a:cxn ang="0">
                    <a:pos x="82" y="66"/>
                  </a:cxn>
                  <a:cxn ang="0">
                    <a:pos x="86" y="58"/>
                  </a:cxn>
                  <a:cxn ang="0">
                    <a:pos x="88" y="50"/>
                  </a:cxn>
                  <a:cxn ang="0">
                    <a:pos x="88" y="42"/>
                  </a:cxn>
                  <a:cxn ang="0">
                    <a:pos x="86" y="34"/>
                  </a:cxn>
                  <a:cxn ang="0">
                    <a:pos x="86" y="34"/>
                  </a:cxn>
                  <a:cxn ang="0">
                    <a:pos x="84" y="26"/>
                  </a:cxn>
                  <a:cxn ang="0">
                    <a:pos x="80" y="20"/>
                  </a:cxn>
                  <a:cxn ang="0">
                    <a:pos x="70" y="10"/>
                  </a:cxn>
                  <a:cxn ang="0">
                    <a:pos x="58" y="4"/>
                  </a:cxn>
                  <a:cxn ang="0">
                    <a:pos x="44" y="0"/>
                  </a:cxn>
                </a:cxnLst>
                <a:rect l="0" t="0" r="r" b="b"/>
                <a:pathLst>
                  <a:path w="88" h="88">
                    <a:moveTo>
                      <a:pt x="44" y="0"/>
                    </a:moveTo>
                    <a:lnTo>
                      <a:pt x="44" y="0"/>
                    </a:lnTo>
                    <a:lnTo>
                      <a:pt x="32" y="2"/>
                    </a:lnTo>
                    <a:lnTo>
                      <a:pt x="32" y="2"/>
                    </a:lnTo>
                    <a:lnTo>
                      <a:pt x="24" y="6"/>
                    </a:lnTo>
                    <a:lnTo>
                      <a:pt x="18" y="10"/>
                    </a:lnTo>
                    <a:lnTo>
                      <a:pt x="12" y="16"/>
                    </a:lnTo>
                    <a:lnTo>
                      <a:pt x="6" y="22"/>
                    </a:lnTo>
                    <a:lnTo>
                      <a:pt x="2" y="30"/>
                    </a:lnTo>
                    <a:lnTo>
                      <a:pt x="0" y="38"/>
                    </a:lnTo>
                    <a:lnTo>
                      <a:pt x="0" y="48"/>
                    </a:lnTo>
                    <a:lnTo>
                      <a:pt x="2" y="56"/>
                    </a:lnTo>
                    <a:lnTo>
                      <a:pt x="2" y="56"/>
                    </a:lnTo>
                    <a:lnTo>
                      <a:pt x="4" y="64"/>
                    </a:lnTo>
                    <a:lnTo>
                      <a:pt x="8" y="70"/>
                    </a:lnTo>
                    <a:lnTo>
                      <a:pt x="18" y="80"/>
                    </a:lnTo>
                    <a:lnTo>
                      <a:pt x="30" y="86"/>
                    </a:lnTo>
                    <a:lnTo>
                      <a:pt x="44" y="88"/>
                    </a:lnTo>
                    <a:lnTo>
                      <a:pt x="44" y="88"/>
                    </a:lnTo>
                    <a:lnTo>
                      <a:pt x="56" y="88"/>
                    </a:lnTo>
                    <a:lnTo>
                      <a:pt x="56" y="88"/>
                    </a:lnTo>
                    <a:lnTo>
                      <a:pt x="64" y="84"/>
                    </a:lnTo>
                    <a:lnTo>
                      <a:pt x="72" y="80"/>
                    </a:lnTo>
                    <a:lnTo>
                      <a:pt x="78" y="74"/>
                    </a:lnTo>
                    <a:lnTo>
                      <a:pt x="82" y="66"/>
                    </a:lnTo>
                    <a:lnTo>
                      <a:pt x="86" y="58"/>
                    </a:lnTo>
                    <a:lnTo>
                      <a:pt x="88" y="50"/>
                    </a:lnTo>
                    <a:lnTo>
                      <a:pt x="88" y="42"/>
                    </a:lnTo>
                    <a:lnTo>
                      <a:pt x="86" y="34"/>
                    </a:lnTo>
                    <a:lnTo>
                      <a:pt x="86" y="34"/>
                    </a:lnTo>
                    <a:lnTo>
                      <a:pt x="84" y="26"/>
                    </a:lnTo>
                    <a:lnTo>
                      <a:pt x="80" y="20"/>
                    </a:lnTo>
                    <a:lnTo>
                      <a:pt x="70" y="10"/>
                    </a:lnTo>
                    <a:lnTo>
                      <a:pt x="58" y="4"/>
                    </a:lnTo>
                    <a:lnTo>
                      <a:pt x="4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9" name="Freeform 86"/>
              <p:cNvSpPr>
                <a:spLocks/>
              </p:cNvSpPr>
              <p:nvPr/>
            </p:nvSpPr>
            <p:spPr bwMode="auto">
              <a:xfrm>
                <a:off x="5546725" y="3159125"/>
                <a:ext cx="139700" cy="139700"/>
              </a:xfrm>
              <a:custGeom>
                <a:avLst/>
                <a:gdLst/>
                <a:ahLst/>
                <a:cxnLst>
                  <a:cxn ang="0">
                    <a:pos x="44" y="0"/>
                  </a:cxn>
                  <a:cxn ang="0">
                    <a:pos x="44" y="0"/>
                  </a:cxn>
                  <a:cxn ang="0">
                    <a:pos x="32" y="2"/>
                  </a:cxn>
                  <a:cxn ang="0">
                    <a:pos x="32" y="2"/>
                  </a:cxn>
                  <a:cxn ang="0">
                    <a:pos x="24" y="6"/>
                  </a:cxn>
                  <a:cxn ang="0">
                    <a:pos x="18" y="10"/>
                  </a:cxn>
                  <a:cxn ang="0">
                    <a:pos x="12" y="16"/>
                  </a:cxn>
                  <a:cxn ang="0">
                    <a:pos x="6" y="22"/>
                  </a:cxn>
                  <a:cxn ang="0">
                    <a:pos x="2" y="30"/>
                  </a:cxn>
                  <a:cxn ang="0">
                    <a:pos x="0" y="38"/>
                  </a:cxn>
                  <a:cxn ang="0">
                    <a:pos x="0" y="48"/>
                  </a:cxn>
                  <a:cxn ang="0">
                    <a:pos x="2" y="56"/>
                  </a:cxn>
                  <a:cxn ang="0">
                    <a:pos x="2" y="56"/>
                  </a:cxn>
                  <a:cxn ang="0">
                    <a:pos x="4" y="64"/>
                  </a:cxn>
                  <a:cxn ang="0">
                    <a:pos x="8" y="70"/>
                  </a:cxn>
                  <a:cxn ang="0">
                    <a:pos x="18" y="80"/>
                  </a:cxn>
                  <a:cxn ang="0">
                    <a:pos x="30" y="86"/>
                  </a:cxn>
                  <a:cxn ang="0">
                    <a:pos x="44" y="88"/>
                  </a:cxn>
                  <a:cxn ang="0">
                    <a:pos x="44" y="88"/>
                  </a:cxn>
                  <a:cxn ang="0">
                    <a:pos x="56" y="88"/>
                  </a:cxn>
                  <a:cxn ang="0">
                    <a:pos x="56" y="88"/>
                  </a:cxn>
                  <a:cxn ang="0">
                    <a:pos x="64" y="84"/>
                  </a:cxn>
                  <a:cxn ang="0">
                    <a:pos x="72" y="80"/>
                  </a:cxn>
                  <a:cxn ang="0">
                    <a:pos x="78" y="74"/>
                  </a:cxn>
                  <a:cxn ang="0">
                    <a:pos x="82" y="66"/>
                  </a:cxn>
                  <a:cxn ang="0">
                    <a:pos x="86" y="58"/>
                  </a:cxn>
                  <a:cxn ang="0">
                    <a:pos x="88" y="50"/>
                  </a:cxn>
                  <a:cxn ang="0">
                    <a:pos x="88" y="42"/>
                  </a:cxn>
                  <a:cxn ang="0">
                    <a:pos x="86" y="34"/>
                  </a:cxn>
                  <a:cxn ang="0">
                    <a:pos x="86" y="34"/>
                  </a:cxn>
                  <a:cxn ang="0">
                    <a:pos x="84" y="26"/>
                  </a:cxn>
                  <a:cxn ang="0">
                    <a:pos x="80" y="20"/>
                  </a:cxn>
                  <a:cxn ang="0">
                    <a:pos x="70" y="10"/>
                  </a:cxn>
                  <a:cxn ang="0">
                    <a:pos x="58" y="4"/>
                  </a:cxn>
                  <a:cxn ang="0">
                    <a:pos x="44" y="0"/>
                  </a:cxn>
                </a:cxnLst>
                <a:rect l="0" t="0" r="r" b="b"/>
                <a:pathLst>
                  <a:path w="88" h="88">
                    <a:moveTo>
                      <a:pt x="44" y="0"/>
                    </a:moveTo>
                    <a:lnTo>
                      <a:pt x="44" y="0"/>
                    </a:lnTo>
                    <a:lnTo>
                      <a:pt x="32" y="2"/>
                    </a:lnTo>
                    <a:lnTo>
                      <a:pt x="32" y="2"/>
                    </a:lnTo>
                    <a:lnTo>
                      <a:pt x="24" y="6"/>
                    </a:lnTo>
                    <a:lnTo>
                      <a:pt x="18" y="10"/>
                    </a:lnTo>
                    <a:lnTo>
                      <a:pt x="12" y="16"/>
                    </a:lnTo>
                    <a:lnTo>
                      <a:pt x="6" y="22"/>
                    </a:lnTo>
                    <a:lnTo>
                      <a:pt x="2" y="30"/>
                    </a:lnTo>
                    <a:lnTo>
                      <a:pt x="0" y="38"/>
                    </a:lnTo>
                    <a:lnTo>
                      <a:pt x="0" y="48"/>
                    </a:lnTo>
                    <a:lnTo>
                      <a:pt x="2" y="56"/>
                    </a:lnTo>
                    <a:lnTo>
                      <a:pt x="2" y="56"/>
                    </a:lnTo>
                    <a:lnTo>
                      <a:pt x="4" y="64"/>
                    </a:lnTo>
                    <a:lnTo>
                      <a:pt x="8" y="70"/>
                    </a:lnTo>
                    <a:lnTo>
                      <a:pt x="18" y="80"/>
                    </a:lnTo>
                    <a:lnTo>
                      <a:pt x="30" y="86"/>
                    </a:lnTo>
                    <a:lnTo>
                      <a:pt x="44" y="88"/>
                    </a:lnTo>
                    <a:lnTo>
                      <a:pt x="44" y="88"/>
                    </a:lnTo>
                    <a:lnTo>
                      <a:pt x="56" y="88"/>
                    </a:lnTo>
                    <a:lnTo>
                      <a:pt x="56" y="88"/>
                    </a:lnTo>
                    <a:lnTo>
                      <a:pt x="64" y="84"/>
                    </a:lnTo>
                    <a:lnTo>
                      <a:pt x="72" y="80"/>
                    </a:lnTo>
                    <a:lnTo>
                      <a:pt x="78" y="74"/>
                    </a:lnTo>
                    <a:lnTo>
                      <a:pt x="82" y="66"/>
                    </a:lnTo>
                    <a:lnTo>
                      <a:pt x="86" y="58"/>
                    </a:lnTo>
                    <a:lnTo>
                      <a:pt x="88" y="50"/>
                    </a:lnTo>
                    <a:lnTo>
                      <a:pt x="88" y="42"/>
                    </a:lnTo>
                    <a:lnTo>
                      <a:pt x="86" y="34"/>
                    </a:lnTo>
                    <a:lnTo>
                      <a:pt x="86" y="34"/>
                    </a:lnTo>
                    <a:lnTo>
                      <a:pt x="84" y="26"/>
                    </a:lnTo>
                    <a:lnTo>
                      <a:pt x="80" y="20"/>
                    </a:lnTo>
                    <a:lnTo>
                      <a:pt x="70" y="10"/>
                    </a:lnTo>
                    <a:lnTo>
                      <a:pt x="58" y="4"/>
                    </a:lnTo>
                    <a:lnTo>
                      <a:pt x="4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0" name="Freeform 87"/>
              <p:cNvSpPr>
                <a:spLocks/>
              </p:cNvSpPr>
              <p:nvPr/>
            </p:nvSpPr>
            <p:spPr bwMode="auto">
              <a:xfrm>
                <a:off x="5813425" y="3143250"/>
                <a:ext cx="127000" cy="127000"/>
              </a:xfrm>
              <a:custGeom>
                <a:avLst/>
                <a:gdLst/>
                <a:ahLst/>
                <a:cxnLst>
                  <a:cxn ang="0">
                    <a:pos x="40" y="0"/>
                  </a:cxn>
                  <a:cxn ang="0">
                    <a:pos x="40" y="0"/>
                  </a:cxn>
                  <a:cxn ang="0">
                    <a:pos x="30" y="2"/>
                  </a:cxn>
                  <a:cxn ang="0">
                    <a:pos x="30" y="2"/>
                  </a:cxn>
                  <a:cxn ang="0">
                    <a:pos x="22" y="6"/>
                  </a:cxn>
                  <a:cxn ang="0">
                    <a:pos x="16" y="10"/>
                  </a:cxn>
                  <a:cxn ang="0">
                    <a:pos x="10" y="14"/>
                  </a:cxn>
                  <a:cxn ang="0">
                    <a:pos x="6" y="20"/>
                  </a:cxn>
                  <a:cxn ang="0">
                    <a:pos x="2" y="28"/>
                  </a:cxn>
                  <a:cxn ang="0">
                    <a:pos x="0" y="34"/>
                  </a:cxn>
                  <a:cxn ang="0">
                    <a:pos x="0" y="42"/>
                  </a:cxn>
                  <a:cxn ang="0">
                    <a:pos x="2" y="50"/>
                  </a:cxn>
                  <a:cxn ang="0">
                    <a:pos x="2" y="50"/>
                  </a:cxn>
                  <a:cxn ang="0">
                    <a:pos x="8" y="62"/>
                  </a:cxn>
                  <a:cxn ang="0">
                    <a:pos x="16" y="72"/>
                  </a:cxn>
                  <a:cxn ang="0">
                    <a:pos x="28" y="78"/>
                  </a:cxn>
                  <a:cxn ang="0">
                    <a:pos x="40" y="80"/>
                  </a:cxn>
                  <a:cxn ang="0">
                    <a:pos x="40" y="80"/>
                  </a:cxn>
                  <a:cxn ang="0">
                    <a:pos x="50" y="78"/>
                  </a:cxn>
                  <a:cxn ang="0">
                    <a:pos x="50" y="78"/>
                  </a:cxn>
                  <a:cxn ang="0">
                    <a:pos x="58" y="76"/>
                  </a:cxn>
                  <a:cxn ang="0">
                    <a:pos x="64" y="72"/>
                  </a:cxn>
                  <a:cxn ang="0">
                    <a:pos x="70" y="66"/>
                  </a:cxn>
                  <a:cxn ang="0">
                    <a:pos x="74" y="60"/>
                  </a:cxn>
                  <a:cxn ang="0">
                    <a:pos x="78" y="54"/>
                  </a:cxn>
                  <a:cxn ang="0">
                    <a:pos x="80" y="46"/>
                  </a:cxn>
                  <a:cxn ang="0">
                    <a:pos x="80" y="38"/>
                  </a:cxn>
                  <a:cxn ang="0">
                    <a:pos x="78" y="30"/>
                  </a:cxn>
                  <a:cxn ang="0">
                    <a:pos x="78" y="30"/>
                  </a:cxn>
                  <a:cxn ang="0">
                    <a:pos x="72" y="18"/>
                  </a:cxn>
                  <a:cxn ang="0">
                    <a:pos x="64" y="8"/>
                  </a:cxn>
                  <a:cxn ang="0">
                    <a:pos x="52" y="4"/>
                  </a:cxn>
                  <a:cxn ang="0">
                    <a:pos x="40" y="0"/>
                  </a:cxn>
                </a:cxnLst>
                <a:rect l="0" t="0" r="r" b="b"/>
                <a:pathLst>
                  <a:path w="80" h="80">
                    <a:moveTo>
                      <a:pt x="40" y="0"/>
                    </a:moveTo>
                    <a:lnTo>
                      <a:pt x="40" y="0"/>
                    </a:lnTo>
                    <a:lnTo>
                      <a:pt x="30" y="2"/>
                    </a:lnTo>
                    <a:lnTo>
                      <a:pt x="30" y="2"/>
                    </a:lnTo>
                    <a:lnTo>
                      <a:pt x="22" y="6"/>
                    </a:lnTo>
                    <a:lnTo>
                      <a:pt x="16" y="10"/>
                    </a:lnTo>
                    <a:lnTo>
                      <a:pt x="10" y="14"/>
                    </a:lnTo>
                    <a:lnTo>
                      <a:pt x="6" y="20"/>
                    </a:lnTo>
                    <a:lnTo>
                      <a:pt x="2" y="28"/>
                    </a:lnTo>
                    <a:lnTo>
                      <a:pt x="0" y="34"/>
                    </a:lnTo>
                    <a:lnTo>
                      <a:pt x="0" y="42"/>
                    </a:lnTo>
                    <a:lnTo>
                      <a:pt x="2" y="50"/>
                    </a:lnTo>
                    <a:lnTo>
                      <a:pt x="2" y="50"/>
                    </a:lnTo>
                    <a:lnTo>
                      <a:pt x="8" y="62"/>
                    </a:lnTo>
                    <a:lnTo>
                      <a:pt x="16" y="72"/>
                    </a:lnTo>
                    <a:lnTo>
                      <a:pt x="28" y="78"/>
                    </a:lnTo>
                    <a:lnTo>
                      <a:pt x="40" y="80"/>
                    </a:lnTo>
                    <a:lnTo>
                      <a:pt x="40" y="80"/>
                    </a:lnTo>
                    <a:lnTo>
                      <a:pt x="50" y="78"/>
                    </a:lnTo>
                    <a:lnTo>
                      <a:pt x="50" y="78"/>
                    </a:lnTo>
                    <a:lnTo>
                      <a:pt x="58" y="76"/>
                    </a:lnTo>
                    <a:lnTo>
                      <a:pt x="64" y="72"/>
                    </a:lnTo>
                    <a:lnTo>
                      <a:pt x="70" y="66"/>
                    </a:lnTo>
                    <a:lnTo>
                      <a:pt x="74" y="60"/>
                    </a:lnTo>
                    <a:lnTo>
                      <a:pt x="78" y="54"/>
                    </a:lnTo>
                    <a:lnTo>
                      <a:pt x="80" y="46"/>
                    </a:lnTo>
                    <a:lnTo>
                      <a:pt x="80" y="38"/>
                    </a:lnTo>
                    <a:lnTo>
                      <a:pt x="78" y="30"/>
                    </a:lnTo>
                    <a:lnTo>
                      <a:pt x="78" y="30"/>
                    </a:lnTo>
                    <a:lnTo>
                      <a:pt x="72" y="18"/>
                    </a:lnTo>
                    <a:lnTo>
                      <a:pt x="64" y="8"/>
                    </a:lnTo>
                    <a:lnTo>
                      <a:pt x="52" y="4"/>
                    </a:lnTo>
                    <a:lnTo>
                      <a:pt x="4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1" name="Freeform 88"/>
              <p:cNvSpPr>
                <a:spLocks/>
              </p:cNvSpPr>
              <p:nvPr/>
            </p:nvSpPr>
            <p:spPr bwMode="auto">
              <a:xfrm>
                <a:off x="5813425" y="3143250"/>
                <a:ext cx="127000" cy="127000"/>
              </a:xfrm>
              <a:custGeom>
                <a:avLst/>
                <a:gdLst/>
                <a:ahLst/>
                <a:cxnLst>
                  <a:cxn ang="0">
                    <a:pos x="40" y="0"/>
                  </a:cxn>
                  <a:cxn ang="0">
                    <a:pos x="40" y="0"/>
                  </a:cxn>
                  <a:cxn ang="0">
                    <a:pos x="30" y="2"/>
                  </a:cxn>
                  <a:cxn ang="0">
                    <a:pos x="30" y="2"/>
                  </a:cxn>
                  <a:cxn ang="0">
                    <a:pos x="22" y="6"/>
                  </a:cxn>
                  <a:cxn ang="0">
                    <a:pos x="16" y="10"/>
                  </a:cxn>
                  <a:cxn ang="0">
                    <a:pos x="10" y="14"/>
                  </a:cxn>
                  <a:cxn ang="0">
                    <a:pos x="6" y="20"/>
                  </a:cxn>
                  <a:cxn ang="0">
                    <a:pos x="2" y="28"/>
                  </a:cxn>
                  <a:cxn ang="0">
                    <a:pos x="0" y="34"/>
                  </a:cxn>
                  <a:cxn ang="0">
                    <a:pos x="0" y="42"/>
                  </a:cxn>
                  <a:cxn ang="0">
                    <a:pos x="2" y="50"/>
                  </a:cxn>
                  <a:cxn ang="0">
                    <a:pos x="2" y="50"/>
                  </a:cxn>
                  <a:cxn ang="0">
                    <a:pos x="8" y="62"/>
                  </a:cxn>
                  <a:cxn ang="0">
                    <a:pos x="16" y="72"/>
                  </a:cxn>
                  <a:cxn ang="0">
                    <a:pos x="28" y="78"/>
                  </a:cxn>
                  <a:cxn ang="0">
                    <a:pos x="40" y="80"/>
                  </a:cxn>
                  <a:cxn ang="0">
                    <a:pos x="40" y="80"/>
                  </a:cxn>
                  <a:cxn ang="0">
                    <a:pos x="50" y="78"/>
                  </a:cxn>
                  <a:cxn ang="0">
                    <a:pos x="50" y="78"/>
                  </a:cxn>
                  <a:cxn ang="0">
                    <a:pos x="58" y="76"/>
                  </a:cxn>
                  <a:cxn ang="0">
                    <a:pos x="64" y="72"/>
                  </a:cxn>
                  <a:cxn ang="0">
                    <a:pos x="70" y="66"/>
                  </a:cxn>
                  <a:cxn ang="0">
                    <a:pos x="74" y="60"/>
                  </a:cxn>
                  <a:cxn ang="0">
                    <a:pos x="78" y="54"/>
                  </a:cxn>
                  <a:cxn ang="0">
                    <a:pos x="80" y="46"/>
                  </a:cxn>
                  <a:cxn ang="0">
                    <a:pos x="80" y="38"/>
                  </a:cxn>
                  <a:cxn ang="0">
                    <a:pos x="78" y="30"/>
                  </a:cxn>
                  <a:cxn ang="0">
                    <a:pos x="78" y="30"/>
                  </a:cxn>
                  <a:cxn ang="0">
                    <a:pos x="72" y="18"/>
                  </a:cxn>
                  <a:cxn ang="0">
                    <a:pos x="64" y="8"/>
                  </a:cxn>
                  <a:cxn ang="0">
                    <a:pos x="52" y="4"/>
                  </a:cxn>
                  <a:cxn ang="0">
                    <a:pos x="40" y="0"/>
                  </a:cxn>
                </a:cxnLst>
                <a:rect l="0" t="0" r="r" b="b"/>
                <a:pathLst>
                  <a:path w="80" h="80">
                    <a:moveTo>
                      <a:pt x="40" y="0"/>
                    </a:moveTo>
                    <a:lnTo>
                      <a:pt x="40" y="0"/>
                    </a:lnTo>
                    <a:lnTo>
                      <a:pt x="30" y="2"/>
                    </a:lnTo>
                    <a:lnTo>
                      <a:pt x="30" y="2"/>
                    </a:lnTo>
                    <a:lnTo>
                      <a:pt x="22" y="6"/>
                    </a:lnTo>
                    <a:lnTo>
                      <a:pt x="16" y="10"/>
                    </a:lnTo>
                    <a:lnTo>
                      <a:pt x="10" y="14"/>
                    </a:lnTo>
                    <a:lnTo>
                      <a:pt x="6" y="20"/>
                    </a:lnTo>
                    <a:lnTo>
                      <a:pt x="2" y="28"/>
                    </a:lnTo>
                    <a:lnTo>
                      <a:pt x="0" y="34"/>
                    </a:lnTo>
                    <a:lnTo>
                      <a:pt x="0" y="42"/>
                    </a:lnTo>
                    <a:lnTo>
                      <a:pt x="2" y="50"/>
                    </a:lnTo>
                    <a:lnTo>
                      <a:pt x="2" y="50"/>
                    </a:lnTo>
                    <a:lnTo>
                      <a:pt x="8" y="62"/>
                    </a:lnTo>
                    <a:lnTo>
                      <a:pt x="16" y="72"/>
                    </a:lnTo>
                    <a:lnTo>
                      <a:pt x="28" y="78"/>
                    </a:lnTo>
                    <a:lnTo>
                      <a:pt x="40" y="80"/>
                    </a:lnTo>
                    <a:lnTo>
                      <a:pt x="40" y="80"/>
                    </a:lnTo>
                    <a:lnTo>
                      <a:pt x="50" y="78"/>
                    </a:lnTo>
                    <a:lnTo>
                      <a:pt x="50" y="78"/>
                    </a:lnTo>
                    <a:lnTo>
                      <a:pt x="58" y="76"/>
                    </a:lnTo>
                    <a:lnTo>
                      <a:pt x="64" y="72"/>
                    </a:lnTo>
                    <a:lnTo>
                      <a:pt x="70" y="66"/>
                    </a:lnTo>
                    <a:lnTo>
                      <a:pt x="74" y="60"/>
                    </a:lnTo>
                    <a:lnTo>
                      <a:pt x="78" y="54"/>
                    </a:lnTo>
                    <a:lnTo>
                      <a:pt x="80" y="46"/>
                    </a:lnTo>
                    <a:lnTo>
                      <a:pt x="80" y="38"/>
                    </a:lnTo>
                    <a:lnTo>
                      <a:pt x="78" y="30"/>
                    </a:lnTo>
                    <a:lnTo>
                      <a:pt x="78" y="30"/>
                    </a:lnTo>
                    <a:lnTo>
                      <a:pt x="72" y="18"/>
                    </a:lnTo>
                    <a:lnTo>
                      <a:pt x="64" y="8"/>
                    </a:lnTo>
                    <a:lnTo>
                      <a:pt x="52" y="4"/>
                    </a:lnTo>
                    <a:lnTo>
                      <a:pt x="4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2" name="Freeform 89"/>
              <p:cNvSpPr>
                <a:spLocks/>
              </p:cNvSpPr>
              <p:nvPr/>
            </p:nvSpPr>
            <p:spPr bwMode="auto">
              <a:xfrm>
                <a:off x="6080125" y="3175000"/>
                <a:ext cx="114300" cy="111125"/>
              </a:xfrm>
              <a:custGeom>
                <a:avLst/>
                <a:gdLst/>
                <a:ahLst/>
                <a:cxnLst>
                  <a:cxn ang="0">
                    <a:pos x="36" y="0"/>
                  </a:cxn>
                  <a:cxn ang="0">
                    <a:pos x="36" y="0"/>
                  </a:cxn>
                  <a:cxn ang="0">
                    <a:pos x="26" y="0"/>
                  </a:cxn>
                  <a:cxn ang="0">
                    <a:pos x="26" y="0"/>
                  </a:cxn>
                  <a:cxn ang="0">
                    <a:pos x="20" y="2"/>
                  </a:cxn>
                  <a:cxn ang="0">
                    <a:pos x="14" y="6"/>
                  </a:cxn>
                  <a:cxn ang="0">
                    <a:pos x="8" y="12"/>
                  </a:cxn>
                  <a:cxn ang="0">
                    <a:pos x="4" y="16"/>
                  </a:cxn>
                  <a:cxn ang="0">
                    <a:pos x="2" y="24"/>
                  </a:cxn>
                  <a:cxn ang="0">
                    <a:pos x="0" y="30"/>
                  </a:cxn>
                  <a:cxn ang="0">
                    <a:pos x="0" y="36"/>
                  </a:cxn>
                  <a:cxn ang="0">
                    <a:pos x="2" y="44"/>
                  </a:cxn>
                  <a:cxn ang="0">
                    <a:pos x="2" y="44"/>
                  </a:cxn>
                  <a:cxn ang="0">
                    <a:pos x="6" y="54"/>
                  </a:cxn>
                  <a:cxn ang="0">
                    <a:pos x="14" y="62"/>
                  </a:cxn>
                  <a:cxn ang="0">
                    <a:pos x="24" y="68"/>
                  </a:cxn>
                  <a:cxn ang="0">
                    <a:pos x="36" y="70"/>
                  </a:cxn>
                  <a:cxn ang="0">
                    <a:pos x="36" y="70"/>
                  </a:cxn>
                  <a:cxn ang="0">
                    <a:pos x="44" y="68"/>
                  </a:cxn>
                  <a:cxn ang="0">
                    <a:pos x="44" y="68"/>
                  </a:cxn>
                  <a:cxn ang="0">
                    <a:pos x="52" y="66"/>
                  </a:cxn>
                  <a:cxn ang="0">
                    <a:pos x="58" y="62"/>
                  </a:cxn>
                  <a:cxn ang="0">
                    <a:pos x="62" y="58"/>
                  </a:cxn>
                  <a:cxn ang="0">
                    <a:pos x="66" y="52"/>
                  </a:cxn>
                  <a:cxn ang="0">
                    <a:pos x="70" y="46"/>
                  </a:cxn>
                  <a:cxn ang="0">
                    <a:pos x="70" y="40"/>
                  </a:cxn>
                  <a:cxn ang="0">
                    <a:pos x="72" y="32"/>
                  </a:cxn>
                  <a:cxn ang="0">
                    <a:pos x="70" y="26"/>
                  </a:cxn>
                  <a:cxn ang="0">
                    <a:pos x="70" y="26"/>
                  </a:cxn>
                  <a:cxn ang="0">
                    <a:pos x="66" y="14"/>
                  </a:cxn>
                  <a:cxn ang="0">
                    <a:pos x="58" y="6"/>
                  </a:cxn>
                  <a:cxn ang="0">
                    <a:pos x="48" y="2"/>
                  </a:cxn>
                  <a:cxn ang="0">
                    <a:pos x="36" y="0"/>
                  </a:cxn>
                </a:cxnLst>
                <a:rect l="0" t="0" r="r" b="b"/>
                <a:pathLst>
                  <a:path w="72" h="70">
                    <a:moveTo>
                      <a:pt x="36" y="0"/>
                    </a:moveTo>
                    <a:lnTo>
                      <a:pt x="36" y="0"/>
                    </a:lnTo>
                    <a:lnTo>
                      <a:pt x="26" y="0"/>
                    </a:lnTo>
                    <a:lnTo>
                      <a:pt x="26" y="0"/>
                    </a:lnTo>
                    <a:lnTo>
                      <a:pt x="20" y="2"/>
                    </a:lnTo>
                    <a:lnTo>
                      <a:pt x="14" y="6"/>
                    </a:lnTo>
                    <a:lnTo>
                      <a:pt x="8" y="12"/>
                    </a:lnTo>
                    <a:lnTo>
                      <a:pt x="4" y="16"/>
                    </a:lnTo>
                    <a:lnTo>
                      <a:pt x="2" y="24"/>
                    </a:lnTo>
                    <a:lnTo>
                      <a:pt x="0" y="30"/>
                    </a:lnTo>
                    <a:lnTo>
                      <a:pt x="0" y="36"/>
                    </a:lnTo>
                    <a:lnTo>
                      <a:pt x="2" y="44"/>
                    </a:lnTo>
                    <a:lnTo>
                      <a:pt x="2" y="44"/>
                    </a:lnTo>
                    <a:lnTo>
                      <a:pt x="6" y="54"/>
                    </a:lnTo>
                    <a:lnTo>
                      <a:pt x="14" y="62"/>
                    </a:lnTo>
                    <a:lnTo>
                      <a:pt x="24" y="68"/>
                    </a:lnTo>
                    <a:lnTo>
                      <a:pt x="36" y="70"/>
                    </a:lnTo>
                    <a:lnTo>
                      <a:pt x="36" y="70"/>
                    </a:lnTo>
                    <a:lnTo>
                      <a:pt x="44" y="68"/>
                    </a:lnTo>
                    <a:lnTo>
                      <a:pt x="44" y="68"/>
                    </a:lnTo>
                    <a:lnTo>
                      <a:pt x="52" y="66"/>
                    </a:lnTo>
                    <a:lnTo>
                      <a:pt x="58" y="62"/>
                    </a:lnTo>
                    <a:lnTo>
                      <a:pt x="62" y="58"/>
                    </a:lnTo>
                    <a:lnTo>
                      <a:pt x="66" y="52"/>
                    </a:lnTo>
                    <a:lnTo>
                      <a:pt x="70" y="46"/>
                    </a:lnTo>
                    <a:lnTo>
                      <a:pt x="70" y="40"/>
                    </a:lnTo>
                    <a:lnTo>
                      <a:pt x="72" y="32"/>
                    </a:lnTo>
                    <a:lnTo>
                      <a:pt x="70" y="26"/>
                    </a:lnTo>
                    <a:lnTo>
                      <a:pt x="70" y="26"/>
                    </a:lnTo>
                    <a:lnTo>
                      <a:pt x="66" y="14"/>
                    </a:lnTo>
                    <a:lnTo>
                      <a:pt x="58" y="6"/>
                    </a:lnTo>
                    <a:lnTo>
                      <a:pt x="48" y="2"/>
                    </a:lnTo>
                    <a:lnTo>
                      <a:pt x="3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3" name="Freeform 90"/>
              <p:cNvSpPr>
                <a:spLocks/>
              </p:cNvSpPr>
              <p:nvPr/>
            </p:nvSpPr>
            <p:spPr bwMode="auto">
              <a:xfrm>
                <a:off x="6080125" y="3175000"/>
                <a:ext cx="114300" cy="111125"/>
              </a:xfrm>
              <a:custGeom>
                <a:avLst/>
                <a:gdLst/>
                <a:ahLst/>
                <a:cxnLst>
                  <a:cxn ang="0">
                    <a:pos x="36" y="0"/>
                  </a:cxn>
                  <a:cxn ang="0">
                    <a:pos x="36" y="0"/>
                  </a:cxn>
                  <a:cxn ang="0">
                    <a:pos x="26" y="0"/>
                  </a:cxn>
                  <a:cxn ang="0">
                    <a:pos x="26" y="0"/>
                  </a:cxn>
                  <a:cxn ang="0">
                    <a:pos x="20" y="2"/>
                  </a:cxn>
                  <a:cxn ang="0">
                    <a:pos x="14" y="6"/>
                  </a:cxn>
                  <a:cxn ang="0">
                    <a:pos x="8" y="12"/>
                  </a:cxn>
                  <a:cxn ang="0">
                    <a:pos x="4" y="16"/>
                  </a:cxn>
                  <a:cxn ang="0">
                    <a:pos x="2" y="24"/>
                  </a:cxn>
                  <a:cxn ang="0">
                    <a:pos x="0" y="30"/>
                  </a:cxn>
                  <a:cxn ang="0">
                    <a:pos x="0" y="36"/>
                  </a:cxn>
                  <a:cxn ang="0">
                    <a:pos x="2" y="44"/>
                  </a:cxn>
                  <a:cxn ang="0">
                    <a:pos x="2" y="44"/>
                  </a:cxn>
                  <a:cxn ang="0">
                    <a:pos x="6" y="54"/>
                  </a:cxn>
                  <a:cxn ang="0">
                    <a:pos x="14" y="62"/>
                  </a:cxn>
                  <a:cxn ang="0">
                    <a:pos x="24" y="68"/>
                  </a:cxn>
                  <a:cxn ang="0">
                    <a:pos x="36" y="70"/>
                  </a:cxn>
                  <a:cxn ang="0">
                    <a:pos x="36" y="70"/>
                  </a:cxn>
                  <a:cxn ang="0">
                    <a:pos x="44" y="68"/>
                  </a:cxn>
                  <a:cxn ang="0">
                    <a:pos x="44" y="68"/>
                  </a:cxn>
                  <a:cxn ang="0">
                    <a:pos x="52" y="66"/>
                  </a:cxn>
                  <a:cxn ang="0">
                    <a:pos x="58" y="62"/>
                  </a:cxn>
                  <a:cxn ang="0">
                    <a:pos x="62" y="58"/>
                  </a:cxn>
                  <a:cxn ang="0">
                    <a:pos x="66" y="52"/>
                  </a:cxn>
                  <a:cxn ang="0">
                    <a:pos x="70" y="46"/>
                  </a:cxn>
                  <a:cxn ang="0">
                    <a:pos x="70" y="40"/>
                  </a:cxn>
                  <a:cxn ang="0">
                    <a:pos x="72" y="32"/>
                  </a:cxn>
                  <a:cxn ang="0">
                    <a:pos x="70" y="26"/>
                  </a:cxn>
                  <a:cxn ang="0">
                    <a:pos x="70" y="26"/>
                  </a:cxn>
                  <a:cxn ang="0">
                    <a:pos x="66" y="14"/>
                  </a:cxn>
                  <a:cxn ang="0">
                    <a:pos x="58" y="6"/>
                  </a:cxn>
                  <a:cxn ang="0">
                    <a:pos x="48" y="2"/>
                  </a:cxn>
                  <a:cxn ang="0">
                    <a:pos x="36" y="0"/>
                  </a:cxn>
                </a:cxnLst>
                <a:rect l="0" t="0" r="r" b="b"/>
                <a:pathLst>
                  <a:path w="72" h="70">
                    <a:moveTo>
                      <a:pt x="36" y="0"/>
                    </a:moveTo>
                    <a:lnTo>
                      <a:pt x="36" y="0"/>
                    </a:lnTo>
                    <a:lnTo>
                      <a:pt x="26" y="0"/>
                    </a:lnTo>
                    <a:lnTo>
                      <a:pt x="26" y="0"/>
                    </a:lnTo>
                    <a:lnTo>
                      <a:pt x="20" y="2"/>
                    </a:lnTo>
                    <a:lnTo>
                      <a:pt x="14" y="6"/>
                    </a:lnTo>
                    <a:lnTo>
                      <a:pt x="8" y="12"/>
                    </a:lnTo>
                    <a:lnTo>
                      <a:pt x="4" y="16"/>
                    </a:lnTo>
                    <a:lnTo>
                      <a:pt x="2" y="24"/>
                    </a:lnTo>
                    <a:lnTo>
                      <a:pt x="0" y="30"/>
                    </a:lnTo>
                    <a:lnTo>
                      <a:pt x="0" y="36"/>
                    </a:lnTo>
                    <a:lnTo>
                      <a:pt x="2" y="44"/>
                    </a:lnTo>
                    <a:lnTo>
                      <a:pt x="2" y="44"/>
                    </a:lnTo>
                    <a:lnTo>
                      <a:pt x="6" y="54"/>
                    </a:lnTo>
                    <a:lnTo>
                      <a:pt x="14" y="62"/>
                    </a:lnTo>
                    <a:lnTo>
                      <a:pt x="24" y="68"/>
                    </a:lnTo>
                    <a:lnTo>
                      <a:pt x="36" y="70"/>
                    </a:lnTo>
                    <a:lnTo>
                      <a:pt x="36" y="70"/>
                    </a:lnTo>
                    <a:lnTo>
                      <a:pt x="44" y="68"/>
                    </a:lnTo>
                    <a:lnTo>
                      <a:pt x="44" y="68"/>
                    </a:lnTo>
                    <a:lnTo>
                      <a:pt x="52" y="66"/>
                    </a:lnTo>
                    <a:lnTo>
                      <a:pt x="58" y="62"/>
                    </a:lnTo>
                    <a:lnTo>
                      <a:pt x="62" y="58"/>
                    </a:lnTo>
                    <a:lnTo>
                      <a:pt x="66" y="52"/>
                    </a:lnTo>
                    <a:lnTo>
                      <a:pt x="70" y="46"/>
                    </a:lnTo>
                    <a:lnTo>
                      <a:pt x="70" y="40"/>
                    </a:lnTo>
                    <a:lnTo>
                      <a:pt x="72" y="32"/>
                    </a:lnTo>
                    <a:lnTo>
                      <a:pt x="70" y="26"/>
                    </a:lnTo>
                    <a:lnTo>
                      <a:pt x="70" y="26"/>
                    </a:lnTo>
                    <a:lnTo>
                      <a:pt x="66" y="14"/>
                    </a:lnTo>
                    <a:lnTo>
                      <a:pt x="58" y="6"/>
                    </a:lnTo>
                    <a:lnTo>
                      <a:pt x="48" y="2"/>
                    </a:lnTo>
                    <a:lnTo>
                      <a:pt x="3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4" name="Freeform 91"/>
              <p:cNvSpPr>
                <a:spLocks/>
              </p:cNvSpPr>
              <p:nvPr/>
            </p:nvSpPr>
            <p:spPr bwMode="auto">
              <a:xfrm>
                <a:off x="6337300" y="3248025"/>
                <a:ext cx="101600" cy="101600"/>
              </a:xfrm>
              <a:custGeom>
                <a:avLst/>
                <a:gdLst/>
                <a:ahLst/>
                <a:cxnLst>
                  <a:cxn ang="0">
                    <a:pos x="32" y="0"/>
                  </a:cxn>
                  <a:cxn ang="0">
                    <a:pos x="32" y="0"/>
                  </a:cxn>
                  <a:cxn ang="0">
                    <a:pos x="24" y="0"/>
                  </a:cxn>
                  <a:cxn ang="0">
                    <a:pos x="24" y="0"/>
                  </a:cxn>
                  <a:cxn ang="0">
                    <a:pos x="18" y="2"/>
                  </a:cxn>
                  <a:cxn ang="0">
                    <a:pos x="12" y="6"/>
                  </a:cxn>
                  <a:cxn ang="0">
                    <a:pos x="4" y="16"/>
                  </a:cxn>
                  <a:cxn ang="0">
                    <a:pos x="0" y="26"/>
                  </a:cxn>
                  <a:cxn ang="0">
                    <a:pos x="0" y="34"/>
                  </a:cxn>
                  <a:cxn ang="0">
                    <a:pos x="2" y="40"/>
                  </a:cxn>
                  <a:cxn ang="0">
                    <a:pos x="2" y="40"/>
                  </a:cxn>
                  <a:cxn ang="0">
                    <a:pos x="6" y="50"/>
                  </a:cxn>
                  <a:cxn ang="0">
                    <a:pos x="14" y="56"/>
                  </a:cxn>
                  <a:cxn ang="0">
                    <a:pos x="22" y="62"/>
                  </a:cxn>
                  <a:cxn ang="0">
                    <a:pos x="32" y="64"/>
                  </a:cxn>
                  <a:cxn ang="0">
                    <a:pos x="32" y="64"/>
                  </a:cxn>
                  <a:cxn ang="0">
                    <a:pos x="40" y="62"/>
                  </a:cxn>
                  <a:cxn ang="0">
                    <a:pos x="40" y="62"/>
                  </a:cxn>
                  <a:cxn ang="0">
                    <a:pos x="46" y="60"/>
                  </a:cxn>
                  <a:cxn ang="0">
                    <a:pos x="52" y="56"/>
                  </a:cxn>
                  <a:cxn ang="0">
                    <a:pos x="60" y="48"/>
                  </a:cxn>
                  <a:cxn ang="0">
                    <a:pos x="64" y="36"/>
                  </a:cxn>
                  <a:cxn ang="0">
                    <a:pos x="64" y="30"/>
                  </a:cxn>
                  <a:cxn ang="0">
                    <a:pos x="64" y="22"/>
                  </a:cxn>
                  <a:cxn ang="0">
                    <a:pos x="64" y="22"/>
                  </a:cxn>
                  <a:cxn ang="0">
                    <a:pos x="58" y="14"/>
                  </a:cxn>
                  <a:cxn ang="0">
                    <a:pos x="52" y="6"/>
                  </a:cxn>
                  <a:cxn ang="0">
                    <a:pos x="42" y="0"/>
                  </a:cxn>
                  <a:cxn ang="0">
                    <a:pos x="32" y="0"/>
                  </a:cxn>
                </a:cxnLst>
                <a:rect l="0" t="0" r="r" b="b"/>
                <a:pathLst>
                  <a:path w="64" h="64">
                    <a:moveTo>
                      <a:pt x="32" y="0"/>
                    </a:moveTo>
                    <a:lnTo>
                      <a:pt x="32" y="0"/>
                    </a:lnTo>
                    <a:lnTo>
                      <a:pt x="24" y="0"/>
                    </a:lnTo>
                    <a:lnTo>
                      <a:pt x="24" y="0"/>
                    </a:lnTo>
                    <a:lnTo>
                      <a:pt x="18" y="2"/>
                    </a:lnTo>
                    <a:lnTo>
                      <a:pt x="12" y="6"/>
                    </a:lnTo>
                    <a:lnTo>
                      <a:pt x="4" y="16"/>
                    </a:lnTo>
                    <a:lnTo>
                      <a:pt x="0" y="26"/>
                    </a:lnTo>
                    <a:lnTo>
                      <a:pt x="0" y="34"/>
                    </a:lnTo>
                    <a:lnTo>
                      <a:pt x="2" y="40"/>
                    </a:lnTo>
                    <a:lnTo>
                      <a:pt x="2" y="40"/>
                    </a:lnTo>
                    <a:lnTo>
                      <a:pt x="6" y="50"/>
                    </a:lnTo>
                    <a:lnTo>
                      <a:pt x="14" y="56"/>
                    </a:lnTo>
                    <a:lnTo>
                      <a:pt x="22" y="62"/>
                    </a:lnTo>
                    <a:lnTo>
                      <a:pt x="32" y="64"/>
                    </a:lnTo>
                    <a:lnTo>
                      <a:pt x="32" y="64"/>
                    </a:lnTo>
                    <a:lnTo>
                      <a:pt x="40" y="62"/>
                    </a:lnTo>
                    <a:lnTo>
                      <a:pt x="40" y="62"/>
                    </a:lnTo>
                    <a:lnTo>
                      <a:pt x="46" y="60"/>
                    </a:lnTo>
                    <a:lnTo>
                      <a:pt x="52" y="56"/>
                    </a:lnTo>
                    <a:lnTo>
                      <a:pt x="60" y="48"/>
                    </a:lnTo>
                    <a:lnTo>
                      <a:pt x="64" y="36"/>
                    </a:lnTo>
                    <a:lnTo>
                      <a:pt x="64" y="30"/>
                    </a:lnTo>
                    <a:lnTo>
                      <a:pt x="64" y="22"/>
                    </a:lnTo>
                    <a:lnTo>
                      <a:pt x="64" y="22"/>
                    </a:lnTo>
                    <a:lnTo>
                      <a:pt x="58" y="14"/>
                    </a:lnTo>
                    <a:lnTo>
                      <a:pt x="52" y="6"/>
                    </a:lnTo>
                    <a:lnTo>
                      <a:pt x="42" y="0"/>
                    </a:lnTo>
                    <a:lnTo>
                      <a:pt x="3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5" name="Freeform 92"/>
              <p:cNvSpPr>
                <a:spLocks/>
              </p:cNvSpPr>
              <p:nvPr/>
            </p:nvSpPr>
            <p:spPr bwMode="auto">
              <a:xfrm>
                <a:off x="6337300" y="3248025"/>
                <a:ext cx="101600" cy="101600"/>
              </a:xfrm>
              <a:custGeom>
                <a:avLst/>
                <a:gdLst/>
                <a:ahLst/>
                <a:cxnLst>
                  <a:cxn ang="0">
                    <a:pos x="32" y="0"/>
                  </a:cxn>
                  <a:cxn ang="0">
                    <a:pos x="32" y="0"/>
                  </a:cxn>
                  <a:cxn ang="0">
                    <a:pos x="24" y="0"/>
                  </a:cxn>
                  <a:cxn ang="0">
                    <a:pos x="24" y="0"/>
                  </a:cxn>
                  <a:cxn ang="0">
                    <a:pos x="18" y="2"/>
                  </a:cxn>
                  <a:cxn ang="0">
                    <a:pos x="12" y="6"/>
                  </a:cxn>
                  <a:cxn ang="0">
                    <a:pos x="4" y="16"/>
                  </a:cxn>
                  <a:cxn ang="0">
                    <a:pos x="0" y="26"/>
                  </a:cxn>
                  <a:cxn ang="0">
                    <a:pos x="0" y="34"/>
                  </a:cxn>
                  <a:cxn ang="0">
                    <a:pos x="2" y="40"/>
                  </a:cxn>
                  <a:cxn ang="0">
                    <a:pos x="2" y="40"/>
                  </a:cxn>
                  <a:cxn ang="0">
                    <a:pos x="6" y="50"/>
                  </a:cxn>
                  <a:cxn ang="0">
                    <a:pos x="14" y="56"/>
                  </a:cxn>
                  <a:cxn ang="0">
                    <a:pos x="22" y="62"/>
                  </a:cxn>
                  <a:cxn ang="0">
                    <a:pos x="32" y="64"/>
                  </a:cxn>
                  <a:cxn ang="0">
                    <a:pos x="32" y="64"/>
                  </a:cxn>
                  <a:cxn ang="0">
                    <a:pos x="40" y="62"/>
                  </a:cxn>
                  <a:cxn ang="0">
                    <a:pos x="40" y="62"/>
                  </a:cxn>
                  <a:cxn ang="0">
                    <a:pos x="46" y="60"/>
                  </a:cxn>
                  <a:cxn ang="0">
                    <a:pos x="52" y="56"/>
                  </a:cxn>
                  <a:cxn ang="0">
                    <a:pos x="60" y="48"/>
                  </a:cxn>
                  <a:cxn ang="0">
                    <a:pos x="64" y="36"/>
                  </a:cxn>
                  <a:cxn ang="0">
                    <a:pos x="64" y="30"/>
                  </a:cxn>
                  <a:cxn ang="0">
                    <a:pos x="64" y="22"/>
                  </a:cxn>
                  <a:cxn ang="0">
                    <a:pos x="64" y="22"/>
                  </a:cxn>
                  <a:cxn ang="0">
                    <a:pos x="58" y="14"/>
                  </a:cxn>
                  <a:cxn ang="0">
                    <a:pos x="52" y="6"/>
                  </a:cxn>
                  <a:cxn ang="0">
                    <a:pos x="42" y="0"/>
                  </a:cxn>
                  <a:cxn ang="0">
                    <a:pos x="32" y="0"/>
                  </a:cxn>
                </a:cxnLst>
                <a:rect l="0" t="0" r="r" b="b"/>
                <a:pathLst>
                  <a:path w="64" h="64">
                    <a:moveTo>
                      <a:pt x="32" y="0"/>
                    </a:moveTo>
                    <a:lnTo>
                      <a:pt x="32" y="0"/>
                    </a:lnTo>
                    <a:lnTo>
                      <a:pt x="24" y="0"/>
                    </a:lnTo>
                    <a:lnTo>
                      <a:pt x="24" y="0"/>
                    </a:lnTo>
                    <a:lnTo>
                      <a:pt x="18" y="2"/>
                    </a:lnTo>
                    <a:lnTo>
                      <a:pt x="12" y="6"/>
                    </a:lnTo>
                    <a:lnTo>
                      <a:pt x="4" y="16"/>
                    </a:lnTo>
                    <a:lnTo>
                      <a:pt x="0" y="26"/>
                    </a:lnTo>
                    <a:lnTo>
                      <a:pt x="0" y="34"/>
                    </a:lnTo>
                    <a:lnTo>
                      <a:pt x="2" y="40"/>
                    </a:lnTo>
                    <a:lnTo>
                      <a:pt x="2" y="40"/>
                    </a:lnTo>
                    <a:lnTo>
                      <a:pt x="6" y="50"/>
                    </a:lnTo>
                    <a:lnTo>
                      <a:pt x="14" y="56"/>
                    </a:lnTo>
                    <a:lnTo>
                      <a:pt x="22" y="62"/>
                    </a:lnTo>
                    <a:lnTo>
                      <a:pt x="32" y="64"/>
                    </a:lnTo>
                    <a:lnTo>
                      <a:pt x="32" y="64"/>
                    </a:lnTo>
                    <a:lnTo>
                      <a:pt x="40" y="62"/>
                    </a:lnTo>
                    <a:lnTo>
                      <a:pt x="40" y="62"/>
                    </a:lnTo>
                    <a:lnTo>
                      <a:pt x="46" y="60"/>
                    </a:lnTo>
                    <a:lnTo>
                      <a:pt x="52" y="56"/>
                    </a:lnTo>
                    <a:lnTo>
                      <a:pt x="60" y="48"/>
                    </a:lnTo>
                    <a:lnTo>
                      <a:pt x="64" y="36"/>
                    </a:lnTo>
                    <a:lnTo>
                      <a:pt x="64" y="30"/>
                    </a:lnTo>
                    <a:lnTo>
                      <a:pt x="64" y="22"/>
                    </a:lnTo>
                    <a:lnTo>
                      <a:pt x="64" y="22"/>
                    </a:lnTo>
                    <a:lnTo>
                      <a:pt x="58" y="14"/>
                    </a:lnTo>
                    <a:lnTo>
                      <a:pt x="52" y="6"/>
                    </a:lnTo>
                    <a:lnTo>
                      <a:pt x="42" y="0"/>
                    </a:lnTo>
                    <a:lnTo>
                      <a:pt x="3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6" name="Freeform 93"/>
              <p:cNvSpPr>
                <a:spLocks/>
              </p:cNvSpPr>
              <p:nvPr/>
            </p:nvSpPr>
            <p:spPr bwMode="auto">
              <a:xfrm>
                <a:off x="6578600" y="3362325"/>
                <a:ext cx="92075" cy="92075"/>
              </a:xfrm>
              <a:custGeom>
                <a:avLst/>
                <a:gdLst/>
                <a:ahLst/>
                <a:cxnLst>
                  <a:cxn ang="0">
                    <a:pos x="30" y="0"/>
                  </a:cxn>
                  <a:cxn ang="0">
                    <a:pos x="30" y="0"/>
                  </a:cxn>
                  <a:cxn ang="0">
                    <a:pos x="22" y="0"/>
                  </a:cxn>
                  <a:cxn ang="0">
                    <a:pos x="22" y="0"/>
                  </a:cxn>
                  <a:cxn ang="0">
                    <a:pos x="12" y="6"/>
                  </a:cxn>
                  <a:cxn ang="0">
                    <a:pos x="4" y="14"/>
                  </a:cxn>
                  <a:cxn ang="0">
                    <a:pos x="0" y="24"/>
                  </a:cxn>
                  <a:cxn ang="0">
                    <a:pos x="2" y="36"/>
                  </a:cxn>
                  <a:cxn ang="0">
                    <a:pos x="2" y="36"/>
                  </a:cxn>
                  <a:cxn ang="0">
                    <a:pos x="6" y="44"/>
                  </a:cxn>
                  <a:cxn ang="0">
                    <a:pos x="12" y="52"/>
                  </a:cxn>
                  <a:cxn ang="0">
                    <a:pos x="20" y="56"/>
                  </a:cxn>
                  <a:cxn ang="0">
                    <a:pos x="30" y="58"/>
                  </a:cxn>
                  <a:cxn ang="0">
                    <a:pos x="30" y="58"/>
                  </a:cxn>
                  <a:cxn ang="0">
                    <a:pos x="36" y="56"/>
                  </a:cxn>
                  <a:cxn ang="0">
                    <a:pos x="36" y="56"/>
                  </a:cxn>
                  <a:cxn ang="0">
                    <a:pos x="48" y="52"/>
                  </a:cxn>
                  <a:cxn ang="0">
                    <a:pos x="54" y="44"/>
                  </a:cxn>
                  <a:cxn ang="0">
                    <a:pos x="58" y="32"/>
                  </a:cxn>
                  <a:cxn ang="0">
                    <a:pos x="58" y="22"/>
                  </a:cxn>
                  <a:cxn ang="0">
                    <a:pos x="58" y="22"/>
                  </a:cxn>
                  <a:cxn ang="0">
                    <a:pos x="54" y="12"/>
                  </a:cxn>
                  <a:cxn ang="0">
                    <a:pos x="46" y="6"/>
                  </a:cxn>
                  <a:cxn ang="0">
                    <a:pos x="38" y="2"/>
                  </a:cxn>
                  <a:cxn ang="0">
                    <a:pos x="30" y="0"/>
                  </a:cxn>
                </a:cxnLst>
                <a:rect l="0" t="0" r="r" b="b"/>
                <a:pathLst>
                  <a:path w="58" h="58">
                    <a:moveTo>
                      <a:pt x="30" y="0"/>
                    </a:moveTo>
                    <a:lnTo>
                      <a:pt x="30" y="0"/>
                    </a:lnTo>
                    <a:lnTo>
                      <a:pt x="22" y="0"/>
                    </a:lnTo>
                    <a:lnTo>
                      <a:pt x="22" y="0"/>
                    </a:lnTo>
                    <a:lnTo>
                      <a:pt x="12" y="6"/>
                    </a:lnTo>
                    <a:lnTo>
                      <a:pt x="4" y="14"/>
                    </a:lnTo>
                    <a:lnTo>
                      <a:pt x="0" y="24"/>
                    </a:lnTo>
                    <a:lnTo>
                      <a:pt x="2" y="36"/>
                    </a:lnTo>
                    <a:lnTo>
                      <a:pt x="2" y="36"/>
                    </a:lnTo>
                    <a:lnTo>
                      <a:pt x="6" y="44"/>
                    </a:lnTo>
                    <a:lnTo>
                      <a:pt x="12" y="52"/>
                    </a:lnTo>
                    <a:lnTo>
                      <a:pt x="20" y="56"/>
                    </a:lnTo>
                    <a:lnTo>
                      <a:pt x="30" y="58"/>
                    </a:lnTo>
                    <a:lnTo>
                      <a:pt x="30" y="58"/>
                    </a:lnTo>
                    <a:lnTo>
                      <a:pt x="36" y="56"/>
                    </a:lnTo>
                    <a:lnTo>
                      <a:pt x="36" y="56"/>
                    </a:lnTo>
                    <a:lnTo>
                      <a:pt x="48" y="52"/>
                    </a:lnTo>
                    <a:lnTo>
                      <a:pt x="54" y="44"/>
                    </a:lnTo>
                    <a:lnTo>
                      <a:pt x="58" y="32"/>
                    </a:lnTo>
                    <a:lnTo>
                      <a:pt x="58" y="22"/>
                    </a:lnTo>
                    <a:lnTo>
                      <a:pt x="58" y="22"/>
                    </a:lnTo>
                    <a:lnTo>
                      <a:pt x="54" y="12"/>
                    </a:lnTo>
                    <a:lnTo>
                      <a:pt x="46" y="6"/>
                    </a:lnTo>
                    <a:lnTo>
                      <a:pt x="38" y="2"/>
                    </a:lnTo>
                    <a:lnTo>
                      <a:pt x="3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7" name="Freeform 94"/>
              <p:cNvSpPr>
                <a:spLocks/>
              </p:cNvSpPr>
              <p:nvPr/>
            </p:nvSpPr>
            <p:spPr bwMode="auto">
              <a:xfrm>
                <a:off x="6578600" y="3362325"/>
                <a:ext cx="92075" cy="92075"/>
              </a:xfrm>
              <a:custGeom>
                <a:avLst/>
                <a:gdLst/>
                <a:ahLst/>
                <a:cxnLst>
                  <a:cxn ang="0">
                    <a:pos x="30" y="0"/>
                  </a:cxn>
                  <a:cxn ang="0">
                    <a:pos x="30" y="0"/>
                  </a:cxn>
                  <a:cxn ang="0">
                    <a:pos x="22" y="0"/>
                  </a:cxn>
                  <a:cxn ang="0">
                    <a:pos x="22" y="0"/>
                  </a:cxn>
                  <a:cxn ang="0">
                    <a:pos x="12" y="6"/>
                  </a:cxn>
                  <a:cxn ang="0">
                    <a:pos x="4" y="14"/>
                  </a:cxn>
                  <a:cxn ang="0">
                    <a:pos x="0" y="24"/>
                  </a:cxn>
                  <a:cxn ang="0">
                    <a:pos x="2" y="36"/>
                  </a:cxn>
                  <a:cxn ang="0">
                    <a:pos x="2" y="36"/>
                  </a:cxn>
                  <a:cxn ang="0">
                    <a:pos x="6" y="44"/>
                  </a:cxn>
                  <a:cxn ang="0">
                    <a:pos x="12" y="52"/>
                  </a:cxn>
                  <a:cxn ang="0">
                    <a:pos x="20" y="56"/>
                  </a:cxn>
                  <a:cxn ang="0">
                    <a:pos x="30" y="58"/>
                  </a:cxn>
                  <a:cxn ang="0">
                    <a:pos x="30" y="58"/>
                  </a:cxn>
                  <a:cxn ang="0">
                    <a:pos x="36" y="56"/>
                  </a:cxn>
                  <a:cxn ang="0">
                    <a:pos x="36" y="56"/>
                  </a:cxn>
                  <a:cxn ang="0">
                    <a:pos x="48" y="52"/>
                  </a:cxn>
                  <a:cxn ang="0">
                    <a:pos x="54" y="44"/>
                  </a:cxn>
                  <a:cxn ang="0">
                    <a:pos x="58" y="32"/>
                  </a:cxn>
                  <a:cxn ang="0">
                    <a:pos x="58" y="22"/>
                  </a:cxn>
                  <a:cxn ang="0">
                    <a:pos x="58" y="22"/>
                  </a:cxn>
                  <a:cxn ang="0">
                    <a:pos x="54" y="12"/>
                  </a:cxn>
                  <a:cxn ang="0">
                    <a:pos x="46" y="6"/>
                  </a:cxn>
                  <a:cxn ang="0">
                    <a:pos x="38" y="2"/>
                  </a:cxn>
                  <a:cxn ang="0">
                    <a:pos x="30" y="0"/>
                  </a:cxn>
                </a:cxnLst>
                <a:rect l="0" t="0" r="r" b="b"/>
                <a:pathLst>
                  <a:path w="58" h="58">
                    <a:moveTo>
                      <a:pt x="30" y="0"/>
                    </a:moveTo>
                    <a:lnTo>
                      <a:pt x="30" y="0"/>
                    </a:lnTo>
                    <a:lnTo>
                      <a:pt x="22" y="0"/>
                    </a:lnTo>
                    <a:lnTo>
                      <a:pt x="22" y="0"/>
                    </a:lnTo>
                    <a:lnTo>
                      <a:pt x="12" y="6"/>
                    </a:lnTo>
                    <a:lnTo>
                      <a:pt x="4" y="14"/>
                    </a:lnTo>
                    <a:lnTo>
                      <a:pt x="0" y="24"/>
                    </a:lnTo>
                    <a:lnTo>
                      <a:pt x="2" y="36"/>
                    </a:lnTo>
                    <a:lnTo>
                      <a:pt x="2" y="36"/>
                    </a:lnTo>
                    <a:lnTo>
                      <a:pt x="6" y="44"/>
                    </a:lnTo>
                    <a:lnTo>
                      <a:pt x="12" y="52"/>
                    </a:lnTo>
                    <a:lnTo>
                      <a:pt x="20" y="56"/>
                    </a:lnTo>
                    <a:lnTo>
                      <a:pt x="30" y="58"/>
                    </a:lnTo>
                    <a:lnTo>
                      <a:pt x="30" y="58"/>
                    </a:lnTo>
                    <a:lnTo>
                      <a:pt x="36" y="56"/>
                    </a:lnTo>
                    <a:lnTo>
                      <a:pt x="36" y="56"/>
                    </a:lnTo>
                    <a:lnTo>
                      <a:pt x="48" y="52"/>
                    </a:lnTo>
                    <a:lnTo>
                      <a:pt x="54" y="44"/>
                    </a:lnTo>
                    <a:lnTo>
                      <a:pt x="58" y="32"/>
                    </a:lnTo>
                    <a:lnTo>
                      <a:pt x="58" y="22"/>
                    </a:lnTo>
                    <a:lnTo>
                      <a:pt x="58" y="22"/>
                    </a:lnTo>
                    <a:lnTo>
                      <a:pt x="54" y="12"/>
                    </a:lnTo>
                    <a:lnTo>
                      <a:pt x="46" y="6"/>
                    </a:lnTo>
                    <a:lnTo>
                      <a:pt x="38" y="2"/>
                    </a:lnTo>
                    <a:lnTo>
                      <a:pt x="3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8" name="Freeform 95"/>
              <p:cNvSpPr>
                <a:spLocks/>
              </p:cNvSpPr>
              <p:nvPr/>
            </p:nvSpPr>
            <p:spPr bwMode="auto">
              <a:xfrm>
                <a:off x="6797675" y="3517900"/>
                <a:ext cx="82550" cy="79375"/>
              </a:xfrm>
              <a:custGeom>
                <a:avLst/>
                <a:gdLst/>
                <a:ahLst/>
                <a:cxnLst>
                  <a:cxn ang="0">
                    <a:pos x="26" y="0"/>
                  </a:cxn>
                  <a:cxn ang="0">
                    <a:pos x="26" y="0"/>
                  </a:cxn>
                  <a:cxn ang="0">
                    <a:pos x="20" y="0"/>
                  </a:cxn>
                  <a:cxn ang="0">
                    <a:pos x="20" y="0"/>
                  </a:cxn>
                  <a:cxn ang="0">
                    <a:pos x="10" y="4"/>
                  </a:cxn>
                  <a:cxn ang="0">
                    <a:pos x="4" y="12"/>
                  </a:cxn>
                  <a:cxn ang="0">
                    <a:pos x="0" y="22"/>
                  </a:cxn>
                  <a:cxn ang="0">
                    <a:pos x="2" y="32"/>
                  </a:cxn>
                  <a:cxn ang="0">
                    <a:pos x="2" y="32"/>
                  </a:cxn>
                  <a:cxn ang="0">
                    <a:pos x="4" y="40"/>
                  </a:cxn>
                  <a:cxn ang="0">
                    <a:pos x="10" y="46"/>
                  </a:cxn>
                  <a:cxn ang="0">
                    <a:pos x="18" y="50"/>
                  </a:cxn>
                  <a:cxn ang="0">
                    <a:pos x="26" y="50"/>
                  </a:cxn>
                  <a:cxn ang="0">
                    <a:pos x="26" y="50"/>
                  </a:cxn>
                  <a:cxn ang="0">
                    <a:pos x="32" y="50"/>
                  </a:cxn>
                  <a:cxn ang="0">
                    <a:pos x="32" y="50"/>
                  </a:cxn>
                  <a:cxn ang="0">
                    <a:pos x="42" y="46"/>
                  </a:cxn>
                  <a:cxn ang="0">
                    <a:pos x="48" y="38"/>
                  </a:cxn>
                  <a:cxn ang="0">
                    <a:pos x="52" y="28"/>
                  </a:cxn>
                  <a:cxn ang="0">
                    <a:pos x="50" y="18"/>
                  </a:cxn>
                  <a:cxn ang="0">
                    <a:pos x="50" y="18"/>
                  </a:cxn>
                  <a:cxn ang="0">
                    <a:pos x="48" y="10"/>
                  </a:cxn>
                  <a:cxn ang="0">
                    <a:pos x="42" y="4"/>
                  </a:cxn>
                  <a:cxn ang="0">
                    <a:pos x="34" y="0"/>
                  </a:cxn>
                  <a:cxn ang="0">
                    <a:pos x="26" y="0"/>
                  </a:cxn>
                </a:cxnLst>
                <a:rect l="0" t="0" r="r" b="b"/>
                <a:pathLst>
                  <a:path w="52" h="50">
                    <a:moveTo>
                      <a:pt x="26" y="0"/>
                    </a:moveTo>
                    <a:lnTo>
                      <a:pt x="26" y="0"/>
                    </a:lnTo>
                    <a:lnTo>
                      <a:pt x="20" y="0"/>
                    </a:lnTo>
                    <a:lnTo>
                      <a:pt x="20" y="0"/>
                    </a:lnTo>
                    <a:lnTo>
                      <a:pt x="10" y="4"/>
                    </a:lnTo>
                    <a:lnTo>
                      <a:pt x="4" y="12"/>
                    </a:lnTo>
                    <a:lnTo>
                      <a:pt x="0" y="22"/>
                    </a:lnTo>
                    <a:lnTo>
                      <a:pt x="2" y="32"/>
                    </a:lnTo>
                    <a:lnTo>
                      <a:pt x="2" y="32"/>
                    </a:lnTo>
                    <a:lnTo>
                      <a:pt x="4" y="40"/>
                    </a:lnTo>
                    <a:lnTo>
                      <a:pt x="10" y="46"/>
                    </a:lnTo>
                    <a:lnTo>
                      <a:pt x="18" y="50"/>
                    </a:lnTo>
                    <a:lnTo>
                      <a:pt x="26" y="50"/>
                    </a:lnTo>
                    <a:lnTo>
                      <a:pt x="26" y="50"/>
                    </a:lnTo>
                    <a:lnTo>
                      <a:pt x="32" y="50"/>
                    </a:lnTo>
                    <a:lnTo>
                      <a:pt x="32" y="50"/>
                    </a:lnTo>
                    <a:lnTo>
                      <a:pt x="42" y="46"/>
                    </a:lnTo>
                    <a:lnTo>
                      <a:pt x="48" y="38"/>
                    </a:lnTo>
                    <a:lnTo>
                      <a:pt x="52" y="28"/>
                    </a:lnTo>
                    <a:lnTo>
                      <a:pt x="50" y="18"/>
                    </a:lnTo>
                    <a:lnTo>
                      <a:pt x="50" y="18"/>
                    </a:lnTo>
                    <a:lnTo>
                      <a:pt x="48" y="10"/>
                    </a:lnTo>
                    <a:lnTo>
                      <a:pt x="42" y="4"/>
                    </a:lnTo>
                    <a:lnTo>
                      <a:pt x="34" y="0"/>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9" name="Freeform 96"/>
              <p:cNvSpPr>
                <a:spLocks/>
              </p:cNvSpPr>
              <p:nvPr/>
            </p:nvSpPr>
            <p:spPr bwMode="auto">
              <a:xfrm>
                <a:off x="6797675" y="3517900"/>
                <a:ext cx="82550" cy="79375"/>
              </a:xfrm>
              <a:custGeom>
                <a:avLst/>
                <a:gdLst/>
                <a:ahLst/>
                <a:cxnLst>
                  <a:cxn ang="0">
                    <a:pos x="26" y="0"/>
                  </a:cxn>
                  <a:cxn ang="0">
                    <a:pos x="26" y="0"/>
                  </a:cxn>
                  <a:cxn ang="0">
                    <a:pos x="20" y="0"/>
                  </a:cxn>
                  <a:cxn ang="0">
                    <a:pos x="20" y="0"/>
                  </a:cxn>
                  <a:cxn ang="0">
                    <a:pos x="10" y="4"/>
                  </a:cxn>
                  <a:cxn ang="0">
                    <a:pos x="4" y="12"/>
                  </a:cxn>
                  <a:cxn ang="0">
                    <a:pos x="0" y="22"/>
                  </a:cxn>
                  <a:cxn ang="0">
                    <a:pos x="2" y="32"/>
                  </a:cxn>
                  <a:cxn ang="0">
                    <a:pos x="2" y="32"/>
                  </a:cxn>
                  <a:cxn ang="0">
                    <a:pos x="4" y="40"/>
                  </a:cxn>
                  <a:cxn ang="0">
                    <a:pos x="10" y="46"/>
                  </a:cxn>
                  <a:cxn ang="0">
                    <a:pos x="18" y="50"/>
                  </a:cxn>
                  <a:cxn ang="0">
                    <a:pos x="26" y="50"/>
                  </a:cxn>
                  <a:cxn ang="0">
                    <a:pos x="26" y="50"/>
                  </a:cxn>
                  <a:cxn ang="0">
                    <a:pos x="32" y="50"/>
                  </a:cxn>
                  <a:cxn ang="0">
                    <a:pos x="32" y="50"/>
                  </a:cxn>
                  <a:cxn ang="0">
                    <a:pos x="42" y="46"/>
                  </a:cxn>
                  <a:cxn ang="0">
                    <a:pos x="48" y="38"/>
                  </a:cxn>
                  <a:cxn ang="0">
                    <a:pos x="52" y="28"/>
                  </a:cxn>
                  <a:cxn ang="0">
                    <a:pos x="50" y="18"/>
                  </a:cxn>
                  <a:cxn ang="0">
                    <a:pos x="50" y="18"/>
                  </a:cxn>
                  <a:cxn ang="0">
                    <a:pos x="48" y="10"/>
                  </a:cxn>
                  <a:cxn ang="0">
                    <a:pos x="42" y="4"/>
                  </a:cxn>
                  <a:cxn ang="0">
                    <a:pos x="34" y="0"/>
                  </a:cxn>
                  <a:cxn ang="0">
                    <a:pos x="26" y="0"/>
                  </a:cxn>
                </a:cxnLst>
                <a:rect l="0" t="0" r="r" b="b"/>
                <a:pathLst>
                  <a:path w="52" h="50">
                    <a:moveTo>
                      <a:pt x="26" y="0"/>
                    </a:moveTo>
                    <a:lnTo>
                      <a:pt x="26" y="0"/>
                    </a:lnTo>
                    <a:lnTo>
                      <a:pt x="20" y="0"/>
                    </a:lnTo>
                    <a:lnTo>
                      <a:pt x="20" y="0"/>
                    </a:lnTo>
                    <a:lnTo>
                      <a:pt x="10" y="4"/>
                    </a:lnTo>
                    <a:lnTo>
                      <a:pt x="4" y="12"/>
                    </a:lnTo>
                    <a:lnTo>
                      <a:pt x="0" y="22"/>
                    </a:lnTo>
                    <a:lnTo>
                      <a:pt x="2" y="32"/>
                    </a:lnTo>
                    <a:lnTo>
                      <a:pt x="2" y="32"/>
                    </a:lnTo>
                    <a:lnTo>
                      <a:pt x="4" y="40"/>
                    </a:lnTo>
                    <a:lnTo>
                      <a:pt x="10" y="46"/>
                    </a:lnTo>
                    <a:lnTo>
                      <a:pt x="18" y="50"/>
                    </a:lnTo>
                    <a:lnTo>
                      <a:pt x="26" y="50"/>
                    </a:lnTo>
                    <a:lnTo>
                      <a:pt x="26" y="50"/>
                    </a:lnTo>
                    <a:lnTo>
                      <a:pt x="32" y="50"/>
                    </a:lnTo>
                    <a:lnTo>
                      <a:pt x="32" y="50"/>
                    </a:lnTo>
                    <a:lnTo>
                      <a:pt x="42" y="46"/>
                    </a:lnTo>
                    <a:lnTo>
                      <a:pt x="48" y="38"/>
                    </a:lnTo>
                    <a:lnTo>
                      <a:pt x="52" y="28"/>
                    </a:lnTo>
                    <a:lnTo>
                      <a:pt x="50" y="18"/>
                    </a:lnTo>
                    <a:lnTo>
                      <a:pt x="50" y="18"/>
                    </a:lnTo>
                    <a:lnTo>
                      <a:pt x="48" y="10"/>
                    </a:lnTo>
                    <a:lnTo>
                      <a:pt x="42" y="4"/>
                    </a:lnTo>
                    <a:lnTo>
                      <a:pt x="34" y="0"/>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0" name="Freeform 97"/>
              <p:cNvSpPr>
                <a:spLocks/>
              </p:cNvSpPr>
              <p:nvPr/>
            </p:nvSpPr>
            <p:spPr bwMode="auto">
              <a:xfrm>
                <a:off x="6988175" y="3705225"/>
                <a:ext cx="73025" cy="73025"/>
              </a:xfrm>
              <a:custGeom>
                <a:avLst/>
                <a:gdLst/>
                <a:ahLst/>
                <a:cxnLst>
                  <a:cxn ang="0">
                    <a:pos x="22" y="0"/>
                  </a:cxn>
                  <a:cxn ang="0">
                    <a:pos x="22" y="0"/>
                  </a:cxn>
                  <a:cxn ang="0">
                    <a:pos x="16" y="0"/>
                  </a:cxn>
                  <a:cxn ang="0">
                    <a:pos x="16" y="0"/>
                  </a:cxn>
                  <a:cxn ang="0">
                    <a:pos x="8" y="4"/>
                  </a:cxn>
                  <a:cxn ang="0">
                    <a:pos x="2" y="12"/>
                  </a:cxn>
                  <a:cxn ang="0">
                    <a:pos x="0" y="20"/>
                  </a:cxn>
                  <a:cxn ang="0">
                    <a:pos x="0" y="30"/>
                  </a:cxn>
                  <a:cxn ang="0">
                    <a:pos x="0" y="30"/>
                  </a:cxn>
                  <a:cxn ang="0">
                    <a:pos x="2" y="36"/>
                  </a:cxn>
                  <a:cxn ang="0">
                    <a:pos x="8" y="42"/>
                  </a:cxn>
                  <a:cxn ang="0">
                    <a:pos x="14" y="46"/>
                  </a:cxn>
                  <a:cxn ang="0">
                    <a:pos x="22" y="46"/>
                  </a:cxn>
                  <a:cxn ang="0">
                    <a:pos x="22" y="46"/>
                  </a:cxn>
                  <a:cxn ang="0">
                    <a:pos x="28" y="46"/>
                  </a:cxn>
                  <a:cxn ang="0">
                    <a:pos x="28" y="46"/>
                  </a:cxn>
                  <a:cxn ang="0">
                    <a:pos x="36" y="42"/>
                  </a:cxn>
                  <a:cxn ang="0">
                    <a:pos x="42" y="34"/>
                  </a:cxn>
                  <a:cxn ang="0">
                    <a:pos x="46" y="26"/>
                  </a:cxn>
                  <a:cxn ang="0">
                    <a:pos x="44" y="18"/>
                  </a:cxn>
                  <a:cxn ang="0">
                    <a:pos x="44" y="18"/>
                  </a:cxn>
                  <a:cxn ang="0">
                    <a:pos x="42" y="10"/>
                  </a:cxn>
                  <a:cxn ang="0">
                    <a:pos x="36" y="4"/>
                  </a:cxn>
                  <a:cxn ang="0">
                    <a:pos x="30" y="2"/>
                  </a:cxn>
                  <a:cxn ang="0">
                    <a:pos x="22" y="0"/>
                  </a:cxn>
                </a:cxnLst>
                <a:rect l="0" t="0" r="r" b="b"/>
                <a:pathLst>
                  <a:path w="46" h="46">
                    <a:moveTo>
                      <a:pt x="22" y="0"/>
                    </a:moveTo>
                    <a:lnTo>
                      <a:pt x="22" y="0"/>
                    </a:lnTo>
                    <a:lnTo>
                      <a:pt x="16" y="0"/>
                    </a:lnTo>
                    <a:lnTo>
                      <a:pt x="16" y="0"/>
                    </a:lnTo>
                    <a:lnTo>
                      <a:pt x="8" y="4"/>
                    </a:lnTo>
                    <a:lnTo>
                      <a:pt x="2" y="12"/>
                    </a:lnTo>
                    <a:lnTo>
                      <a:pt x="0" y="20"/>
                    </a:lnTo>
                    <a:lnTo>
                      <a:pt x="0" y="30"/>
                    </a:lnTo>
                    <a:lnTo>
                      <a:pt x="0" y="30"/>
                    </a:lnTo>
                    <a:lnTo>
                      <a:pt x="2" y="36"/>
                    </a:lnTo>
                    <a:lnTo>
                      <a:pt x="8" y="42"/>
                    </a:lnTo>
                    <a:lnTo>
                      <a:pt x="14" y="46"/>
                    </a:lnTo>
                    <a:lnTo>
                      <a:pt x="22" y="46"/>
                    </a:lnTo>
                    <a:lnTo>
                      <a:pt x="22" y="46"/>
                    </a:lnTo>
                    <a:lnTo>
                      <a:pt x="28" y="46"/>
                    </a:lnTo>
                    <a:lnTo>
                      <a:pt x="28" y="46"/>
                    </a:lnTo>
                    <a:lnTo>
                      <a:pt x="36" y="42"/>
                    </a:lnTo>
                    <a:lnTo>
                      <a:pt x="42" y="34"/>
                    </a:lnTo>
                    <a:lnTo>
                      <a:pt x="46" y="26"/>
                    </a:lnTo>
                    <a:lnTo>
                      <a:pt x="44" y="18"/>
                    </a:lnTo>
                    <a:lnTo>
                      <a:pt x="44" y="18"/>
                    </a:lnTo>
                    <a:lnTo>
                      <a:pt x="42" y="10"/>
                    </a:lnTo>
                    <a:lnTo>
                      <a:pt x="36" y="4"/>
                    </a:lnTo>
                    <a:lnTo>
                      <a:pt x="30" y="2"/>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1" name="Freeform 98"/>
              <p:cNvSpPr>
                <a:spLocks/>
              </p:cNvSpPr>
              <p:nvPr/>
            </p:nvSpPr>
            <p:spPr bwMode="auto">
              <a:xfrm>
                <a:off x="6988175" y="3705225"/>
                <a:ext cx="73025" cy="73025"/>
              </a:xfrm>
              <a:custGeom>
                <a:avLst/>
                <a:gdLst/>
                <a:ahLst/>
                <a:cxnLst>
                  <a:cxn ang="0">
                    <a:pos x="22" y="0"/>
                  </a:cxn>
                  <a:cxn ang="0">
                    <a:pos x="22" y="0"/>
                  </a:cxn>
                  <a:cxn ang="0">
                    <a:pos x="16" y="0"/>
                  </a:cxn>
                  <a:cxn ang="0">
                    <a:pos x="16" y="0"/>
                  </a:cxn>
                  <a:cxn ang="0">
                    <a:pos x="8" y="4"/>
                  </a:cxn>
                  <a:cxn ang="0">
                    <a:pos x="2" y="12"/>
                  </a:cxn>
                  <a:cxn ang="0">
                    <a:pos x="0" y="20"/>
                  </a:cxn>
                  <a:cxn ang="0">
                    <a:pos x="0" y="30"/>
                  </a:cxn>
                  <a:cxn ang="0">
                    <a:pos x="0" y="30"/>
                  </a:cxn>
                  <a:cxn ang="0">
                    <a:pos x="2" y="36"/>
                  </a:cxn>
                  <a:cxn ang="0">
                    <a:pos x="8" y="42"/>
                  </a:cxn>
                  <a:cxn ang="0">
                    <a:pos x="14" y="46"/>
                  </a:cxn>
                  <a:cxn ang="0">
                    <a:pos x="22" y="46"/>
                  </a:cxn>
                  <a:cxn ang="0">
                    <a:pos x="22" y="46"/>
                  </a:cxn>
                  <a:cxn ang="0">
                    <a:pos x="28" y="46"/>
                  </a:cxn>
                  <a:cxn ang="0">
                    <a:pos x="28" y="46"/>
                  </a:cxn>
                  <a:cxn ang="0">
                    <a:pos x="36" y="42"/>
                  </a:cxn>
                  <a:cxn ang="0">
                    <a:pos x="42" y="34"/>
                  </a:cxn>
                  <a:cxn ang="0">
                    <a:pos x="46" y="26"/>
                  </a:cxn>
                  <a:cxn ang="0">
                    <a:pos x="44" y="18"/>
                  </a:cxn>
                  <a:cxn ang="0">
                    <a:pos x="44" y="18"/>
                  </a:cxn>
                  <a:cxn ang="0">
                    <a:pos x="42" y="10"/>
                  </a:cxn>
                  <a:cxn ang="0">
                    <a:pos x="36" y="4"/>
                  </a:cxn>
                  <a:cxn ang="0">
                    <a:pos x="30" y="2"/>
                  </a:cxn>
                  <a:cxn ang="0">
                    <a:pos x="22" y="0"/>
                  </a:cxn>
                </a:cxnLst>
                <a:rect l="0" t="0" r="r" b="b"/>
                <a:pathLst>
                  <a:path w="46" h="46">
                    <a:moveTo>
                      <a:pt x="22" y="0"/>
                    </a:moveTo>
                    <a:lnTo>
                      <a:pt x="22" y="0"/>
                    </a:lnTo>
                    <a:lnTo>
                      <a:pt x="16" y="0"/>
                    </a:lnTo>
                    <a:lnTo>
                      <a:pt x="16" y="0"/>
                    </a:lnTo>
                    <a:lnTo>
                      <a:pt x="8" y="4"/>
                    </a:lnTo>
                    <a:lnTo>
                      <a:pt x="2" y="12"/>
                    </a:lnTo>
                    <a:lnTo>
                      <a:pt x="0" y="20"/>
                    </a:lnTo>
                    <a:lnTo>
                      <a:pt x="0" y="30"/>
                    </a:lnTo>
                    <a:lnTo>
                      <a:pt x="0" y="30"/>
                    </a:lnTo>
                    <a:lnTo>
                      <a:pt x="2" y="36"/>
                    </a:lnTo>
                    <a:lnTo>
                      <a:pt x="8" y="42"/>
                    </a:lnTo>
                    <a:lnTo>
                      <a:pt x="14" y="46"/>
                    </a:lnTo>
                    <a:lnTo>
                      <a:pt x="22" y="46"/>
                    </a:lnTo>
                    <a:lnTo>
                      <a:pt x="22" y="46"/>
                    </a:lnTo>
                    <a:lnTo>
                      <a:pt x="28" y="46"/>
                    </a:lnTo>
                    <a:lnTo>
                      <a:pt x="28" y="46"/>
                    </a:lnTo>
                    <a:lnTo>
                      <a:pt x="36" y="42"/>
                    </a:lnTo>
                    <a:lnTo>
                      <a:pt x="42" y="34"/>
                    </a:lnTo>
                    <a:lnTo>
                      <a:pt x="46" y="26"/>
                    </a:lnTo>
                    <a:lnTo>
                      <a:pt x="44" y="18"/>
                    </a:lnTo>
                    <a:lnTo>
                      <a:pt x="44" y="18"/>
                    </a:lnTo>
                    <a:lnTo>
                      <a:pt x="42" y="10"/>
                    </a:lnTo>
                    <a:lnTo>
                      <a:pt x="36" y="4"/>
                    </a:lnTo>
                    <a:lnTo>
                      <a:pt x="30" y="2"/>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2" name="Freeform 99"/>
              <p:cNvSpPr>
                <a:spLocks/>
              </p:cNvSpPr>
              <p:nvPr/>
            </p:nvSpPr>
            <p:spPr bwMode="auto">
              <a:xfrm>
                <a:off x="7140575" y="3921125"/>
                <a:ext cx="66675" cy="66675"/>
              </a:xfrm>
              <a:custGeom>
                <a:avLst/>
                <a:gdLst/>
                <a:ahLst/>
                <a:cxnLst>
                  <a:cxn ang="0">
                    <a:pos x="20" y="0"/>
                  </a:cxn>
                  <a:cxn ang="0">
                    <a:pos x="20" y="0"/>
                  </a:cxn>
                  <a:cxn ang="0">
                    <a:pos x="16" y="2"/>
                  </a:cxn>
                  <a:cxn ang="0">
                    <a:pos x="16" y="2"/>
                  </a:cxn>
                  <a:cxn ang="0">
                    <a:pos x="8" y="6"/>
                  </a:cxn>
                  <a:cxn ang="0">
                    <a:pos x="2" y="12"/>
                  </a:cxn>
                  <a:cxn ang="0">
                    <a:pos x="0" y="18"/>
                  </a:cxn>
                  <a:cxn ang="0">
                    <a:pos x="0" y="28"/>
                  </a:cxn>
                  <a:cxn ang="0">
                    <a:pos x="0" y="28"/>
                  </a:cxn>
                  <a:cxn ang="0">
                    <a:pos x="4" y="34"/>
                  </a:cxn>
                  <a:cxn ang="0">
                    <a:pos x="8" y="38"/>
                  </a:cxn>
                  <a:cxn ang="0">
                    <a:pos x="14" y="42"/>
                  </a:cxn>
                  <a:cxn ang="0">
                    <a:pos x="20" y="42"/>
                  </a:cxn>
                  <a:cxn ang="0">
                    <a:pos x="20" y="42"/>
                  </a:cxn>
                  <a:cxn ang="0">
                    <a:pos x="26" y="42"/>
                  </a:cxn>
                  <a:cxn ang="0">
                    <a:pos x="26" y="42"/>
                  </a:cxn>
                  <a:cxn ang="0">
                    <a:pos x="34" y="38"/>
                  </a:cxn>
                  <a:cxn ang="0">
                    <a:pos x="38" y="32"/>
                  </a:cxn>
                  <a:cxn ang="0">
                    <a:pos x="42" y="24"/>
                  </a:cxn>
                  <a:cxn ang="0">
                    <a:pos x="40" y="16"/>
                  </a:cxn>
                  <a:cxn ang="0">
                    <a:pos x="40" y="16"/>
                  </a:cxn>
                  <a:cxn ang="0">
                    <a:pos x="38" y="10"/>
                  </a:cxn>
                  <a:cxn ang="0">
                    <a:pos x="34" y="6"/>
                  </a:cxn>
                  <a:cxn ang="0">
                    <a:pos x="28" y="2"/>
                  </a:cxn>
                  <a:cxn ang="0">
                    <a:pos x="20" y="0"/>
                  </a:cxn>
                </a:cxnLst>
                <a:rect l="0" t="0" r="r" b="b"/>
                <a:pathLst>
                  <a:path w="42" h="42">
                    <a:moveTo>
                      <a:pt x="20" y="0"/>
                    </a:moveTo>
                    <a:lnTo>
                      <a:pt x="20" y="0"/>
                    </a:lnTo>
                    <a:lnTo>
                      <a:pt x="16" y="2"/>
                    </a:lnTo>
                    <a:lnTo>
                      <a:pt x="16" y="2"/>
                    </a:lnTo>
                    <a:lnTo>
                      <a:pt x="8" y="6"/>
                    </a:lnTo>
                    <a:lnTo>
                      <a:pt x="2" y="12"/>
                    </a:lnTo>
                    <a:lnTo>
                      <a:pt x="0" y="18"/>
                    </a:lnTo>
                    <a:lnTo>
                      <a:pt x="0" y="28"/>
                    </a:lnTo>
                    <a:lnTo>
                      <a:pt x="0" y="28"/>
                    </a:lnTo>
                    <a:lnTo>
                      <a:pt x="4" y="34"/>
                    </a:lnTo>
                    <a:lnTo>
                      <a:pt x="8" y="38"/>
                    </a:lnTo>
                    <a:lnTo>
                      <a:pt x="14" y="42"/>
                    </a:lnTo>
                    <a:lnTo>
                      <a:pt x="20" y="42"/>
                    </a:lnTo>
                    <a:lnTo>
                      <a:pt x="20" y="42"/>
                    </a:lnTo>
                    <a:lnTo>
                      <a:pt x="26" y="42"/>
                    </a:lnTo>
                    <a:lnTo>
                      <a:pt x="26" y="42"/>
                    </a:lnTo>
                    <a:lnTo>
                      <a:pt x="34" y="38"/>
                    </a:lnTo>
                    <a:lnTo>
                      <a:pt x="38" y="32"/>
                    </a:lnTo>
                    <a:lnTo>
                      <a:pt x="42" y="24"/>
                    </a:lnTo>
                    <a:lnTo>
                      <a:pt x="40" y="16"/>
                    </a:lnTo>
                    <a:lnTo>
                      <a:pt x="40" y="16"/>
                    </a:lnTo>
                    <a:lnTo>
                      <a:pt x="38" y="10"/>
                    </a:lnTo>
                    <a:lnTo>
                      <a:pt x="34" y="6"/>
                    </a:lnTo>
                    <a:lnTo>
                      <a:pt x="28" y="2"/>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3" name="Freeform 100"/>
              <p:cNvSpPr>
                <a:spLocks/>
              </p:cNvSpPr>
              <p:nvPr/>
            </p:nvSpPr>
            <p:spPr bwMode="auto">
              <a:xfrm>
                <a:off x="7140575" y="3921125"/>
                <a:ext cx="66675" cy="66675"/>
              </a:xfrm>
              <a:custGeom>
                <a:avLst/>
                <a:gdLst/>
                <a:ahLst/>
                <a:cxnLst>
                  <a:cxn ang="0">
                    <a:pos x="20" y="0"/>
                  </a:cxn>
                  <a:cxn ang="0">
                    <a:pos x="20" y="0"/>
                  </a:cxn>
                  <a:cxn ang="0">
                    <a:pos x="16" y="2"/>
                  </a:cxn>
                  <a:cxn ang="0">
                    <a:pos x="16" y="2"/>
                  </a:cxn>
                  <a:cxn ang="0">
                    <a:pos x="8" y="6"/>
                  </a:cxn>
                  <a:cxn ang="0">
                    <a:pos x="2" y="12"/>
                  </a:cxn>
                  <a:cxn ang="0">
                    <a:pos x="0" y="18"/>
                  </a:cxn>
                  <a:cxn ang="0">
                    <a:pos x="0" y="28"/>
                  </a:cxn>
                  <a:cxn ang="0">
                    <a:pos x="0" y="28"/>
                  </a:cxn>
                  <a:cxn ang="0">
                    <a:pos x="4" y="34"/>
                  </a:cxn>
                  <a:cxn ang="0">
                    <a:pos x="8" y="38"/>
                  </a:cxn>
                  <a:cxn ang="0">
                    <a:pos x="14" y="42"/>
                  </a:cxn>
                  <a:cxn ang="0">
                    <a:pos x="20" y="42"/>
                  </a:cxn>
                  <a:cxn ang="0">
                    <a:pos x="20" y="42"/>
                  </a:cxn>
                  <a:cxn ang="0">
                    <a:pos x="26" y="42"/>
                  </a:cxn>
                  <a:cxn ang="0">
                    <a:pos x="26" y="42"/>
                  </a:cxn>
                  <a:cxn ang="0">
                    <a:pos x="34" y="38"/>
                  </a:cxn>
                  <a:cxn ang="0">
                    <a:pos x="38" y="32"/>
                  </a:cxn>
                  <a:cxn ang="0">
                    <a:pos x="42" y="24"/>
                  </a:cxn>
                  <a:cxn ang="0">
                    <a:pos x="40" y="16"/>
                  </a:cxn>
                  <a:cxn ang="0">
                    <a:pos x="40" y="16"/>
                  </a:cxn>
                  <a:cxn ang="0">
                    <a:pos x="38" y="10"/>
                  </a:cxn>
                  <a:cxn ang="0">
                    <a:pos x="34" y="6"/>
                  </a:cxn>
                  <a:cxn ang="0">
                    <a:pos x="28" y="2"/>
                  </a:cxn>
                  <a:cxn ang="0">
                    <a:pos x="20" y="0"/>
                  </a:cxn>
                </a:cxnLst>
                <a:rect l="0" t="0" r="r" b="b"/>
                <a:pathLst>
                  <a:path w="42" h="42">
                    <a:moveTo>
                      <a:pt x="20" y="0"/>
                    </a:moveTo>
                    <a:lnTo>
                      <a:pt x="20" y="0"/>
                    </a:lnTo>
                    <a:lnTo>
                      <a:pt x="16" y="2"/>
                    </a:lnTo>
                    <a:lnTo>
                      <a:pt x="16" y="2"/>
                    </a:lnTo>
                    <a:lnTo>
                      <a:pt x="8" y="6"/>
                    </a:lnTo>
                    <a:lnTo>
                      <a:pt x="2" y="12"/>
                    </a:lnTo>
                    <a:lnTo>
                      <a:pt x="0" y="18"/>
                    </a:lnTo>
                    <a:lnTo>
                      <a:pt x="0" y="28"/>
                    </a:lnTo>
                    <a:lnTo>
                      <a:pt x="0" y="28"/>
                    </a:lnTo>
                    <a:lnTo>
                      <a:pt x="4" y="34"/>
                    </a:lnTo>
                    <a:lnTo>
                      <a:pt x="8" y="38"/>
                    </a:lnTo>
                    <a:lnTo>
                      <a:pt x="14" y="42"/>
                    </a:lnTo>
                    <a:lnTo>
                      <a:pt x="20" y="42"/>
                    </a:lnTo>
                    <a:lnTo>
                      <a:pt x="20" y="42"/>
                    </a:lnTo>
                    <a:lnTo>
                      <a:pt x="26" y="42"/>
                    </a:lnTo>
                    <a:lnTo>
                      <a:pt x="26" y="42"/>
                    </a:lnTo>
                    <a:lnTo>
                      <a:pt x="34" y="38"/>
                    </a:lnTo>
                    <a:lnTo>
                      <a:pt x="38" y="32"/>
                    </a:lnTo>
                    <a:lnTo>
                      <a:pt x="42" y="24"/>
                    </a:lnTo>
                    <a:lnTo>
                      <a:pt x="40" y="16"/>
                    </a:lnTo>
                    <a:lnTo>
                      <a:pt x="40" y="16"/>
                    </a:lnTo>
                    <a:lnTo>
                      <a:pt x="38" y="10"/>
                    </a:lnTo>
                    <a:lnTo>
                      <a:pt x="34" y="6"/>
                    </a:lnTo>
                    <a:lnTo>
                      <a:pt x="28" y="2"/>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4" name="Freeform 101"/>
              <p:cNvSpPr>
                <a:spLocks/>
              </p:cNvSpPr>
              <p:nvPr/>
            </p:nvSpPr>
            <p:spPr bwMode="auto">
              <a:xfrm>
                <a:off x="7254875" y="4162425"/>
                <a:ext cx="57150" cy="60325"/>
              </a:xfrm>
              <a:custGeom>
                <a:avLst/>
                <a:gdLst/>
                <a:ahLst/>
                <a:cxnLst>
                  <a:cxn ang="0">
                    <a:pos x="18" y="0"/>
                  </a:cxn>
                  <a:cxn ang="0">
                    <a:pos x="18" y="0"/>
                  </a:cxn>
                  <a:cxn ang="0">
                    <a:pos x="14" y="0"/>
                  </a:cxn>
                  <a:cxn ang="0">
                    <a:pos x="14" y="0"/>
                  </a:cxn>
                  <a:cxn ang="0">
                    <a:pos x="6" y="4"/>
                  </a:cxn>
                  <a:cxn ang="0">
                    <a:pos x="2" y="10"/>
                  </a:cxn>
                  <a:cxn ang="0">
                    <a:pos x="0" y="16"/>
                  </a:cxn>
                  <a:cxn ang="0">
                    <a:pos x="0" y="24"/>
                  </a:cxn>
                  <a:cxn ang="0">
                    <a:pos x="0" y="24"/>
                  </a:cxn>
                  <a:cxn ang="0">
                    <a:pos x="2" y="30"/>
                  </a:cxn>
                  <a:cxn ang="0">
                    <a:pos x="6" y="34"/>
                  </a:cxn>
                  <a:cxn ang="0">
                    <a:pos x="12" y="36"/>
                  </a:cxn>
                  <a:cxn ang="0">
                    <a:pos x="18" y="38"/>
                  </a:cxn>
                  <a:cxn ang="0">
                    <a:pos x="18" y="38"/>
                  </a:cxn>
                  <a:cxn ang="0">
                    <a:pos x="22" y="36"/>
                  </a:cxn>
                  <a:cxn ang="0">
                    <a:pos x="22" y="36"/>
                  </a:cxn>
                  <a:cxn ang="0">
                    <a:pos x="30" y="34"/>
                  </a:cxn>
                  <a:cxn ang="0">
                    <a:pos x="34" y="28"/>
                  </a:cxn>
                  <a:cxn ang="0">
                    <a:pos x="36" y="22"/>
                  </a:cxn>
                  <a:cxn ang="0">
                    <a:pos x="36" y="14"/>
                  </a:cxn>
                  <a:cxn ang="0">
                    <a:pos x="36" y="14"/>
                  </a:cxn>
                  <a:cxn ang="0">
                    <a:pos x="34" y="8"/>
                  </a:cxn>
                  <a:cxn ang="0">
                    <a:pos x="30" y="4"/>
                  </a:cxn>
                  <a:cxn ang="0">
                    <a:pos x="24" y="0"/>
                  </a:cxn>
                  <a:cxn ang="0">
                    <a:pos x="18" y="0"/>
                  </a:cxn>
                </a:cxnLst>
                <a:rect l="0" t="0" r="r" b="b"/>
                <a:pathLst>
                  <a:path w="36" h="38">
                    <a:moveTo>
                      <a:pt x="18" y="0"/>
                    </a:moveTo>
                    <a:lnTo>
                      <a:pt x="18" y="0"/>
                    </a:lnTo>
                    <a:lnTo>
                      <a:pt x="14" y="0"/>
                    </a:lnTo>
                    <a:lnTo>
                      <a:pt x="14" y="0"/>
                    </a:lnTo>
                    <a:lnTo>
                      <a:pt x="6" y="4"/>
                    </a:lnTo>
                    <a:lnTo>
                      <a:pt x="2" y="10"/>
                    </a:lnTo>
                    <a:lnTo>
                      <a:pt x="0" y="16"/>
                    </a:lnTo>
                    <a:lnTo>
                      <a:pt x="0" y="24"/>
                    </a:lnTo>
                    <a:lnTo>
                      <a:pt x="0" y="24"/>
                    </a:lnTo>
                    <a:lnTo>
                      <a:pt x="2" y="30"/>
                    </a:lnTo>
                    <a:lnTo>
                      <a:pt x="6" y="34"/>
                    </a:lnTo>
                    <a:lnTo>
                      <a:pt x="12" y="36"/>
                    </a:lnTo>
                    <a:lnTo>
                      <a:pt x="18" y="38"/>
                    </a:lnTo>
                    <a:lnTo>
                      <a:pt x="18" y="38"/>
                    </a:lnTo>
                    <a:lnTo>
                      <a:pt x="22" y="36"/>
                    </a:lnTo>
                    <a:lnTo>
                      <a:pt x="22" y="36"/>
                    </a:lnTo>
                    <a:lnTo>
                      <a:pt x="30" y="34"/>
                    </a:lnTo>
                    <a:lnTo>
                      <a:pt x="34" y="28"/>
                    </a:lnTo>
                    <a:lnTo>
                      <a:pt x="36" y="22"/>
                    </a:lnTo>
                    <a:lnTo>
                      <a:pt x="36" y="14"/>
                    </a:lnTo>
                    <a:lnTo>
                      <a:pt x="36" y="14"/>
                    </a:lnTo>
                    <a:lnTo>
                      <a:pt x="34" y="8"/>
                    </a:lnTo>
                    <a:lnTo>
                      <a:pt x="30" y="4"/>
                    </a:lnTo>
                    <a:lnTo>
                      <a:pt x="24" y="0"/>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5" name="Freeform 102"/>
              <p:cNvSpPr>
                <a:spLocks/>
              </p:cNvSpPr>
              <p:nvPr/>
            </p:nvSpPr>
            <p:spPr bwMode="auto">
              <a:xfrm>
                <a:off x="7254875" y="4162425"/>
                <a:ext cx="57150" cy="60325"/>
              </a:xfrm>
              <a:custGeom>
                <a:avLst/>
                <a:gdLst/>
                <a:ahLst/>
                <a:cxnLst>
                  <a:cxn ang="0">
                    <a:pos x="18" y="0"/>
                  </a:cxn>
                  <a:cxn ang="0">
                    <a:pos x="18" y="0"/>
                  </a:cxn>
                  <a:cxn ang="0">
                    <a:pos x="14" y="0"/>
                  </a:cxn>
                  <a:cxn ang="0">
                    <a:pos x="14" y="0"/>
                  </a:cxn>
                  <a:cxn ang="0">
                    <a:pos x="6" y="4"/>
                  </a:cxn>
                  <a:cxn ang="0">
                    <a:pos x="2" y="10"/>
                  </a:cxn>
                  <a:cxn ang="0">
                    <a:pos x="0" y="16"/>
                  </a:cxn>
                  <a:cxn ang="0">
                    <a:pos x="0" y="24"/>
                  </a:cxn>
                  <a:cxn ang="0">
                    <a:pos x="0" y="24"/>
                  </a:cxn>
                  <a:cxn ang="0">
                    <a:pos x="2" y="30"/>
                  </a:cxn>
                  <a:cxn ang="0">
                    <a:pos x="6" y="34"/>
                  </a:cxn>
                  <a:cxn ang="0">
                    <a:pos x="12" y="36"/>
                  </a:cxn>
                  <a:cxn ang="0">
                    <a:pos x="18" y="38"/>
                  </a:cxn>
                  <a:cxn ang="0">
                    <a:pos x="18" y="38"/>
                  </a:cxn>
                  <a:cxn ang="0">
                    <a:pos x="22" y="36"/>
                  </a:cxn>
                  <a:cxn ang="0">
                    <a:pos x="22" y="36"/>
                  </a:cxn>
                  <a:cxn ang="0">
                    <a:pos x="30" y="34"/>
                  </a:cxn>
                  <a:cxn ang="0">
                    <a:pos x="34" y="28"/>
                  </a:cxn>
                  <a:cxn ang="0">
                    <a:pos x="36" y="22"/>
                  </a:cxn>
                  <a:cxn ang="0">
                    <a:pos x="36" y="14"/>
                  </a:cxn>
                  <a:cxn ang="0">
                    <a:pos x="36" y="14"/>
                  </a:cxn>
                  <a:cxn ang="0">
                    <a:pos x="34" y="8"/>
                  </a:cxn>
                  <a:cxn ang="0">
                    <a:pos x="30" y="4"/>
                  </a:cxn>
                  <a:cxn ang="0">
                    <a:pos x="24" y="0"/>
                  </a:cxn>
                  <a:cxn ang="0">
                    <a:pos x="18" y="0"/>
                  </a:cxn>
                </a:cxnLst>
                <a:rect l="0" t="0" r="r" b="b"/>
                <a:pathLst>
                  <a:path w="36" h="38">
                    <a:moveTo>
                      <a:pt x="18" y="0"/>
                    </a:moveTo>
                    <a:lnTo>
                      <a:pt x="18" y="0"/>
                    </a:lnTo>
                    <a:lnTo>
                      <a:pt x="14" y="0"/>
                    </a:lnTo>
                    <a:lnTo>
                      <a:pt x="14" y="0"/>
                    </a:lnTo>
                    <a:lnTo>
                      <a:pt x="6" y="4"/>
                    </a:lnTo>
                    <a:lnTo>
                      <a:pt x="2" y="10"/>
                    </a:lnTo>
                    <a:lnTo>
                      <a:pt x="0" y="16"/>
                    </a:lnTo>
                    <a:lnTo>
                      <a:pt x="0" y="24"/>
                    </a:lnTo>
                    <a:lnTo>
                      <a:pt x="0" y="24"/>
                    </a:lnTo>
                    <a:lnTo>
                      <a:pt x="2" y="30"/>
                    </a:lnTo>
                    <a:lnTo>
                      <a:pt x="6" y="34"/>
                    </a:lnTo>
                    <a:lnTo>
                      <a:pt x="12" y="36"/>
                    </a:lnTo>
                    <a:lnTo>
                      <a:pt x="18" y="38"/>
                    </a:lnTo>
                    <a:lnTo>
                      <a:pt x="18" y="38"/>
                    </a:lnTo>
                    <a:lnTo>
                      <a:pt x="22" y="36"/>
                    </a:lnTo>
                    <a:lnTo>
                      <a:pt x="22" y="36"/>
                    </a:lnTo>
                    <a:lnTo>
                      <a:pt x="30" y="34"/>
                    </a:lnTo>
                    <a:lnTo>
                      <a:pt x="34" y="28"/>
                    </a:lnTo>
                    <a:lnTo>
                      <a:pt x="36" y="22"/>
                    </a:lnTo>
                    <a:lnTo>
                      <a:pt x="36" y="14"/>
                    </a:lnTo>
                    <a:lnTo>
                      <a:pt x="36" y="14"/>
                    </a:lnTo>
                    <a:lnTo>
                      <a:pt x="34" y="8"/>
                    </a:lnTo>
                    <a:lnTo>
                      <a:pt x="30" y="4"/>
                    </a:lnTo>
                    <a:lnTo>
                      <a:pt x="24" y="0"/>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6" name="Freeform 103"/>
              <p:cNvSpPr>
                <a:spLocks/>
              </p:cNvSpPr>
              <p:nvPr/>
            </p:nvSpPr>
            <p:spPr bwMode="auto">
              <a:xfrm>
                <a:off x="7324725" y="4416425"/>
                <a:ext cx="53975" cy="53975"/>
              </a:xfrm>
              <a:custGeom>
                <a:avLst/>
                <a:gdLst/>
                <a:ahLst/>
                <a:cxnLst>
                  <a:cxn ang="0">
                    <a:pos x="16" y="0"/>
                  </a:cxn>
                  <a:cxn ang="0">
                    <a:pos x="16" y="0"/>
                  </a:cxn>
                  <a:cxn ang="0">
                    <a:pos x="12" y="2"/>
                  </a:cxn>
                  <a:cxn ang="0">
                    <a:pos x="12" y="2"/>
                  </a:cxn>
                  <a:cxn ang="0">
                    <a:pos x="6" y="4"/>
                  </a:cxn>
                  <a:cxn ang="0">
                    <a:pos x="2" y="8"/>
                  </a:cxn>
                  <a:cxn ang="0">
                    <a:pos x="0" y="16"/>
                  </a:cxn>
                  <a:cxn ang="0">
                    <a:pos x="0" y="22"/>
                  </a:cxn>
                  <a:cxn ang="0">
                    <a:pos x="0" y="22"/>
                  </a:cxn>
                  <a:cxn ang="0">
                    <a:pos x="2" y="28"/>
                  </a:cxn>
                  <a:cxn ang="0">
                    <a:pos x="6" y="30"/>
                  </a:cxn>
                  <a:cxn ang="0">
                    <a:pos x="12" y="34"/>
                  </a:cxn>
                  <a:cxn ang="0">
                    <a:pos x="16" y="34"/>
                  </a:cxn>
                  <a:cxn ang="0">
                    <a:pos x="16" y="34"/>
                  </a:cxn>
                  <a:cxn ang="0">
                    <a:pos x="20" y="34"/>
                  </a:cxn>
                  <a:cxn ang="0">
                    <a:pos x="20" y="34"/>
                  </a:cxn>
                  <a:cxn ang="0">
                    <a:pos x="26" y="30"/>
                  </a:cxn>
                  <a:cxn ang="0">
                    <a:pos x="32" y="26"/>
                  </a:cxn>
                  <a:cxn ang="0">
                    <a:pos x="34" y="20"/>
                  </a:cxn>
                  <a:cxn ang="0">
                    <a:pos x="32" y="14"/>
                  </a:cxn>
                  <a:cxn ang="0">
                    <a:pos x="32" y="14"/>
                  </a:cxn>
                  <a:cxn ang="0">
                    <a:pos x="30" y="8"/>
                  </a:cxn>
                  <a:cxn ang="0">
                    <a:pos x="26" y="4"/>
                  </a:cxn>
                  <a:cxn ang="0">
                    <a:pos x="22" y="2"/>
                  </a:cxn>
                  <a:cxn ang="0">
                    <a:pos x="16" y="0"/>
                  </a:cxn>
                </a:cxnLst>
                <a:rect l="0" t="0" r="r" b="b"/>
                <a:pathLst>
                  <a:path w="34" h="34">
                    <a:moveTo>
                      <a:pt x="16" y="0"/>
                    </a:moveTo>
                    <a:lnTo>
                      <a:pt x="16" y="0"/>
                    </a:lnTo>
                    <a:lnTo>
                      <a:pt x="12" y="2"/>
                    </a:lnTo>
                    <a:lnTo>
                      <a:pt x="12" y="2"/>
                    </a:lnTo>
                    <a:lnTo>
                      <a:pt x="6" y="4"/>
                    </a:lnTo>
                    <a:lnTo>
                      <a:pt x="2" y="8"/>
                    </a:lnTo>
                    <a:lnTo>
                      <a:pt x="0" y="16"/>
                    </a:lnTo>
                    <a:lnTo>
                      <a:pt x="0" y="22"/>
                    </a:lnTo>
                    <a:lnTo>
                      <a:pt x="0" y="22"/>
                    </a:lnTo>
                    <a:lnTo>
                      <a:pt x="2" y="28"/>
                    </a:lnTo>
                    <a:lnTo>
                      <a:pt x="6" y="30"/>
                    </a:lnTo>
                    <a:lnTo>
                      <a:pt x="12" y="34"/>
                    </a:lnTo>
                    <a:lnTo>
                      <a:pt x="16" y="34"/>
                    </a:lnTo>
                    <a:lnTo>
                      <a:pt x="16" y="34"/>
                    </a:lnTo>
                    <a:lnTo>
                      <a:pt x="20" y="34"/>
                    </a:lnTo>
                    <a:lnTo>
                      <a:pt x="20" y="34"/>
                    </a:lnTo>
                    <a:lnTo>
                      <a:pt x="26" y="30"/>
                    </a:lnTo>
                    <a:lnTo>
                      <a:pt x="32" y="26"/>
                    </a:lnTo>
                    <a:lnTo>
                      <a:pt x="34" y="20"/>
                    </a:lnTo>
                    <a:lnTo>
                      <a:pt x="32" y="14"/>
                    </a:lnTo>
                    <a:lnTo>
                      <a:pt x="32" y="14"/>
                    </a:lnTo>
                    <a:lnTo>
                      <a:pt x="30" y="8"/>
                    </a:lnTo>
                    <a:lnTo>
                      <a:pt x="26" y="4"/>
                    </a:lnTo>
                    <a:lnTo>
                      <a:pt x="22" y="2"/>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7" name="Freeform 104"/>
              <p:cNvSpPr>
                <a:spLocks/>
              </p:cNvSpPr>
              <p:nvPr/>
            </p:nvSpPr>
            <p:spPr bwMode="auto">
              <a:xfrm>
                <a:off x="7324725" y="4416425"/>
                <a:ext cx="53975" cy="53975"/>
              </a:xfrm>
              <a:custGeom>
                <a:avLst/>
                <a:gdLst/>
                <a:ahLst/>
                <a:cxnLst>
                  <a:cxn ang="0">
                    <a:pos x="16" y="0"/>
                  </a:cxn>
                  <a:cxn ang="0">
                    <a:pos x="16" y="0"/>
                  </a:cxn>
                  <a:cxn ang="0">
                    <a:pos x="12" y="2"/>
                  </a:cxn>
                  <a:cxn ang="0">
                    <a:pos x="12" y="2"/>
                  </a:cxn>
                  <a:cxn ang="0">
                    <a:pos x="6" y="4"/>
                  </a:cxn>
                  <a:cxn ang="0">
                    <a:pos x="2" y="8"/>
                  </a:cxn>
                  <a:cxn ang="0">
                    <a:pos x="0" y="16"/>
                  </a:cxn>
                  <a:cxn ang="0">
                    <a:pos x="0" y="22"/>
                  </a:cxn>
                  <a:cxn ang="0">
                    <a:pos x="0" y="22"/>
                  </a:cxn>
                  <a:cxn ang="0">
                    <a:pos x="2" y="28"/>
                  </a:cxn>
                  <a:cxn ang="0">
                    <a:pos x="6" y="30"/>
                  </a:cxn>
                  <a:cxn ang="0">
                    <a:pos x="12" y="34"/>
                  </a:cxn>
                  <a:cxn ang="0">
                    <a:pos x="16" y="34"/>
                  </a:cxn>
                  <a:cxn ang="0">
                    <a:pos x="16" y="34"/>
                  </a:cxn>
                  <a:cxn ang="0">
                    <a:pos x="20" y="34"/>
                  </a:cxn>
                  <a:cxn ang="0">
                    <a:pos x="20" y="34"/>
                  </a:cxn>
                  <a:cxn ang="0">
                    <a:pos x="26" y="30"/>
                  </a:cxn>
                  <a:cxn ang="0">
                    <a:pos x="32" y="26"/>
                  </a:cxn>
                  <a:cxn ang="0">
                    <a:pos x="34" y="20"/>
                  </a:cxn>
                  <a:cxn ang="0">
                    <a:pos x="32" y="14"/>
                  </a:cxn>
                  <a:cxn ang="0">
                    <a:pos x="32" y="14"/>
                  </a:cxn>
                  <a:cxn ang="0">
                    <a:pos x="30" y="8"/>
                  </a:cxn>
                  <a:cxn ang="0">
                    <a:pos x="26" y="4"/>
                  </a:cxn>
                  <a:cxn ang="0">
                    <a:pos x="22" y="2"/>
                  </a:cxn>
                  <a:cxn ang="0">
                    <a:pos x="16" y="0"/>
                  </a:cxn>
                </a:cxnLst>
                <a:rect l="0" t="0" r="r" b="b"/>
                <a:pathLst>
                  <a:path w="34" h="34">
                    <a:moveTo>
                      <a:pt x="16" y="0"/>
                    </a:moveTo>
                    <a:lnTo>
                      <a:pt x="16" y="0"/>
                    </a:lnTo>
                    <a:lnTo>
                      <a:pt x="12" y="2"/>
                    </a:lnTo>
                    <a:lnTo>
                      <a:pt x="12" y="2"/>
                    </a:lnTo>
                    <a:lnTo>
                      <a:pt x="6" y="4"/>
                    </a:lnTo>
                    <a:lnTo>
                      <a:pt x="2" y="8"/>
                    </a:lnTo>
                    <a:lnTo>
                      <a:pt x="0" y="16"/>
                    </a:lnTo>
                    <a:lnTo>
                      <a:pt x="0" y="22"/>
                    </a:lnTo>
                    <a:lnTo>
                      <a:pt x="0" y="22"/>
                    </a:lnTo>
                    <a:lnTo>
                      <a:pt x="2" y="28"/>
                    </a:lnTo>
                    <a:lnTo>
                      <a:pt x="6" y="30"/>
                    </a:lnTo>
                    <a:lnTo>
                      <a:pt x="12" y="34"/>
                    </a:lnTo>
                    <a:lnTo>
                      <a:pt x="16" y="34"/>
                    </a:lnTo>
                    <a:lnTo>
                      <a:pt x="16" y="34"/>
                    </a:lnTo>
                    <a:lnTo>
                      <a:pt x="20" y="34"/>
                    </a:lnTo>
                    <a:lnTo>
                      <a:pt x="20" y="34"/>
                    </a:lnTo>
                    <a:lnTo>
                      <a:pt x="26" y="30"/>
                    </a:lnTo>
                    <a:lnTo>
                      <a:pt x="32" y="26"/>
                    </a:lnTo>
                    <a:lnTo>
                      <a:pt x="34" y="20"/>
                    </a:lnTo>
                    <a:lnTo>
                      <a:pt x="32" y="14"/>
                    </a:lnTo>
                    <a:lnTo>
                      <a:pt x="32" y="14"/>
                    </a:lnTo>
                    <a:lnTo>
                      <a:pt x="30" y="8"/>
                    </a:lnTo>
                    <a:lnTo>
                      <a:pt x="26" y="4"/>
                    </a:lnTo>
                    <a:lnTo>
                      <a:pt x="22" y="2"/>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8" name="Freeform 105"/>
              <p:cNvSpPr>
                <a:spLocks/>
              </p:cNvSpPr>
              <p:nvPr/>
            </p:nvSpPr>
            <p:spPr bwMode="auto">
              <a:xfrm>
                <a:off x="5295900" y="3228975"/>
                <a:ext cx="139700" cy="139700"/>
              </a:xfrm>
              <a:custGeom>
                <a:avLst/>
                <a:gdLst/>
                <a:ahLst/>
                <a:cxnLst>
                  <a:cxn ang="0">
                    <a:pos x="44" y="0"/>
                  </a:cxn>
                  <a:cxn ang="0">
                    <a:pos x="44" y="0"/>
                  </a:cxn>
                  <a:cxn ang="0">
                    <a:pos x="32" y="0"/>
                  </a:cxn>
                  <a:cxn ang="0">
                    <a:pos x="32" y="0"/>
                  </a:cxn>
                  <a:cxn ang="0">
                    <a:pos x="24" y="4"/>
                  </a:cxn>
                  <a:cxn ang="0">
                    <a:pos x="16" y="8"/>
                  </a:cxn>
                  <a:cxn ang="0">
                    <a:pos x="10" y="14"/>
                  </a:cxn>
                  <a:cxn ang="0">
                    <a:pos x="6" y="22"/>
                  </a:cxn>
                  <a:cxn ang="0">
                    <a:pos x="2" y="28"/>
                  </a:cxn>
                  <a:cxn ang="0">
                    <a:pos x="0" y="38"/>
                  </a:cxn>
                  <a:cxn ang="0">
                    <a:pos x="0" y="46"/>
                  </a:cxn>
                  <a:cxn ang="0">
                    <a:pos x="2" y="54"/>
                  </a:cxn>
                  <a:cxn ang="0">
                    <a:pos x="2" y="54"/>
                  </a:cxn>
                  <a:cxn ang="0">
                    <a:pos x="4" y="62"/>
                  </a:cxn>
                  <a:cxn ang="0">
                    <a:pos x="8" y="68"/>
                  </a:cxn>
                  <a:cxn ang="0">
                    <a:pos x="18" y="78"/>
                  </a:cxn>
                  <a:cxn ang="0">
                    <a:pos x="30" y="84"/>
                  </a:cxn>
                  <a:cxn ang="0">
                    <a:pos x="44" y="88"/>
                  </a:cxn>
                  <a:cxn ang="0">
                    <a:pos x="44" y="88"/>
                  </a:cxn>
                  <a:cxn ang="0">
                    <a:pos x="54" y="86"/>
                  </a:cxn>
                  <a:cxn ang="0">
                    <a:pos x="54" y="86"/>
                  </a:cxn>
                  <a:cxn ang="0">
                    <a:pos x="64" y="82"/>
                  </a:cxn>
                  <a:cxn ang="0">
                    <a:pos x="70" y="78"/>
                  </a:cxn>
                  <a:cxn ang="0">
                    <a:pos x="76" y="72"/>
                  </a:cxn>
                  <a:cxn ang="0">
                    <a:pos x="82" y="66"/>
                  </a:cxn>
                  <a:cxn ang="0">
                    <a:pos x="84" y="58"/>
                  </a:cxn>
                  <a:cxn ang="0">
                    <a:pos x="86" y="50"/>
                  </a:cxn>
                  <a:cxn ang="0">
                    <a:pos x="88" y="40"/>
                  </a:cxn>
                  <a:cxn ang="0">
                    <a:pos x="86" y="32"/>
                  </a:cxn>
                  <a:cxn ang="0">
                    <a:pos x="86" y="32"/>
                  </a:cxn>
                  <a:cxn ang="0">
                    <a:pos x="84" y="24"/>
                  </a:cxn>
                  <a:cxn ang="0">
                    <a:pos x="80" y="18"/>
                  </a:cxn>
                  <a:cxn ang="0">
                    <a:pos x="70" y="8"/>
                  </a:cxn>
                  <a:cxn ang="0">
                    <a:pos x="58" y="2"/>
                  </a:cxn>
                  <a:cxn ang="0">
                    <a:pos x="44" y="0"/>
                  </a:cxn>
                </a:cxnLst>
                <a:rect l="0" t="0" r="r" b="b"/>
                <a:pathLst>
                  <a:path w="88" h="88">
                    <a:moveTo>
                      <a:pt x="44" y="0"/>
                    </a:moveTo>
                    <a:lnTo>
                      <a:pt x="44" y="0"/>
                    </a:lnTo>
                    <a:lnTo>
                      <a:pt x="32" y="0"/>
                    </a:lnTo>
                    <a:lnTo>
                      <a:pt x="32" y="0"/>
                    </a:lnTo>
                    <a:lnTo>
                      <a:pt x="24" y="4"/>
                    </a:lnTo>
                    <a:lnTo>
                      <a:pt x="16" y="8"/>
                    </a:lnTo>
                    <a:lnTo>
                      <a:pt x="10" y="14"/>
                    </a:lnTo>
                    <a:lnTo>
                      <a:pt x="6" y="22"/>
                    </a:lnTo>
                    <a:lnTo>
                      <a:pt x="2" y="28"/>
                    </a:lnTo>
                    <a:lnTo>
                      <a:pt x="0" y="38"/>
                    </a:lnTo>
                    <a:lnTo>
                      <a:pt x="0" y="46"/>
                    </a:lnTo>
                    <a:lnTo>
                      <a:pt x="2" y="54"/>
                    </a:lnTo>
                    <a:lnTo>
                      <a:pt x="2" y="54"/>
                    </a:lnTo>
                    <a:lnTo>
                      <a:pt x="4" y="62"/>
                    </a:lnTo>
                    <a:lnTo>
                      <a:pt x="8" y="68"/>
                    </a:lnTo>
                    <a:lnTo>
                      <a:pt x="18" y="78"/>
                    </a:lnTo>
                    <a:lnTo>
                      <a:pt x="30" y="84"/>
                    </a:lnTo>
                    <a:lnTo>
                      <a:pt x="44" y="88"/>
                    </a:lnTo>
                    <a:lnTo>
                      <a:pt x="44" y="88"/>
                    </a:lnTo>
                    <a:lnTo>
                      <a:pt x="54" y="86"/>
                    </a:lnTo>
                    <a:lnTo>
                      <a:pt x="54" y="86"/>
                    </a:lnTo>
                    <a:lnTo>
                      <a:pt x="64" y="82"/>
                    </a:lnTo>
                    <a:lnTo>
                      <a:pt x="70" y="78"/>
                    </a:lnTo>
                    <a:lnTo>
                      <a:pt x="76" y="72"/>
                    </a:lnTo>
                    <a:lnTo>
                      <a:pt x="82" y="66"/>
                    </a:lnTo>
                    <a:lnTo>
                      <a:pt x="84" y="58"/>
                    </a:lnTo>
                    <a:lnTo>
                      <a:pt x="86" y="50"/>
                    </a:lnTo>
                    <a:lnTo>
                      <a:pt x="88" y="40"/>
                    </a:lnTo>
                    <a:lnTo>
                      <a:pt x="86" y="32"/>
                    </a:lnTo>
                    <a:lnTo>
                      <a:pt x="86" y="32"/>
                    </a:lnTo>
                    <a:lnTo>
                      <a:pt x="84" y="24"/>
                    </a:lnTo>
                    <a:lnTo>
                      <a:pt x="80" y="18"/>
                    </a:lnTo>
                    <a:lnTo>
                      <a:pt x="70" y="8"/>
                    </a:lnTo>
                    <a:lnTo>
                      <a:pt x="58" y="2"/>
                    </a:lnTo>
                    <a:lnTo>
                      <a:pt x="4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9" name="Freeform 106"/>
              <p:cNvSpPr>
                <a:spLocks/>
              </p:cNvSpPr>
              <p:nvPr/>
            </p:nvSpPr>
            <p:spPr bwMode="auto">
              <a:xfrm>
                <a:off x="5295900" y="3228975"/>
                <a:ext cx="139700" cy="139700"/>
              </a:xfrm>
              <a:custGeom>
                <a:avLst/>
                <a:gdLst/>
                <a:ahLst/>
                <a:cxnLst>
                  <a:cxn ang="0">
                    <a:pos x="44" y="0"/>
                  </a:cxn>
                  <a:cxn ang="0">
                    <a:pos x="44" y="0"/>
                  </a:cxn>
                  <a:cxn ang="0">
                    <a:pos x="32" y="0"/>
                  </a:cxn>
                  <a:cxn ang="0">
                    <a:pos x="32" y="0"/>
                  </a:cxn>
                  <a:cxn ang="0">
                    <a:pos x="24" y="4"/>
                  </a:cxn>
                  <a:cxn ang="0">
                    <a:pos x="16" y="8"/>
                  </a:cxn>
                  <a:cxn ang="0">
                    <a:pos x="10" y="14"/>
                  </a:cxn>
                  <a:cxn ang="0">
                    <a:pos x="6" y="22"/>
                  </a:cxn>
                  <a:cxn ang="0">
                    <a:pos x="2" y="28"/>
                  </a:cxn>
                  <a:cxn ang="0">
                    <a:pos x="0" y="38"/>
                  </a:cxn>
                  <a:cxn ang="0">
                    <a:pos x="0" y="46"/>
                  </a:cxn>
                  <a:cxn ang="0">
                    <a:pos x="2" y="54"/>
                  </a:cxn>
                  <a:cxn ang="0">
                    <a:pos x="2" y="54"/>
                  </a:cxn>
                  <a:cxn ang="0">
                    <a:pos x="4" y="62"/>
                  </a:cxn>
                  <a:cxn ang="0">
                    <a:pos x="8" y="68"/>
                  </a:cxn>
                  <a:cxn ang="0">
                    <a:pos x="18" y="78"/>
                  </a:cxn>
                  <a:cxn ang="0">
                    <a:pos x="30" y="84"/>
                  </a:cxn>
                  <a:cxn ang="0">
                    <a:pos x="44" y="88"/>
                  </a:cxn>
                  <a:cxn ang="0">
                    <a:pos x="44" y="88"/>
                  </a:cxn>
                  <a:cxn ang="0">
                    <a:pos x="54" y="86"/>
                  </a:cxn>
                  <a:cxn ang="0">
                    <a:pos x="54" y="86"/>
                  </a:cxn>
                  <a:cxn ang="0">
                    <a:pos x="64" y="82"/>
                  </a:cxn>
                  <a:cxn ang="0">
                    <a:pos x="70" y="78"/>
                  </a:cxn>
                  <a:cxn ang="0">
                    <a:pos x="76" y="72"/>
                  </a:cxn>
                  <a:cxn ang="0">
                    <a:pos x="82" y="66"/>
                  </a:cxn>
                  <a:cxn ang="0">
                    <a:pos x="84" y="58"/>
                  </a:cxn>
                  <a:cxn ang="0">
                    <a:pos x="86" y="50"/>
                  </a:cxn>
                  <a:cxn ang="0">
                    <a:pos x="88" y="40"/>
                  </a:cxn>
                  <a:cxn ang="0">
                    <a:pos x="86" y="32"/>
                  </a:cxn>
                  <a:cxn ang="0">
                    <a:pos x="86" y="32"/>
                  </a:cxn>
                  <a:cxn ang="0">
                    <a:pos x="84" y="24"/>
                  </a:cxn>
                  <a:cxn ang="0">
                    <a:pos x="80" y="18"/>
                  </a:cxn>
                  <a:cxn ang="0">
                    <a:pos x="70" y="8"/>
                  </a:cxn>
                  <a:cxn ang="0">
                    <a:pos x="58" y="2"/>
                  </a:cxn>
                  <a:cxn ang="0">
                    <a:pos x="44" y="0"/>
                  </a:cxn>
                </a:cxnLst>
                <a:rect l="0" t="0" r="r" b="b"/>
                <a:pathLst>
                  <a:path w="88" h="88">
                    <a:moveTo>
                      <a:pt x="44" y="0"/>
                    </a:moveTo>
                    <a:lnTo>
                      <a:pt x="44" y="0"/>
                    </a:lnTo>
                    <a:lnTo>
                      <a:pt x="32" y="0"/>
                    </a:lnTo>
                    <a:lnTo>
                      <a:pt x="32" y="0"/>
                    </a:lnTo>
                    <a:lnTo>
                      <a:pt x="24" y="4"/>
                    </a:lnTo>
                    <a:lnTo>
                      <a:pt x="16" y="8"/>
                    </a:lnTo>
                    <a:lnTo>
                      <a:pt x="10" y="14"/>
                    </a:lnTo>
                    <a:lnTo>
                      <a:pt x="6" y="22"/>
                    </a:lnTo>
                    <a:lnTo>
                      <a:pt x="2" y="28"/>
                    </a:lnTo>
                    <a:lnTo>
                      <a:pt x="0" y="38"/>
                    </a:lnTo>
                    <a:lnTo>
                      <a:pt x="0" y="46"/>
                    </a:lnTo>
                    <a:lnTo>
                      <a:pt x="2" y="54"/>
                    </a:lnTo>
                    <a:lnTo>
                      <a:pt x="2" y="54"/>
                    </a:lnTo>
                    <a:lnTo>
                      <a:pt x="4" y="62"/>
                    </a:lnTo>
                    <a:lnTo>
                      <a:pt x="8" y="68"/>
                    </a:lnTo>
                    <a:lnTo>
                      <a:pt x="18" y="78"/>
                    </a:lnTo>
                    <a:lnTo>
                      <a:pt x="30" y="84"/>
                    </a:lnTo>
                    <a:lnTo>
                      <a:pt x="44" y="88"/>
                    </a:lnTo>
                    <a:lnTo>
                      <a:pt x="44" y="88"/>
                    </a:lnTo>
                    <a:lnTo>
                      <a:pt x="54" y="86"/>
                    </a:lnTo>
                    <a:lnTo>
                      <a:pt x="54" y="86"/>
                    </a:lnTo>
                    <a:lnTo>
                      <a:pt x="64" y="82"/>
                    </a:lnTo>
                    <a:lnTo>
                      <a:pt x="70" y="78"/>
                    </a:lnTo>
                    <a:lnTo>
                      <a:pt x="76" y="72"/>
                    </a:lnTo>
                    <a:lnTo>
                      <a:pt x="82" y="66"/>
                    </a:lnTo>
                    <a:lnTo>
                      <a:pt x="84" y="58"/>
                    </a:lnTo>
                    <a:lnTo>
                      <a:pt x="86" y="50"/>
                    </a:lnTo>
                    <a:lnTo>
                      <a:pt x="88" y="40"/>
                    </a:lnTo>
                    <a:lnTo>
                      <a:pt x="86" y="32"/>
                    </a:lnTo>
                    <a:lnTo>
                      <a:pt x="86" y="32"/>
                    </a:lnTo>
                    <a:lnTo>
                      <a:pt x="84" y="24"/>
                    </a:lnTo>
                    <a:lnTo>
                      <a:pt x="80" y="18"/>
                    </a:lnTo>
                    <a:lnTo>
                      <a:pt x="70" y="8"/>
                    </a:lnTo>
                    <a:lnTo>
                      <a:pt x="58" y="2"/>
                    </a:lnTo>
                    <a:lnTo>
                      <a:pt x="4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0" name="Freeform 107"/>
              <p:cNvSpPr>
                <a:spLocks/>
              </p:cNvSpPr>
              <p:nvPr/>
            </p:nvSpPr>
            <p:spPr bwMode="auto">
              <a:xfrm>
                <a:off x="5067300" y="3346450"/>
                <a:ext cx="123825" cy="123825"/>
              </a:xfrm>
              <a:custGeom>
                <a:avLst/>
                <a:gdLst/>
                <a:ahLst/>
                <a:cxnLst>
                  <a:cxn ang="0">
                    <a:pos x="38" y="0"/>
                  </a:cxn>
                  <a:cxn ang="0">
                    <a:pos x="38" y="0"/>
                  </a:cxn>
                  <a:cxn ang="0">
                    <a:pos x="28" y="0"/>
                  </a:cxn>
                  <a:cxn ang="0">
                    <a:pos x="28" y="0"/>
                  </a:cxn>
                  <a:cxn ang="0">
                    <a:pos x="20" y="4"/>
                  </a:cxn>
                  <a:cxn ang="0">
                    <a:pos x="14" y="8"/>
                  </a:cxn>
                  <a:cxn ang="0">
                    <a:pos x="8" y="12"/>
                  </a:cxn>
                  <a:cxn ang="0">
                    <a:pos x="4" y="18"/>
                  </a:cxn>
                  <a:cxn ang="0">
                    <a:pos x="2" y="26"/>
                  </a:cxn>
                  <a:cxn ang="0">
                    <a:pos x="0" y="34"/>
                  </a:cxn>
                  <a:cxn ang="0">
                    <a:pos x="0" y="42"/>
                  </a:cxn>
                  <a:cxn ang="0">
                    <a:pos x="0" y="48"/>
                  </a:cxn>
                  <a:cxn ang="0">
                    <a:pos x="0" y="48"/>
                  </a:cxn>
                  <a:cxn ang="0">
                    <a:pos x="6" y="60"/>
                  </a:cxn>
                  <a:cxn ang="0">
                    <a:pos x="14" y="70"/>
                  </a:cxn>
                  <a:cxn ang="0">
                    <a:pos x="26" y="76"/>
                  </a:cxn>
                  <a:cxn ang="0">
                    <a:pos x="38" y="78"/>
                  </a:cxn>
                  <a:cxn ang="0">
                    <a:pos x="38" y="78"/>
                  </a:cxn>
                  <a:cxn ang="0">
                    <a:pos x="48" y="76"/>
                  </a:cxn>
                  <a:cxn ang="0">
                    <a:pos x="48" y="76"/>
                  </a:cxn>
                  <a:cxn ang="0">
                    <a:pos x="56" y="74"/>
                  </a:cxn>
                  <a:cxn ang="0">
                    <a:pos x="62" y="70"/>
                  </a:cxn>
                  <a:cxn ang="0">
                    <a:pos x="68" y="64"/>
                  </a:cxn>
                  <a:cxn ang="0">
                    <a:pos x="72" y="58"/>
                  </a:cxn>
                  <a:cxn ang="0">
                    <a:pos x="76" y="52"/>
                  </a:cxn>
                  <a:cxn ang="0">
                    <a:pos x="78" y="44"/>
                  </a:cxn>
                  <a:cxn ang="0">
                    <a:pos x="78" y="36"/>
                  </a:cxn>
                  <a:cxn ang="0">
                    <a:pos x="76" y="28"/>
                  </a:cxn>
                  <a:cxn ang="0">
                    <a:pos x="76" y="28"/>
                  </a:cxn>
                  <a:cxn ang="0">
                    <a:pos x="72" y="16"/>
                  </a:cxn>
                  <a:cxn ang="0">
                    <a:pos x="62" y="8"/>
                  </a:cxn>
                  <a:cxn ang="0">
                    <a:pos x="52" y="2"/>
                  </a:cxn>
                  <a:cxn ang="0">
                    <a:pos x="38" y="0"/>
                  </a:cxn>
                </a:cxnLst>
                <a:rect l="0" t="0" r="r" b="b"/>
                <a:pathLst>
                  <a:path w="78" h="78">
                    <a:moveTo>
                      <a:pt x="38" y="0"/>
                    </a:moveTo>
                    <a:lnTo>
                      <a:pt x="38" y="0"/>
                    </a:lnTo>
                    <a:lnTo>
                      <a:pt x="28" y="0"/>
                    </a:lnTo>
                    <a:lnTo>
                      <a:pt x="28" y="0"/>
                    </a:lnTo>
                    <a:lnTo>
                      <a:pt x="20" y="4"/>
                    </a:lnTo>
                    <a:lnTo>
                      <a:pt x="14" y="8"/>
                    </a:lnTo>
                    <a:lnTo>
                      <a:pt x="8" y="12"/>
                    </a:lnTo>
                    <a:lnTo>
                      <a:pt x="4" y="18"/>
                    </a:lnTo>
                    <a:lnTo>
                      <a:pt x="2" y="26"/>
                    </a:lnTo>
                    <a:lnTo>
                      <a:pt x="0" y="34"/>
                    </a:lnTo>
                    <a:lnTo>
                      <a:pt x="0" y="42"/>
                    </a:lnTo>
                    <a:lnTo>
                      <a:pt x="0" y="48"/>
                    </a:lnTo>
                    <a:lnTo>
                      <a:pt x="0" y="48"/>
                    </a:lnTo>
                    <a:lnTo>
                      <a:pt x="6" y="60"/>
                    </a:lnTo>
                    <a:lnTo>
                      <a:pt x="14" y="70"/>
                    </a:lnTo>
                    <a:lnTo>
                      <a:pt x="26" y="76"/>
                    </a:lnTo>
                    <a:lnTo>
                      <a:pt x="38" y="78"/>
                    </a:lnTo>
                    <a:lnTo>
                      <a:pt x="38" y="78"/>
                    </a:lnTo>
                    <a:lnTo>
                      <a:pt x="48" y="76"/>
                    </a:lnTo>
                    <a:lnTo>
                      <a:pt x="48" y="76"/>
                    </a:lnTo>
                    <a:lnTo>
                      <a:pt x="56" y="74"/>
                    </a:lnTo>
                    <a:lnTo>
                      <a:pt x="62" y="70"/>
                    </a:lnTo>
                    <a:lnTo>
                      <a:pt x="68" y="64"/>
                    </a:lnTo>
                    <a:lnTo>
                      <a:pt x="72" y="58"/>
                    </a:lnTo>
                    <a:lnTo>
                      <a:pt x="76" y="52"/>
                    </a:lnTo>
                    <a:lnTo>
                      <a:pt x="78" y="44"/>
                    </a:lnTo>
                    <a:lnTo>
                      <a:pt x="78" y="36"/>
                    </a:lnTo>
                    <a:lnTo>
                      <a:pt x="76" y="28"/>
                    </a:lnTo>
                    <a:lnTo>
                      <a:pt x="76" y="28"/>
                    </a:lnTo>
                    <a:lnTo>
                      <a:pt x="72" y="16"/>
                    </a:lnTo>
                    <a:lnTo>
                      <a:pt x="62" y="8"/>
                    </a:lnTo>
                    <a:lnTo>
                      <a:pt x="52" y="2"/>
                    </a:lnTo>
                    <a:lnTo>
                      <a:pt x="3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1" name="Freeform 108"/>
              <p:cNvSpPr>
                <a:spLocks/>
              </p:cNvSpPr>
              <p:nvPr/>
            </p:nvSpPr>
            <p:spPr bwMode="auto">
              <a:xfrm>
                <a:off x="5067300" y="3346450"/>
                <a:ext cx="123825" cy="123825"/>
              </a:xfrm>
              <a:custGeom>
                <a:avLst/>
                <a:gdLst/>
                <a:ahLst/>
                <a:cxnLst>
                  <a:cxn ang="0">
                    <a:pos x="38" y="0"/>
                  </a:cxn>
                  <a:cxn ang="0">
                    <a:pos x="38" y="0"/>
                  </a:cxn>
                  <a:cxn ang="0">
                    <a:pos x="28" y="0"/>
                  </a:cxn>
                  <a:cxn ang="0">
                    <a:pos x="28" y="0"/>
                  </a:cxn>
                  <a:cxn ang="0">
                    <a:pos x="20" y="4"/>
                  </a:cxn>
                  <a:cxn ang="0">
                    <a:pos x="14" y="8"/>
                  </a:cxn>
                  <a:cxn ang="0">
                    <a:pos x="8" y="12"/>
                  </a:cxn>
                  <a:cxn ang="0">
                    <a:pos x="4" y="18"/>
                  </a:cxn>
                  <a:cxn ang="0">
                    <a:pos x="2" y="26"/>
                  </a:cxn>
                  <a:cxn ang="0">
                    <a:pos x="0" y="34"/>
                  </a:cxn>
                  <a:cxn ang="0">
                    <a:pos x="0" y="42"/>
                  </a:cxn>
                  <a:cxn ang="0">
                    <a:pos x="0" y="48"/>
                  </a:cxn>
                  <a:cxn ang="0">
                    <a:pos x="0" y="48"/>
                  </a:cxn>
                  <a:cxn ang="0">
                    <a:pos x="6" y="60"/>
                  </a:cxn>
                  <a:cxn ang="0">
                    <a:pos x="14" y="70"/>
                  </a:cxn>
                  <a:cxn ang="0">
                    <a:pos x="26" y="76"/>
                  </a:cxn>
                  <a:cxn ang="0">
                    <a:pos x="38" y="78"/>
                  </a:cxn>
                  <a:cxn ang="0">
                    <a:pos x="38" y="78"/>
                  </a:cxn>
                  <a:cxn ang="0">
                    <a:pos x="48" y="76"/>
                  </a:cxn>
                  <a:cxn ang="0">
                    <a:pos x="48" y="76"/>
                  </a:cxn>
                  <a:cxn ang="0">
                    <a:pos x="56" y="74"/>
                  </a:cxn>
                  <a:cxn ang="0">
                    <a:pos x="62" y="70"/>
                  </a:cxn>
                  <a:cxn ang="0">
                    <a:pos x="68" y="64"/>
                  </a:cxn>
                  <a:cxn ang="0">
                    <a:pos x="72" y="58"/>
                  </a:cxn>
                  <a:cxn ang="0">
                    <a:pos x="76" y="52"/>
                  </a:cxn>
                  <a:cxn ang="0">
                    <a:pos x="78" y="44"/>
                  </a:cxn>
                  <a:cxn ang="0">
                    <a:pos x="78" y="36"/>
                  </a:cxn>
                  <a:cxn ang="0">
                    <a:pos x="76" y="28"/>
                  </a:cxn>
                  <a:cxn ang="0">
                    <a:pos x="76" y="28"/>
                  </a:cxn>
                  <a:cxn ang="0">
                    <a:pos x="72" y="16"/>
                  </a:cxn>
                  <a:cxn ang="0">
                    <a:pos x="62" y="8"/>
                  </a:cxn>
                  <a:cxn ang="0">
                    <a:pos x="52" y="2"/>
                  </a:cxn>
                  <a:cxn ang="0">
                    <a:pos x="38" y="0"/>
                  </a:cxn>
                </a:cxnLst>
                <a:rect l="0" t="0" r="r" b="b"/>
                <a:pathLst>
                  <a:path w="78" h="78">
                    <a:moveTo>
                      <a:pt x="38" y="0"/>
                    </a:moveTo>
                    <a:lnTo>
                      <a:pt x="38" y="0"/>
                    </a:lnTo>
                    <a:lnTo>
                      <a:pt x="28" y="0"/>
                    </a:lnTo>
                    <a:lnTo>
                      <a:pt x="28" y="0"/>
                    </a:lnTo>
                    <a:lnTo>
                      <a:pt x="20" y="4"/>
                    </a:lnTo>
                    <a:lnTo>
                      <a:pt x="14" y="8"/>
                    </a:lnTo>
                    <a:lnTo>
                      <a:pt x="8" y="12"/>
                    </a:lnTo>
                    <a:lnTo>
                      <a:pt x="4" y="18"/>
                    </a:lnTo>
                    <a:lnTo>
                      <a:pt x="2" y="26"/>
                    </a:lnTo>
                    <a:lnTo>
                      <a:pt x="0" y="34"/>
                    </a:lnTo>
                    <a:lnTo>
                      <a:pt x="0" y="42"/>
                    </a:lnTo>
                    <a:lnTo>
                      <a:pt x="0" y="48"/>
                    </a:lnTo>
                    <a:lnTo>
                      <a:pt x="0" y="48"/>
                    </a:lnTo>
                    <a:lnTo>
                      <a:pt x="6" y="60"/>
                    </a:lnTo>
                    <a:lnTo>
                      <a:pt x="14" y="70"/>
                    </a:lnTo>
                    <a:lnTo>
                      <a:pt x="26" y="76"/>
                    </a:lnTo>
                    <a:lnTo>
                      <a:pt x="38" y="78"/>
                    </a:lnTo>
                    <a:lnTo>
                      <a:pt x="38" y="78"/>
                    </a:lnTo>
                    <a:lnTo>
                      <a:pt x="48" y="76"/>
                    </a:lnTo>
                    <a:lnTo>
                      <a:pt x="48" y="76"/>
                    </a:lnTo>
                    <a:lnTo>
                      <a:pt x="56" y="74"/>
                    </a:lnTo>
                    <a:lnTo>
                      <a:pt x="62" y="70"/>
                    </a:lnTo>
                    <a:lnTo>
                      <a:pt x="68" y="64"/>
                    </a:lnTo>
                    <a:lnTo>
                      <a:pt x="72" y="58"/>
                    </a:lnTo>
                    <a:lnTo>
                      <a:pt x="76" y="52"/>
                    </a:lnTo>
                    <a:lnTo>
                      <a:pt x="78" y="44"/>
                    </a:lnTo>
                    <a:lnTo>
                      <a:pt x="78" y="36"/>
                    </a:lnTo>
                    <a:lnTo>
                      <a:pt x="76" y="28"/>
                    </a:lnTo>
                    <a:lnTo>
                      <a:pt x="76" y="28"/>
                    </a:lnTo>
                    <a:lnTo>
                      <a:pt x="72" y="16"/>
                    </a:lnTo>
                    <a:lnTo>
                      <a:pt x="62" y="8"/>
                    </a:lnTo>
                    <a:lnTo>
                      <a:pt x="52" y="2"/>
                    </a:lnTo>
                    <a:lnTo>
                      <a:pt x="3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2" name="Freeform 109"/>
              <p:cNvSpPr>
                <a:spLocks/>
              </p:cNvSpPr>
              <p:nvPr/>
            </p:nvSpPr>
            <p:spPr bwMode="auto">
              <a:xfrm>
                <a:off x="4857750" y="3502025"/>
                <a:ext cx="114300" cy="111125"/>
              </a:xfrm>
              <a:custGeom>
                <a:avLst/>
                <a:gdLst/>
                <a:ahLst/>
                <a:cxnLst>
                  <a:cxn ang="0">
                    <a:pos x="36" y="0"/>
                  </a:cxn>
                  <a:cxn ang="0">
                    <a:pos x="36" y="0"/>
                  </a:cxn>
                  <a:cxn ang="0">
                    <a:pos x="26" y="0"/>
                  </a:cxn>
                  <a:cxn ang="0">
                    <a:pos x="26" y="0"/>
                  </a:cxn>
                  <a:cxn ang="0">
                    <a:pos x="20" y="4"/>
                  </a:cxn>
                  <a:cxn ang="0">
                    <a:pos x="14" y="6"/>
                  </a:cxn>
                  <a:cxn ang="0">
                    <a:pos x="10" y="12"/>
                  </a:cxn>
                  <a:cxn ang="0">
                    <a:pos x="6" y="18"/>
                  </a:cxn>
                  <a:cxn ang="0">
                    <a:pos x="2" y="24"/>
                  </a:cxn>
                  <a:cxn ang="0">
                    <a:pos x="0" y="30"/>
                  </a:cxn>
                  <a:cxn ang="0">
                    <a:pos x="0" y="38"/>
                  </a:cxn>
                  <a:cxn ang="0">
                    <a:pos x="2" y="44"/>
                  </a:cxn>
                  <a:cxn ang="0">
                    <a:pos x="2" y="44"/>
                  </a:cxn>
                  <a:cxn ang="0">
                    <a:pos x="6" y="54"/>
                  </a:cxn>
                  <a:cxn ang="0">
                    <a:pos x="14" y="64"/>
                  </a:cxn>
                  <a:cxn ang="0">
                    <a:pos x="24" y="68"/>
                  </a:cxn>
                  <a:cxn ang="0">
                    <a:pos x="36" y="70"/>
                  </a:cxn>
                  <a:cxn ang="0">
                    <a:pos x="36" y="70"/>
                  </a:cxn>
                  <a:cxn ang="0">
                    <a:pos x="46" y="70"/>
                  </a:cxn>
                  <a:cxn ang="0">
                    <a:pos x="46" y="70"/>
                  </a:cxn>
                  <a:cxn ang="0">
                    <a:pos x="52" y="66"/>
                  </a:cxn>
                  <a:cxn ang="0">
                    <a:pos x="58" y="62"/>
                  </a:cxn>
                  <a:cxn ang="0">
                    <a:pos x="62" y="58"/>
                  </a:cxn>
                  <a:cxn ang="0">
                    <a:pos x="66" y="52"/>
                  </a:cxn>
                  <a:cxn ang="0">
                    <a:pos x="70" y="46"/>
                  </a:cxn>
                  <a:cxn ang="0">
                    <a:pos x="72" y="40"/>
                  </a:cxn>
                  <a:cxn ang="0">
                    <a:pos x="72" y="32"/>
                  </a:cxn>
                  <a:cxn ang="0">
                    <a:pos x="70" y="26"/>
                  </a:cxn>
                  <a:cxn ang="0">
                    <a:pos x="70" y="26"/>
                  </a:cxn>
                  <a:cxn ang="0">
                    <a:pos x="66" y="14"/>
                  </a:cxn>
                  <a:cxn ang="0">
                    <a:pos x="58" y="6"/>
                  </a:cxn>
                  <a:cxn ang="0">
                    <a:pos x="48" y="2"/>
                  </a:cxn>
                  <a:cxn ang="0">
                    <a:pos x="36" y="0"/>
                  </a:cxn>
                </a:cxnLst>
                <a:rect l="0" t="0" r="r" b="b"/>
                <a:pathLst>
                  <a:path w="72" h="70">
                    <a:moveTo>
                      <a:pt x="36" y="0"/>
                    </a:moveTo>
                    <a:lnTo>
                      <a:pt x="36" y="0"/>
                    </a:lnTo>
                    <a:lnTo>
                      <a:pt x="26" y="0"/>
                    </a:lnTo>
                    <a:lnTo>
                      <a:pt x="26" y="0"/>
                    </a:lnTo>
                    <a:lnTo>
                      <a:pt x="20" y="4"/>
                    </a:lnTo>
                    <a:lnTo>
                      <a:pt x="14" y="6"/>
                    </a:lnTo>
                    <a:lnTo>
                      <a:pt x="10" y="12"/>
                    </a:lnTo>
                    <a:lnTo>
                      <a:pt x="6" y="18"/>
                    </a:lnTo>
                    <a:lnTo>
                      <a:pt x="2" y="24"/>
                    </a:lnTo>
                    <a:lnTo>
                      <a:pt x="0" y="30"/>
                    </a:lnTo>
                    <a:lnTo>
                      <a:pt x="0" y="38"/>
                    </a:lnTo>
                    <a:lnTo>
                      <a:pt x="2" y="44"/>
                    </a:lnTo>
                    <a:lnTo>
                      <a:pt x="2" y="44"/>
                    </a:lnTo>
                    <a:lnTo>
                      <a:pt x="6" y="54"/>
                    </a:lnTo>
                    <a:lnTo>
                      <a:pt x="14" y="64"/>
                    </a:lnTo>
                    <a:lnTo>
                      <a:pt x="24" y="68"/>
                    </a:lnTo>
                    <a:lnTo>
                      <a:pt x="36" y="70"/>
                    </a:lnTo>
                    <a:lnTo>
                      <a:pt x="36" y="70"/>
                    </a:lnTo>
                    <a:lnTo>
                      <a:pt x="46" y="70"/>
                    </a:lnTo>
                    <a:lnTo>
                      <a:pt x="46" y="70"/>
                    </a:lnTo>
                    <a:lnTo>
                      <a:pt x="52" y="66"/>
                    </a:lnTo>
                    <a:lnTo>
                      <a:pt x="58" y="62"/>
                    </a:lnTo>
                    <a:lnTo>
                      <a:pt x="62" y="58"/>
                    </a:lnTo>
                    <a:lnTo>
                      <a:pt x="66" y="52"/>
                    </a:lnTo>
                    <a:lnTo>
                      <a:pt x="70" y="46"/>
                    </a:lnTo>
                    <a:lnTo>
                      <a:pt x="72" y="40"/>
                    </a:lnTo>
                    <a:lnTo>
                      <a:pt x="72" y="32"/>
                    </a:lnTo>
                    <a:lnTo>
                      <a:pt x="70" y="26"/>
                    </a:lnTo>
                    <a:lnTo>
                      <a:pt x="70" y="26"/>
                    </a:lnTo>
                    <a:lnTo>
                      <a:pt x="66" y="14"/>
                    </a:lnTo>
                    <a:lnTo>
                      <a:pt x="58" y="6"/>
                    </a:lnTo>
                    <a:lnTo>
                      <a:pt x="48" y="2"/>
                    </a:lnTo>
                    <a:lnTo>
                      <a:pt x="3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3" name="Freeform 110"/>
              <p:cNvSpPr>
                <a:spLocks/>
              </p:cNvSpPr>
              <p:nvPr/>
            </p:nvSpPr>
            <p:spPr bwMode="auto">
              <a:xfrm>
                <a:off x="4857750" y="3502025"/>
                <a:ext cx="114300" cy="111125"/>
              </a:xfrm>
              <a:custGeom>
                <a:avLst/>
                <a:gdLst/>
                <a:ahLst/>
                <a:cxnLst>
                  <a:cxn ang="0">
                    <a:pos x="36" y="0"/>
                  </a:cxn>
                  <a:cxn ang="0">
                    <a:pos x="36" y="0"/>
                  </a:cxn>
                  <a:cxn ang="0">
                    <a:pos x="26" y="0"/>
                  </a:cxn>
                  <a:cxn ang="0">
                    <a:pos x="26" y="0"/>
                  </a:cxn>
                  <a:cxn ang="0">
                    <a:pos x="20" y="4"/>
                  </a:cxn>
                  <a:cxn ang="0">
                    <a:pos x="14" y="6"/>
                  </a:cxn>
                  <a:cxn ang="0">
                    <a:pos x="10" y="12"/>
                  </a:cxn>
                  <a:cxn ang="0">
                    <a:pos x="6" y="18"/>
                  </a:cxn>
                  <a:cxn ang="0">
                    <a:pos x="2" y="24"/>
                  </a:cxn>
                  <a:cxn ang="0">
                    <a:pos x="0" y="30"/>
                  </a:cxn>
                  <a:cxn ang="0">
                    <a:pos x="0" y="38"/>
                  </a:cxn>
                  <a:cxn ang="0">
                    <a:pos x="2" y="44"/>
                  </a:cxn>
                  <a:cxn ang="0">
                    <a:pos x="2" y="44"/>
                  </a:cxn>
                  <a:cxn ang="0">
                    <a:pos x="6" y="54"/>
                  </a:cxn>
                  <a:cxn ang="0">
                    <a:pos x="14" y="64"/>
                  </a:cxn>
                  <a:cxn ang="0">
                    <a:pos x="24" y="68"/>
                  </a:cxn>
                  <a:cxn ang="0">
                    <a:pos x="36" y="70"/>
                  </a:cxn>
                  <a:cxn ang="0">
                    <a:pos x="36" y="70"/>
                  </a:cxn>
                  <a:cxn ang="0">
                    <a:pos x="46" y="70"/>
                  </a:cxn>
                  <a:cxn ang="0">
                    <a:pos x="46" y="70"/>
                  </a:cxn>
                  <a:cxn ang="0">
                    <a:pos x="52" y="66"/>
                  </a:cxn>
                  <a:cxn ang="0">
                    <a:pos x="58" y="62"/>
                  </a:cxn>
                  <a:cxn ang="0">
                    <a:pos x="62" y="58"/>
                  </a:cxn>
                  <a:cxn ang="0">
                    <a:pos x="66" y="52"/>
                  </a:cxn>
                  <a:cxn ang="0">
                    <a:pos x="70" y="46"/>
                  </a:cxn>
                  <a:cxn ang="0">
                    <a:pos x="72" y="40"/>
                  </a:cxn>
                  <a:cxn ang="0">
                    <a:pos x="72" y="32"/>
                  </a:cxn>
                  <a:cxn ang="0">
                    <a:pos x="70" y="26"/>
                  </a:cxn>
                  <a:cxn ang="0">
                    <a:pos x="70" y="26"/>
                  </a:cxn>
                  <a:cxn ang="0">
                    <a:pos x="66" y="14"/>
                  </a:cxn>
                  <a:cxn ang="0">
                    <a:pos x="58" y="6"/>
                  </a:cxn>
                  <a:cxn ang="0">
                    <a:pos x="48" y="2"/>
                  </a:cxn>
                  <a:cxn ang="0">
                    <a:pos x="36" y="0"/>
                  </a:cxn>
                </a:cxnLst>
                <a:rect l="0" t="0" r="r" b="b"/>
                <a:pathLst>
                  <a:path w="72" h="70">
                    <a:moveTo>
                      <a:pt x="36" y="0"/>
                    </a:moveTo>
                    <a:lnTo>
                      <a:pt x="36" y="0"/>
                    </a:lnTo>
                    <a:lnTo>
                      <a:pt x="26" y="0"/>
                    </a:lnTo>
                    <a:lnTo>
                      <a:pt x="26" y="0"/>
                    </a:lnTo>
                    <a:lnTo>
                      <a:pt x="20" y="4"/>
                    </a:lnTo>
                    <a:lnTo>
                      <a:pt x="14" y="6"/>
                    </a:lnTo>
                    <a:lnTo>
                      <a:pt x="10" y="12"/>
                    </a:lnTo>
                    <a:lnTo>
                      <a:pt x="6" y="18"/>
                    </a:lnTo>
                    <a:lnTo>
                      <a:pt x="2" y="24"/>
                    </a:lnTo>
                    <a:lnTo>
                      <a:pt x="0" y="30"/>
                    </a:lnTo>
                    <a:lnTo>
                      <a:pt x="0" y="38"/>
                    </a:lnTo>
                    <a:lnTo>
                      <a:pt x="2" y="44"/>
                    </a:lnTo>
                    <a:lnTo>
                      <a:pt x="2" y="44"/>
                    </a:lnTo>
                    <a:lnTo>
                      <a:pt x="6" y="54"/>
                    </a:lnTo>
                    <a:lnTo>
                      <a:pt x="14" y="64"/>
                    </a:lnTo>
                    <a:lnTo>
                      <a:pt x="24" y="68"/>
                    </a:lnTo>
                    <a:lnTo>
                      <a:pt x="36" y="70"/>
                    </a:lnTo>
                    <a:lnTo>
                      <a:pt x="36" y="70"/>
                    </a:lnTo>
                    <a:lnTo>
                      <a:pt x="46" y="70"/>
                    </a:lnTo>
                    <a:lnTo>
                      <a:pt x="46" y="70"/>
                    </a:lnTo>
                    <a:lnTo>
                      <a:pt x="52" y="66"/>
                    </a:lnTo>
                    <a:lnTo>
                      <a:pt x="58" y="62"/>
                    </a:lnTo>
                    <a:lnTo>
                      <a:pt x="62" y="58"/>
                    </a:lnTo>
                    <a:lnTo>
                      <a:pt x="66" y="52"/>
                    </a:lnTo>
                    <a:lnTo>
                      <a:pt x="70" y="46"/>
                    </a:lnTo>
                    <a:lnTo>
                      <a:pt x="72" y="40"/>
                    </a:lnTo>
                    <a:lnTo>
                      <a:pt x="72" y="32"/>
                    </a:lnTo>
                    <a:lnTo>
                      <a:pt x="70" y="26"/>
                    </a:lnTo>
                    <a:lnTo>
                      <a:pt x="70" y="26"/>
                    </a:lnTo>
                    <a:lnTo>
                      <a:pt x="66" y="14"/>
                    </a:lnTo>
                    <a:lnTo>
                      <a:pt x="58" y="6"/>
                    </a:lnTo>
                    <a:lnTo>
                      <a:pt x="48" y="2"/>
                    </a:lnTo>
                    <a:lnTo>
                      <a:pt x="3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4" name="Freeform 111"/>
              <p:cNvSpPr>
                <a:spLocks/>
              </p:cNvSpPr>
              <p:nvPr/>
            </p:nvSpPr>
            <p:spPr bwMode="auto">
              <a:xfrm>
                <a:off x="4679950" y="3692525"/>
                <a:ext cx="101600" cy="101600"/>
              </a:xfrm>
              <a:custGeom>
                <a:avLst/>
                <a:gdLst/>
                <a:ahLst/>
                <a:cxnLst>
                  <a:cxn ang="0">
                    <a:pos x="32" y="0"/>
                  </a:cxn>
                  <a:cxn ang="0">
                    <a:pos x="32" y="0"/>
                  </a:cxn>
                  <a:cxn ang="0">
                    <a:pos x="24" y="0"/>
                  </a:cxn>
                  <a:cxn ang="0">
                    <a:pos x="24" y="0"/>
                  </a:cxn>
                  <a:cxn ang="0">
                    <a:pos x="18" y="2"/>
                  </a:cxn>
                  <a:cxn ang="0">
                    <a:pos x="12" y="6"/>
                  </a:cxn>
                  <a:cxn ang="0">
                    <a:pos x="4" y="16"/>
                  </a:cxn>
                  <a:cxn ang="0">
                    <a:pos x="0" y="26"/>
                  </a:cxn>
                  <a:cxn ang="0">
                    <a:pos x="0" y="34"/>
                  </a:cxn>
                  <a:cxn ang="0">
                    <a:pos x="0" y="40"/>
                  </a:cxn>
                  <a:cxn ang="0">
                    <a:pos x="0" y="40"/>
                  </a:cxn>
                  <a:cxn ang="0">
                    <a:pos x="6" y="50"/>
                  </a:cxn>
                  <a:cxn ang="0">
                    <a:pos x="12" y="56"/>
                  </a:cxn>
                  <a:cxn ang="0">
                    <a:pos x="22" y="62"/>
                  </a:cxn>
                  <a:cxn ang="0">
                    <a:pos x="32" y="64"/>
                  </a:cxn>
                  <a:cxn ang="0">
                    <a:pos x="32" y="64"/>
                  </a:cxn>
                  <a:cxn ang="0">
                    <a:pos x="40" y="62"/>
                  </a:cxn>
                  <a:cxn ang="0">
                    <a:pos x="40" y="62"/>
                  </a:cxn>
                  <a:cxn ang="0">
                    <a:pos x="46" y="60"/>
                  </a:cxn>
                  <a:cxn ang="0">
                    <a:pos x="52" y="56"/>
                  </a:cxn>
                  <a:cxn ang="0">
                    <a:pos x="60" y="48"/>
                  </a:cxn>
                  <a:cxn ang="0">
                    <a:pos x="64" y="36"/>
                  </a:cxn>
                  <a:cxn ang="0">
                    <a:pos x="64" y="30"/>
                  </a:cxn>
                  <a:cxn ang="0">
                    <a:pos x="62" y="22"/>
                  </a:cxn>
                  <a:cxn ang="0">
                    <a:pos x="62" y="22"/>
                  </a:cxn>
                  <a:cxn ang="0">
                    <a:pos x="58" y="14"/>
                  </a:cxn>
                  <a:cxn ang="0">
                    <a:pos x="52" y="6"/>
                  </a:cxn>
                  <a:cxn ang="0">
                    <a:pos x="42" y="0"/>
                  </a:cxn>
                  <a:cxn ang="0">
                    <a:pos x="32" y="0"/>
                  </a:cxn>
                </a:cxnLst>
                <a:rect l="0" t="0" r="r" b="b"/>
                <a:pathLst>
                  <a:path w="64" h="64">
                    <a:moveTo>
                      <a:pt x="32" y="0"/>
                    </a:moveTo>
                    <a:lnTo>
                      <a:pt x="32" y="0"/>
                    </a:lnTo>
                    <a:lnTo>
                      <a:pt x="24" y="0"/>
                    </a:lnTo>
                    <a:lnTo>
                      <a:pt x="24" y="0"/>
                    </a:lnTo>
                    <a:lnTo>
                      <a:pt x="18" y="2"/>
                    </a:lnTo>
                    <a:lnTo>
                      <a:pt x="12" y="6"/>
                    </a:lnTo>
                    <a:lnTo>
                      <a:pt x="4" y="16"/>
                    </a:lnTo>
                    <a:lnTo>
                      <a:pt x="0" y="26"/>
                    </a:lnTo>
                    <a:lnTo>
                      <a:pt x="0" y="34"/>
                    </a:lnTo>
                    <a:lnTo>
                      <a:pt x="0" y="40"/>
                    </a:lnTo>
                    <a:lnTo>
                      <a:pt x="0" y="40"/>
                    </a:lnTo>
                    <a:lnTo>
                      <a:pt x="6" y="50"/>
                    </a:lnTo>
                    <a:lnTo>
                      <a:pt x="12" y="56"/>
                    </a:lnTo>
                    <a:lnTo>
                      <a:pt x="22" y="62"/>
                    </a:lnTo>
                    <a:lnTo>
                      <a:pt x="32" y="64"/>
                    </a:lnTo>
                    <a:lnTo>
                      <a:pt x="32" y="64"/>
                    </a:lnTo>
                    <a:lnTo>
                      <a:pt x="40" y="62"/>
                    </a:lnTo>
                    <a:lnTo>
                      <a:pt x="40" y="62"/>
                    </a:lnTo>
                    <a:lnTo>
                      <a:pt x="46" y="60"/>
                    </a:lnTo>
                    <a:lnTo>
                      <a:pt x="52" y="56"/>
                    </a:lnTo>
                    <a:lnTo>
                      <a:pt x="60" y="48"/>
                    </a:lnTo>
                    <a:lnTo>
                      <a:pt x="64" y="36"/>
                    </a:lnTo>
                    <a:lnTo>
                      <a:pt x="64" y="30"/>
                    </a:lnTo>
                    <a:lnTo>
                      <a:pt x="62" y="22"/>
                    </a:lnTo>
                    <a:lnTo>
                      <a:pt x="62" y="22"/>
                    </a:lnTo>
                    <a:lnTo>
                      <a:pt x="58" y="14"/>
                    </a:lnTo>
                    <a:lnTo>
                      <a:pt x="52" y="6"/>
                    </a:lnTo>
                    <a:lnTo>
                      <a:pt x="42" y="0"/>
                    </a:lnTo>
                    <a:lnTo>
                      <a:pt x="3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5" name="Freeform 112"/>
              <p:cNvSpPr>
                <a:spLocks/>
              </p:cNvSpPr>
              <p:nvPr/>
            </p:nvSpPr>
            <p:spPr bwMode="auto">
              <a:xfrm>
                <a:off x="4679950" y="3692525"/>
                <a:ext cx="101600" cy="101600"/>
              </a:xfrm>
              <a:custGeom>
                <a:avLst/>
                <a:gdLst/>
                <a:ahLst/>
                <a:cxnLst>
                  <a:cxn ang="0">
                    <a:pos x="32" y="0"/>
                  </a:cxn>
                  <a:cxn ang="0">
                    <a:pos x="32" y="0"/>
                  </a:cxn>
                  <a:cxn ang="0">
                    <a:pos x="24" y="0"/>
                  </a:cxn>
                  <a:cxn ang="0">
                    <a:pos x="24" y="0"/>
                  </a:cxn>
                  <a:cxn ang="0">
                    <a:pos x="18" y="2"/>
                  </a:cxn>
                  <a:cxn ang="0">
                    <a:pos x="12" y="6"/>
                  </a:cxn>
                  <a:cxn ang="0">
                    <a:pos x="4" y="16"/>
                  </a:cxn>
                  <a:cxn ang="0">
                    <a:pos x="0" y="26"/>
                  </a:cxn>
                  <a:cxn ang="0">
                    <a:pos x="0" y="34"/>
                  </a:cxn>
                  <a:cxn ang="0">
                    <a:pos x="0" y="40"/>
                  </a:cxn>
                  <a:cxn ang="0">
                    <a:pos x="0" y="40"/>
                  </a:cxn>
                  <a:cxn ang="0">
                    <a:pos x="6" y="50"/>
                  </a:cxn>
                  <a:cxn ang="0">
                    <a:pos x="12" y="56"/>
                  </a:cxn>
                  <a:cxn ang="0">
                    <a:pos x="22" y="62"/>
                  </a:cxn>
                  <a:cxn ang="0">
                    <a:pos x="32" y="64"/>
                  </a:cxn>
                  <a:cxn ang="0">
                    <a:pos x="32" y="64"/>
                  </a:cxn>
                  <a:cxn ang="0">
                    <a:pos x="40" y="62"/>
                  </a:cxn>
                  <a:cxn ang="0">
                    <a:pos x="40" y="62"/>
                  </a:cxn>
                  <a:cxn ang="0">
                    <a:pos x="46" y="60"/>
                  </a:cxn>
                  <a:cxn ang="0">
                    <a:pos x="52" y="56"/>
                  </a:cxn>
                  <a:cxn ang="0">
                    <a:pos x="60" y="48"/>
                  </a:cxn>
                  <a:cxn ang="0">
                    <a:pos x="64" y="36"/>
                  </a:cxn>
                  <a:cxn ang="0">
                    <a:pos x="64" y="30"/>
                  </a:cxn>
                  <a:cxn ang="0">
                    <a:pos x="62" y="22"/>
                  </a:cxn>
                  <a:cxn ang="0">
                    <a:pos x="62" y="22"/>
                  </a:cxn>
                  <a:cxn ang="0">
                    <a:pos x="58" y="14"/>
                  </a:cxn>
                  <a:cxn ang="0">
                    <a:pos x="52" y="6"/>
                  </a:cxn>
                  <a:cxn ang="0">
                    <a:pos x="42" y="0"/>
                  </a:cxn>
                  <a:cxn ang="0">
                    <a:pos x="32" y="0"/>
                  </a:cxn>
                </a:cxnLst>
                <a:rect l="0" t="0" r="r" b="b"/>
                <a:pathLst>
                  <a:path w="64" h="64">
                    <a:moveTo>
                      <a:pt x="32" y="0"/>
                    </a:moveTo>
                    <a:lnTo>
                      <a:pt x="32" y="0"/>
                    </a:lnTo>
                    <a:lnTo>
                      <a:pt x="24" y="0"/>
                    </a:lnTo>
                    <a:lnTo>
                      <a:pt x="24" y="0"/>
                    </a:lnTo>
                    <a:lnTo>
                      <a:pt x="18" y="2"/>
                    </a:lnTo>
                    <a:lnTo>
                      <a:pt x="12" y="6"/>
                    </a:lnTo>
                    <a:lnTo>
                      <a:pt x="4" y="16"/>
                    </a:lnTo>
                    <a:lnTo>
                      <a:pt x="0" y="26"/>
                    </a:lnTo>
                    <a:lnTo>
                      <a:pt x="0" y="34"/>
                    </a:lnTo>
                    <a:lnTo>
                      <a:pt x="0" y="40"/>
                    </a:lnTo>
                    <a:lnTo>
                      <a:pt x="0" y="40"/>
                    </a:lnTo>
                    <a:lnTo>
                      <a:pt x="6" y="50"/>
                    </a:lnTo>
                    <a:lnTo>
                      <a:pt x="12" y="56"/>
                    </a:lnTo>
                    <a:lnTo>
                      <a:pt x="22" y="62"/>
                    </a:lnTo>
                    <a:lnTo>
                      <a:pt x="32" y="64"/>
                    </a:lnTo>
                    <a:lnTo>
                      <a:pt x="32" y="64"/>
                    </a:lnTo>
                    <a:lnTo>
                      <a:pt x="40" y="62"/>
                    </a:lnTo>
                    <a:lnTo>
                      <a:pt x="40" y="62"/>
                    </a:lnTo>
                    <a:lnTo>
                      <a:pt x="46" y="60"/>
                    </a:lnTo>
                    <a:lnTo>
                      <a:pt x="52" y="56"/>
                    </a:lnTo>
                    <a:lnTo>
                      <a:pt x="60" y="48"/>
                    </a:lnTo>
                    <a:lnTo>
                      <a:pt x="64" y="36"/>
                    </a:lnTo>
                    <a:lnTo>
                      <a:pt x="64" y="30"/>
                    </a:lnTo>
                    <a:lnTo>
                      <a:pt x="62" y="22"/>
                    </a:lnTo>
                    <a:lnTo>
                      <a:pt x="62" y="22"/>
                    </a:lnTo>
                    <a:lnTo>
                      <a:pt x="58" y="14"/>
                    </a:lnTo>
                    <a:lnTo>
                      <a:pt x="52" y="6"/>
                    </a:lnTo>
                    <a:lnTo>
                      <a:pt x="42" y="0"/>
                    </a:lnTo>
                    <a:lnTo>
                      <a:pt x="3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6" name="Freeform 113"/>
              <p:cNvSpPr>
                <a:spLocks/>
              </p:cNvSpPr>
              <p:nvPr/>
            </p:nvSpPr>
            <p:spPr bwMode="auto">
              <a:xfrm>
                <a:off x="4537075" y="3911600"/>
                <a:ext cx="88900" cy="88900"/>
              </a:xfrm>
              <a:custGeom>
                <a:avLst/>
                <a:gdLst/>
                <a:ahLst/>
                <a:cxnLst>
                  <a:cxn ang="0">
                    <a:pos x="28" y="0"/>
                  </a:cxn>
                  <a:cxn ang="0">
                    <a:pos x="28" y="0"/>
                  </a:cxn>
                  <a:cxn ang="0">
                    <a:pos x="20" y="0"/>
                  </a:cxn>
                  <a:cxn ang="0">
                    <a:pos x="20" y="0"/>
                  </a:cxn>
                  <a:cxn ang="0">
                    <a:pos x="10" y="6"/>
                  </a:cxn>
                  <a:cxn ang="0">
                    <a:pos x="2" y="14"/>
                  </a:cxn>
                  <a:cxn ang="0">
                    <a:pos x="0" y="24"/>
                  </a:cxn>
                  <a:cxn ang="0">
                    <a:pos x="0" y="36"/>
                  </a:cxn>
                  <a:cxn ang="0">
                    <a:pos x="0" y="36"/>
                  </a:cxn>
                  <a:cxn ang="0">
                    <a:pos x="4" y="44"/>
                  </a:cxn>
                  <a:cxn ang="0">
                    <a:pos x="10" y="50"/>
                  </a:cxn>
                  <a:cxn ang="0">
                    <a:pos x="18" y="54"/>
                  </a:cxn>
                  <a:cxn ang="0">
                    <a:pos x="28" y="56"/>
                  </a:cxn>
                  <a:cxn ang="0">
                    <a:pos x="28" y="56"/>
                  </a:cxn>
                  <a:cxn ang="0">
                    <a:pos x="34" y="56"/>
                  </a:cxn>
                  <a:cxn ang="0">
                    <a:pos x="34" y="56"/>
                  </a:cxn>
                  <a:cxn ang="0">
                    <a:pos x="46" y="50"/>
                  </a:cxn>
                  <a:cxn ang="0">
                    <a:pos x="52" y="42"/>
                  </a:cxn>
                  <a:cxn ang="0">
                    <a:pos x="56" y="32"/>
                  </a:cxn>
                  <a:cxn ang="0">
                    <a:pos x="56" y="20"/>
                  </a:cxn>
                  <a:cxn ang="0">
                    <a:pos x="56" y="20"/>
                  </a:cxn>
                  <a:cxn ang="0">
                    <a:pos x="52" y="12"/>
                  </a:cxn>
                  <a:cxn ang="0">
                    <a:pos x="44" y="4"/>
                  </a:cxn>
                  <a:cxn ang="0">
                    <a:pos x="36" y="0"/>
                  </a:cxn>
                  <a:cxn ang="0">
                    <a:pos x="28" y="0"/>
                  </a:cxn>
                </a:cxnLst>
                <a:rect l="0" t="0" r="r" b="b"/>
                <a:pathLst>
                  <a:path w="56" h="56">
                    <a:moveTo>
                      <a:pt x="28" y="0"/>
                    </a:moveTo>
                    <a:lnTo>
                      <a:pt x="28" y="0"/>
                    </a:lnTo>
                    <a:lnTo>
                      <a:pt x="20" y="0"/>
                    </a:lnTo>
                    <a:lnTo>
                      <a:pt x="20" y="0"/>
                    </a:lnTo>
                    <a:lnTo>
                      <a:pt x="10" y="6"/>
                    </a:lnTo>
                    <a:lnTo>
                      <a:pt x="2" y="14"/>
                    </a:lnTo>
                    <a:lnTo>
                      <a:pt x="0" y="24"/>
                    </a:lnTo>
                    <a:lnTo>
                      <a:pt x="0" y="36"/>
                    </a:lnTo>
                    <a:lnTo>
                      <a:pt x="0" y="36"/>
                    </a:lnTo>
                    <a:lnTo>
                      <a:pt x="4" y="44"/>
                    </a:lnTo>
                    <a:lnTo>
                      <a:pt x="10" y="50"/>
                    </a:lnTo>
                    <a:lnTo>
                      <a:pt x="18" y="54"/>
                    </a:lnTo>
                    <a:lnTo>
                      <a:pt x="28" y="56"/>
                    </a:lnTo>
                    <a:lnTo>
                      <a:pt x="28" y="56"/>
                    </a:lnTo>
                    <a:lnTo>
                      <a:pt x="34" y="56"/>
                    </a:lnTo>
                    <a:lnTo>
                      <a:pt x="34" y="56"/>
                    </a:lnTo>
                    <a:lnTo>
                      <a:pt x="46" y="50"/>
                    </a:lnTo>
                    <a:lnTo>
                      <a:pt x="52" y="42"/>
                    </a:lnTo>
                    <a:lnTo>
                      <a:pt x="56" y="32"/>
                    </a:lnTo>
                    <a:lnTo>
                      <a:pt x="56" y="20"/>
                    </a:lnTo>
                    <a:lnTo>
                      <a:pt x="56" y="20"/>
                    </a:lnTo>
                    <a:lnTo>
                      <a:pt x="52" y="12"/>
                    </a:lnTo>
                    <a:lnTo>
                      <a:pt x="44" y="4"/>
                    </a:lnTo>
                    <a:lnTo>
                      <a:pt x="36" y="0"/>
                    </a:lnTo>
                    <a:lnTo>
                      <a:pt x="2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7" name="Freeform 114"/>
              <p:cNvSpPr>
                <a:spLocks/>
              </p:cNvSpPr>
              <p:nvPr/>
            </p:nvSpPr>
            <p:spPr bwMode="auto">
              <a:xfrm>
                <a:off x="4537075" y="3911600"/>
                <a:ext cx="88900" cy="88900"/>
              </a:xfrm>
              <a:custGeom>
                <a:avLst/>
                <a:gdLst/>
                <a:ahLst/>
                <a:cxnLst>
                  <a:cxn ang="0">
                    <a:pos x="28" y="0"/>
                  </a:cxn>
                  <a:cxn ang="0">
                    <a:pos x="28" y="0"/>
                  </a:cxn>
                  <a:cxn ang="0">
                    <a:pos x="20" y="0"/>
                  </a:cxn>
                  <a:cxn ang="0">
                    <a:pos x="20" y="0"/>
                  </a:cxn>
                  <a:cxn ang="0">
                    <a:pos x="10" y="6"/>
                  </a:cxn>
                  <a:cxn ang="0">
                    <a:pos x="2" y="14"/>
                  </a:cxn>
                  <a:cxn ang="0">
                    <a:pos x="0" y="24"/>
                  </a:cxn>
                  <a:cxn ang="0">
                    <a:pos x="0" y="36"/>
                  </a:cxn>
                  <a:cxn ang="0">
                    <a:pos x="0" y="36"/>
                  </a:cxn>
                  <a:cxn ang="0">
                    <a:pos x="4" y="44"/>
                  </a:cxn>
                  <a:cxn ang="0">
                    <a:pos x="10" y="50"/>
                  </a:cxn>
                  <a:cxn ang="0">
                    <a:pos x="18" y="54"/>
                  </a:cxn>
                  <a:cxn ang="0">
                    <a:pos x="28" y="56"/>
                  </a:cxn>
                  <a:cxn ang="0">
                    <a:pos x="28" y="56"/>
                  </a:cxn>
                  <a:cxn ang="0">
                    <a:pos x="34" y="56"/>
                  </a:cxn>
                  <a:cxn ang="0">
                    <a:pos x="34" y="56"/>
                  </a:cxn>
                  <a:cxn ang="0">
                    <a:pos x="46" y="50"/>
                  </a:cxn>
                  <a:cxn ang="0">
                    <a:pos x="52" y="42"/>
                  </a:cxn>
                  <a:cxn ang="0">
                    <a:pos x="56" y="32"/>
                  </a:cxn>
                  <a:cxn ang="0">
                    <a:pos x="56" y="20"/>
                  </a:cxn>
                  <a:cxn ang="0">
                    <a:pos x="56" y="20"/>
                  </a:cxn>
                  <a:cxn ang="0">
                    <a:pos x="52" y="12"/>
                  </a:cxn>
                  <a:cxn ang="0">
                    <a:pos x="44" y="4"/>
                  </a:cxn>
                  <a:cxn ang="0">
                    <a:pos x="36" y="0"/>
                  </a:cxn>
                  <a:cxn ang="0">
                    <a:pos x="28" y="0"/>
                  </a:cxn>
                </a:cxnLst>
                <a:rect l="0" t="0" r="r" b="b"/>
                <a:pathLst>
                  <a:path w="56" h="56">
                    <a:moveTo>
                      <a:pt x="28" y="0"/>
                    </a:moveTo>
                    <a:lnTo>
                      <a:pt x="28" y="0"/>
                    </a:lnTo>
                    <a:lnTo>
                      <a:pt x="20" y="0"/>
                    </a:lnTo>
                    <a:lnTo>
                      <a:pt x="20" y="0"/>
                    </a:lnTo>
                    <a:lnTo>
                      <a:pt x="10" y="6"/>
                    </a:lnTo>
                    <a:lnTo>
                      <a:pt x="2" y="14"/>
                    </a:lnTo>
                    <a:lnTo>
                      <a:pt x="0" y="24"/>
                    </a:lnTo>
                    <a:lnTo>
                      <a:pt x="0" y="36"/>
                    </a:lnTo>
                    <a:lnTo>
                      <a:pt x="0" y="36"/>
                    </a:lnTo>
                    <a:lnTo>
                      <a:pt x="4" y="44"/>
                    </a:lnTo>
                    <a:lnTo>
                      <a:pt x="10" y="50"/>
                    </a:lnTo>
                    <a:lnTo>
                      <a:pt x="18" y="54"/>
                    </a:lnTo>
                    <a:lnTo>
                      <a:pt x="28" y="56"/>
                    </a:lnTo>
                    <a:lnTo>
                      <a:pt x="28" y="56"/>
                    </a:lnTo>
                    <a:lnTo>
                      <a:pt x="34" y="56"/>
                    </a:lnTo>
                    <a:lnTo>
                      <a:pt x="34" y="56"/>
                    </a:lnTo>
                    <a:lnTo>
                      <a:pt x="46" y="50"/>
                    </a:lnTo>
                    <a:lnTo>
                      <a:pt x="52" y="42"/>
                    </a:lnTo>
                    <a:lnTo>
                      <a:pt x="56" y="32"/>
                    </a:lnTo>
                    <a:lnTo>
                      <a:pt x="56" y="20"/>
                    </a:lnTo>
                    <a:lnTo>
                      <a:pt x="56" y="20"/>
                    </a:lnTo>
                    <a:lnTo>
                      <a:pt x="52" y="12"/>
                    </a:lnTo>
                    <a:lnTo>
                      <a:pt x="44" y="4"/>
                    </a:lnTo>
                    <a:lnTo>
                      <a:pt x="36" y="0"/>
                    </a:lnTo>
                    <a:lnTo>
                      <a:pt x="2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8" name="Freeform 115"/>
              <p:cNvSpPr>
                <a:spLocks/>
              </p:cNvSpPr>
              <p:nvPr/>
            </p:nvSpPr>
            <p:spPr bwMode="auto">
              <a:xfrm>
                <a:off x="4429125" y="4149725"/>
                <a:ext cx="82550" cy="82550"/>
              </a:xfrm>
              <a:custGeom>
                <a:avLst/>
                <a:gdLst/>
                <a:ahLst/>
                <a:cxnLst>
                  <a:cxn ang="0">
                    <a:pos x="26" y="0"/>
                  </a:cxn>
                  <a:cxn ang="0">
                    <a:pos x="26" y="0"/>
                  </a:cxn>
                  <a:cxn ang="0">
                    <a:pos x="20" y="2"/>
                  </a:cxn>
                  <a:cxn ang="0">
                    <a:pos x="20" y="2"/>
                  </a:cxn>
                  <a:cxn ang="0">
                    <a:pos x="10" y="6"/>
                  </a:cxn>
                  <a:cxn ang="0">
                    <a:pos x="4" y="14"/>
                  </a:cxn>
                  <a:cxn ang="0">
                    <a:pos x="0" y="24"/>
                  </a:cxn>
                  <a:cxn ang="0">
                    <a:pos x="2" y="34"/>
                  </a:cxn>
                  <a:cxn ang="0">
                    <a:pos x="2" y="34"/>
                  </a:cxn>
                  <a:cxn ang="0">
                    <a:pos x="4" y="42"/>
                  </a:cxn>
                  <a:cxn ang="0">
                    <a:pos x="10" y="48"/>
                  </a:cxn>
                  <a:cxn ang="0">
                    <a:pos x="18" y="52"/>
                  </a:cxn>
                  <a:cxn ang="0">
                    <a:pos x="26" y="52"/>
                  </a:cxn>
                  <a:cxn ang="0">
                    <a:pos x="26" y="52"/>
                  </a:cxn>
                  <a:cxn ang="0">
                    <a:pos x="32" y="52"/>
                  </a:cxn>
                  <a:cxn ang="0">
                    <a:pos x="32" y="52"/>
                  </a:cxn>
                  <a:cxn ang="0">
                    <a:pos x="42" y="48"/>
                  </a:cxn>
                  <a:cxn ang="0">
                    <a:pos x="48" y="40"/>
                  </a:cxn>
                  <a:cxn ang="0">
                    <a:pos x="52" y="30"/>
                  </a:cxn>
                  <a:cxn ang="0">
                    <a:pos x="52" y="20"/>
                  </a:cxn>
                  <a:cxn ang="0">
                    <a:pos x="52" y="20"/>
                  </a:cxn>
                  <a:cxn ang="0">
                    <a:pos x="48" y="12"/>
                  </a:cxn>
                  <a:cxn ang="0">
                    <a:pos x="42" y="6"/>
                  </a:cxn>
                  <a:cxn ang="0">
                    <a:pos x="34" y="2"/>
                  </a:cxn>
                  <a:cxn ang="0">
                    <a:pos x="26" y="0"/>
                  </a:cxn>
                </a:cxnLst>
                <a:rect l="0" t="0" r="r" b="b"/>
                <a:pathLst>
                  <a:path w="52" h="52">
                    <a:moveTo>
                      <a:pt x="26" y="0"/>
                    </a:moveTo>
                    <a:lnTo>
                      <a:pt x="26" y="0"/>
                    </a:lnTo>
                    <a:lnTo>
                      <a:pt x="20" y="2"/>
                    </a:lnTo>
                    <a:lnTo>
                      <a:pt x="20" y="2"/>
                    </a:lnTo>
                    <a:lnTo>
                      <a:pt x="10" y="6"/>
                    </a:lnTo>
                    <a:lnTo>
                      <a:pt x="4" y="14"/>
                    </a:lnTo>
                    <a:lnTo>
                      <a:pt x="0" y="24"/>
                    </a:lnTo>
                    <a:lnTo>
                      <a:pt x="2" y="34"/>
                    </a:lnTo>
                    <a:lnTo>
                      <a:pt x="2" y="34"/>
                    </a:lnTo>
                    <a:lnTo>
                      <a:pt x="4" y="42"/>
                    </a:lnTo>
                    <a:lnTo>
                      <a:pt x="10" y="48"/>
                    </a:lnTo>
                    <a:lnTo>
                      <a:pt x="18" y="52"/>
                    </a:lnTo>
                    <a:lnTo>
                      <a:pt x="26" y="52"/>
                    </a:lnTo>
                    <a:lnTo>
                      <a:pt x="26" y="52"/>
                    </a:lnTo>
                    <a:lnTo>
                      <a:pt x="32" y="52"/>
                    </a:lnTo>
                    <a:lnTo>
                      <a:pt x="32" y="52"/>
                    </a:lnTo>
                    <a:lnTo>
                      <a:pt x="42" y="48"/>
                    </a:lnTo>
                    <a:lnTo>
                      <a:pt x="48" y="40"/>
                    </a:lnTo>
                    <a:lnTo>
                      <a:pt x="52" y="30"/>
                    </a:lnTo>
                    <a:lnTo>
                      <a:pt x="52" y="20"/>
                    </a:lnTo>
                    <a:lnTo>
                      <a:pt x="52" y="20"/>
                    </a:lnTo>
                    <a:lnTo>
                      <a:pt x="48" y="12"/>
                    </a:lnTo>
                    <a:lnTo>
                      <a:pt x="42" y="6"/>
                    </a:lnTo>
                    <a:lnTo>
                      <a:pt x="34" y="2"/>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9" name="Freeform 116"/>
              <p:cNvSpPr>
                <a:spLocks/>
              </p:cNvSpPr>
              <p:nvPr/>
            </p:nvSpPr>
            <p:spPr bwMode="auto">
              <a:xfrm>
                <a:off x="4429125" y="4149725"/>
                <a:ext cx="82550" cy="82550"/>
              </a:xfrm>
              <a:custGeom>
                <a:avLst/>
                <a:gdLst/>
                <a:ahLst/>
                <a:cxnLst>
                  <a:cxn ang="0">
                    <a:pos x="26" y="0"/>
                  </a:cxn>
                  <a:cxn ang="0">
                    <a:pos x="26" y="0"/>
                  </a:cxn>
                  <a:cxn ang="0">
                    <a:pos x="20" y="2"/>
                  </a:cxn>
                  <a:cxn ang="0">
                    <a:pos x="20" y="2"/>
                  </a:cxn>
                  <a:cxn ang="0">
                    <a:pos x="10" y="6"/>
                  </a:cxn>
                  <a:cxn ang="0">
                    <a:pos x="4" y="14"/>
                  </a:cxn>
                  <a:cxn ang="0">
                    <a:pos x="0" y="24"/>
                  </a:cxn>
                  <a:cxn ang="0">
                    <a:pos x="2" y="34"/>
                  </a:cxn>
                  <a:cxn ang="0">
                    <a:pos x="2" y="34"/>
                  </a:cxn>
                  <a:cxn ang="0">
                    <a:pos x="4" y="42"/>
                  </a:cxn>
                  <a:cxn ang="0">
                    <a:pos x="10" y="48"/>
                  </a:cxn>
                  <a:cxn ang="0">
                    <a:pos x="18" y="52"/>
                  </a:cxn>
                  <a:cxn ang="0">
                    <a:pos x="26" y="52"/>
                  </a:cxn>
                  <a:cxn ang="0">
                    <a:pos x="26" y="52"/>
                  </a:cxn>
                  <a:cxn ang="0">
                    <a:pos x="32" y="52"/>
                  </a:cxn>
                  <a:cxn ang="0">
                    <a:pos x="32" y="52"/>
                  </a:cxn>
                  <a:cxn ang="0">
                    <a:pos x="42" y="48"/>
                  </a:cxn>
                  <a:cxn ang="0">
                    <a:pos x="48" y="40"/>
                  </a:cxn>
                  <a:cxn ang="0">
                    <a:pos x="52" y="30"/>
                  </a:cxn>
                  <a:cxn ang="0">
                    <a:pos x="52" y="20"/>
                  </a:cxn>
                  <a:cxn ang="0">
                    <a:pos x="52" y="20"/>
                  </a:cxn>
                  <a:cxn ang="0">
                    <a:pos x="48" y="12"/>
                  </a:cxn>
                  <a:cxn ang="0">
                    <a:pos x="42" y="6"/>
                  </a:cxn>
                  <a:cxn ang="0">
                    <a:pos x="34" y="2"/>
                  </a:cxn>
                  <a:cxn ang="0">
                    <a:pos x="26" y="0"/>
                  </a:cxn>
                </a:cxnLst>
                <a:rect l="0" t="0" r="r" b="b"/>
                <a:pathLst>
                  <a:path w="52" h="52">
                    <a:moveTo>
                      <a:pt x="26" y="0"/>
                    </a:moveTo>
                    <a:lnTo>
                      <a:pt x="26" y="0"/>
                    </a:lnTo>
                    <a:lnTo>
                      <a:pt x="20" y="2"/>
                    </a:lnTo>
                    <a:lnTo>
                      <a:pt x="20" y="2"/>
                    </a:lnTo>
                    <a:lnTo>
                      <a:pt x="10" y="6"/>
                    </a:lnTo>
                    <a:lnTo>
                      <a:pt x="4" y="14"/>
                    </a:lnTo>
                    <a:lnTo>
                      <a:pt x="0" y="24"/>
                    </a:lnTo>
                    <a:lnTo>
                      <a:pt x="2" y="34"/>
                    </a:lnTo>
                    <a:lnTo>
                      <a:pt x="2" y="34"/>
                    </a:lnTo>
                    <a:lnTo>
                      <a:pt x="4" y="42"/>
                    </a:lnTo>
                    <a:lnTo>
                      <a:pt x="10" y="48"/>
                    </a:lnTo>
                    <a:lnTo>
                      <a:pt x="18" y="52"/>
                    </a:lnTo>
                    <a:lnTo>
                      <a:pt x="26" y="52"/>
                    </a:lnTo>
                    <a:lnTo>
                      <a:pt x="26" y="52"/>
                    </a:lnTo>
                    <a:lnTo>
                      <a:pt x="32" y="52"/>
                    </a:lnTo>
                    <a:lnTo>
                      <a:pt x="32" y="52"/>
                    </a:lnTo>
                    <a:lnTo>
                      <a:pt x="42" y="48"/>
                    </a:lnTo>
                    <a:lnTo>
                      <a:pt x="48" y="40"/>
                    </a:lnTo>
                    <a:lnTo>
                      <a:pt x="52" y="30"/>
                    </a:lnTo>
                    <a:lnTo>
                      <a:pt x="52" y="20"/>
                    </a:lnTo>
                    <a:lnTo>
                      <a:pt x="52" y="20"/>
                    </a:lnTo>
                    <a:lnTo>
                      <a:pt x="48" y="12"/>
                    </a:lnTo>
                    <a:lnTo>
                      <a:pt x="42" y="6"/>
                    </a:lnTo>
                    <a:lnTo>
                      <a:pt x="34" y="2"/>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0" name="Freeform 117"/>
              <p:cNvSpPr>
                <a:spLocks/>
              </p:cNvSpPr>
              <p:nvPr/>
            </p:nvSpPr>
            <p:spPr bwMode="auto">
              <a:xfrm>
                <a:off x="4365625" y="4406900"/>
                <a:ext cx="73025" cy="73025"/>
              </a:xfrm>
              <a:custGeom>
                <a:avLst/>
                <a:gdLst/>
                <a:ahLst/>
                <a:cxnLst>
                  <a:cxn ang="0">
                    <a:pos x="24" y="0"/>
                  </a:cxn>
                  <a:cxn ang="0">
                    <a:pos x="24" y="0"/>
                  </a:cxn>
                  <a:cxn ang="0">
                    <a:pos x="18" y="0"/>
                  </a:cxn>
                  <a:cxn ang="0">
                    <a:pos x="18" y="0"/>
                  </a:cxn>
                  <a:cxn ang="0">
                    <a:pos x="10" y="6"/>
                  </a:cxn>
                  <a:cxn ang="0">
                    <a:pos x="4" y="12"/>
                  </a:cxn>
                  <a:cxn ang="0">
                    <a:pos x="0" y="20"/>
                  </a:cxn>
                  <a:cxn ang="0">
                    <a:pos x="2" y="30"/>
                  </a:cxn>
                  <a:cxn ang="0">
                    <a:pos x="2" y="30"/>
                  </a:cxn>
                  <a:cxn ang="0">
                    <a:pos x="4" y="36"/>
                  </a:cxn>
                  <a:cxn ang="0">
                    <a:pos x="10" y="42"/>
                  </a:cxn>
                  <a:cxn ang="0">
                    <a:pos x="16" y="46"/>
                  </a:cxn>
                  <a:cxn ang="0">
                    <a:pos x="24" y="46"/>
                  </a:cxn>
                  <a:cxn ang="0">
                    <a:pos x="24" y="46"/>
                  </a:cxn>
                  <a:cxn ang="0">
                    <a:pos x="30" y="46"/>
                  </a:cxn>
                  <a:cxn ang="0">
                    <a:pos x="30" y="46"/>
                  </a:cxn>
                  <a:cxn ang="0">
                    <a:pos x="38" y="42"/>
                  </a:cxn>
                  <a:cxn ang="0">
                    <a:pos x="44" y="36"/>
                  </a:cxn>
                  <a:cxn ang="0">
                    <a:pos x="46" y="26"/>
                  </a:cxn>
                  <a:cxn ang="0">
                    <a:pos x="46" y="18"/>
                  </a:cxn>
                  <a:cxn ang="0">
                    <a:pos x="46" y="18"/>
                  </a:cxn>
                  <a:cxn ang="0">
                    <a:pos x="42" y="10"/>
                  </a:cxn>
                  <a:cxn ang="0">
                    <a:pos x="38" y="4"/>
                  </a:cxn>
                  <a:cxn ang="0">
                    <a:pos x="30" y="2"/>
                  </a:cxn>
                  <a:cxn ang="0">
                    <a:pos x="24" y="0"/>
                  </a:cxn>
                </a:cxnLst>
                <a:rect l="0" t="0" r="r" b="b"/>
                <a:pathLst>
                  <a:path w="46" h="46">
                    <a:moveTo>
                      <a:pt x="24" y="0"/>
                    </a:moveTo>
                    <a:lnTo>
                      <a:pt x="24" y="0"/>
                    </a:lnTo>
                    <a:lnTo>
                      <a:pt x="18" y="0"/>
                    </a:lnTo>
                    <a:lnTo>
                      <a:pt x="18" y="0"/>
                    </a:lnTo>
                    <a:lnTo>
                      <a:pt x="10" y="6"/>
                    </a:lnTo>
                    <a:lnTo>
                      <a:pt x="4" y="12"/>
                    </a:lnTo>
                    <a:lnTo>
                      <a:pt x="0" y="20"/>
                    </a:lnTo>
                    <a:lnTo>
                      <a:pt x="2" y="30"/>
                    </a:lnTo>
                    <a:lnTo>
                      <a:pt x="2" y="30"/>
                    </a:lnTo>
                    <a:lnTo>
                      <a:pt x="4" y="36"/>
                    </a:lnTo>
                    <a:lnTo>
                      <a:pt x="10" y="42"/>
                    </a:lnTo>
                    <a:lnTo>
                      <a:pt x="16" y="46"/>
                    </a:lnTo>
                    <a:lnTo>
                      <a:pt x="24" y="46"/>
                    </a:lnTo>
                    <a:lnTo>
                      <a:pt x="24" y="46"/>
                    </a:lnTo>
                    <a:lnTo>
                      <a:pt x="30" y="46"/>
                    </a:lnTo>
                    <a:lnTo>
                      <a:pt x="30" y="46"/>
                    </a:lnTo>
                    <a:lnTo>
                      <a:pt x="38" y="42"/>
                    </a:lnTo>
                    <a:lnTo>
                      <a:pt x="44" y="36"/>
                    </a:lnTo>
                    <a:lnTo>
                      <a:pt x="46" y="26"/>
                    </a:lnTo>
                    <a:lnTo>
                      <a:pt x="46" y="18"/>
                    </a:lnTo>
                    <a:lnTo>
                      <a:pt x="46" y="18"/>
                    </a:lnTo>
                    <a:lnTo>
                      <a:pt x="42" y="10"/>
                    </a:lnTo>
                    <a:lnTo>
                      <a:pt x="38" y="4"/>
                    </a:lnTo>
                    <a:lnTo>
                      <a:pt x="30" y="2"/>
                    </a:lnTo>
                    <a:lnTo>
                      <a:pt x="2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1" name="Freeform 118"/>
              <p:cNvSpPr>
                <a:spLocks/>
              </p:cNvSpPr>
              <p:nvPr/>
            </p:nvSpPr>
            <p:spPr bwMode="auto">
              <a:xfrm>
                <a:off x="4365625" y="4406900"/>
                <a:ext cx="73025" cy="73025"/>
              </a:xfrm>
              <a:custGeom>
                <a:avLst/>
                <a:gdLst/>
                <a:ahLst/>
                <a:cxnLst>
                  <a:cxn ang="0">
                    <a:pos x="24" y="0"/>
                  </a:cxn>
                  <a:cxn ang="0">
                    <a:pos x="24" y="0"/>
                  </a:cxn>
                  <a:cxn ang="0">
                    <a:pos x="18" y="0"/>
                  </a:cxn>
                  <a:cxn ang="0">
                    <a:pos x="18" y="0"/>
                  </a:cxn>
                  <a:cxn ang="0">
                    <a:pos x="10" y="6"/>
                  </a:cxn>
                  <a:cxn ang="0">
                    <a:pos x="4" y="12"/>
                  </a:cxn>
                  <a:cxn ang="0">
                    <a:pos x="0" y="20"/>
                  </a:cxn>
                  <a:cxn ang="0">
                    <a:pos x="2" y="30"/>
                  </a:cxn>
                  <a:cxn ang="0">
                    <a:pos x="2" y="30"/>
                  </a:cxn>
                  <a:cxn ang="0">
                    <a:pos x="4" y="36"/>
                  </a:cxn>
                  <a:cxn ang="0">
                    <a:pos x="10" y="42"/>
                  </a:cxn>
                  <a:cxn ang="0">
                    <a:pos x="16" y="46"/>
                  </a:cxn>
                  <a:cxn ang="0">
                    <a:pos x="24" y="46"/>
                  </a:cxn>
                  <a:cxn ang="0">
                    <a:pos x="24" y="46"/>
                  </a:cxn>
                  <a:cxn ang="0">
                    <a:pos x="30" y="46"/>
                  </a:cxn>
                  <a:cxn ang="0">
                    <a:pos x="30" y="46"/>
                  </a:cxn>
                  <a:cxn ang="0">
                    <a:pos x="38" y="42"/>
                  </a:cxn>
                  <a:cxn ang="0">
                    <a:pos x="44" y="36"/>
                  </a:cxn>
                  <a:cxn ang="0">
                    <a:pos x="46" y="26"/>
                  </a:cxn>
                  <a:cxn ang="0">
                    <a:pos x="46" y="18"/>
                  </a:cxn>
                  <a:cxn ang="0">
                    <a:pos x="46" y="18"/>
                  </a:cxn>
                  <a:cxn ang="0">
                    <a:pos x="42" y="10"/>
                  </a:cxn>
                  <a:cxn ang="0">
                    <a:pos x="38" y="4"/>
                  </a:cxn>
                  <a:cxn ang="0">
                    <a:pos x="30" y="2"/>
                  </a:cxn>
                  <a:cxn ang="0">
                    <a:pos x="24" y="0"/>
                  </a:cxn>
                </a:cxnLst>
                <a:rect l="0" t="0" r="r" b="b"/>
                <a:pathLst>
                  <a:path w="46" h="46">
                    <a:moveTo>
                      <a:pt x="24" y="0"/>
                    </a:moveTo>
                    <a:lnTo>
                      <a:pt x="24" y="0"/>
                    </a:lnTo>
                    <a:lnTo>
                      <a:pt x="18" y="0"/>
                    </a:lnTo>
                    <a:lnTo>
                      <a:pt x="18" y="0"/>
                    </a:lnTo>
                    <a:lnTo>
                      <a:pt x="10" y="6"/>
                    </a:lnTo>
                    <a:lnTo>
                      <a:pt x="4" y="12"/>
                    </a:lnTo>
                    <a:lnTo>
                      <a:pt x="0" y="20"/>
                    </a:lnTo>
                    <a:lnTo>
                      <a:pt x="2" y="30"/>
                    </a:lnTo>
                    <a:lnTo>
                      <a:pt x="2" y="30"/>
                    </a:lnTo>
                    <a:lnTo>
                      <a:pt x="4" y="36"/>
                    </a:lnTo>
                    <a:lnTo>
                      <a:pt x="10" y="42"/>
                    </a:lnTo>
                    <a:lnTo>
                      <a:pt x="16" y="46"/>
                    </a:lnTo>
                    <a:lnTo>
                      <a:pt x="24" y="46"/>
                    </a:lnTo>
                    <a:lnTo>
                      <a:pt x="24" y="46"/>
                    </a:lnTo>
                    <a:lnTo>
                      <a:pt x="30" y="46"/>
                    </a:lnTo>
                    <a:lnTo>
                      <a:pt x="30" y="46"/>
                    </a:lnTo>
                    <a:lnTo>
                      <a:pt x="38" y="42"/>
                    </a:lnTo>
                    <a:lnTo>
                      <a:pt x="44" y="36"/>
                    </a:lnTo>
                    <a:lnTo>
                      <a:pt x="46" y="26"/>
                    </a:lnTo>
                    <a:lnTo>
                      <a:pt x="46" y="18"/>
                    </a:lnTo>
                    <a:lnTo>
                      <a:pt x="46" y="18"/>
                    </a:lnTo>
                    <a:lnTo>
                      <a:pt x="42" y="10"/>
                    </a:lnTo>
                    <a:lnTo>
                      <a:pt x="38" y="4"/>
                    </a:lnTo>
                    <a:lnTo>
                      <a:pt x="30" y="2"/>
                    </a:lnTo>
                    <a:lnTo>
                      <a:pt x="2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2" name="Freeform 119"/>
              <p:cNvSpPr>
                <a:spLocks/>
              </p:cNvSpPr>
              <p:nvPr/>
            </p:nvSpPr>
            <p:spPr bwMode="auto">
              <a:xfrm>
                <a:off x="4346575" y="4670425"/>
                <a:ext cx="66675" cy="66675"/>
              </a:xfrm>
              <a:custGeom>
                <a:avLst/>
                <a:gdLst/>
                <a:ahLst/>
                <a:cxnLst>
                  <a:cxn ang="0">
                    <a:pos x="22" y="0"/>
                  </a:cxn>
                  <a:cxn ang="0">
                    <a:pos x="22" y="0"/>
                  </a:cxn>
                  <a:cxn ang="0">
                    <a:pos x="16" y="0"/>
                  </a:cxn>
                  <a:cxn ang="0">
                    <a:pos x="16" y="0"/>
                  </a:cxn>
                  <a:cxn ang="0">
                    <a:pos x="8" y="4"/>
                  </a:cxn>
                  <a:cxn ang="0">
                    <a:pos x="4" y="10"/>
                  </a:cxn>
                  <a:cxn ang="0">
                    <a:pos x="0" y="18"/>
                  </a:cxn>
                  <a:cxn ang="0">
                    <a:pos x="0" y="26"/>
                  </a:cxn>
                  <a:cxn ang="0">
                    <a:pos x="0" y="26"/>
                  </a:cxn>
                  <a:cxn ang="0">
                    <a:pos x="4" y="32"/>
                  </a:cxn>
                  <a:cxn ang="0">
                    <a:pos x="8" y="38"/>
                  </a:cxn>
                  <a:cxn ang="0">
                    <a:pos x="14" y="42"/>
                  </a:cxn>
                  <a:cxn ang="0">
                    <a:pos x="22" y="42"/>
                  </a:cxn>
                  <a:cxn ang="0">
                    <a:pos x="22" y="42"/>
                  </a:cxn>
                  <a:cxn ang="0">
                    <a:pos x="26" y="42"/>
                  </a:cxn>
                  <a:cxn ang="0">
                    <a:pos x="26" y="42"/>
                  </a:cxn>
                  <a:cxn ang="0">
                    <a:pos x="34" y="38"/>
                  </a:cxn>
                  <a:cxn ang="0">
                    <a:pos x="40" y="32"/>
                  </a:cxn>
                  <a:cxn ang="0">
                    <a:pos x="42" y="24"/>
                  </a:cxn>
                  <a:cxn ang="0">
                    <a:pos x="42" y="16"/>
                  </a:cxn>
                  <a:cxn ang="0">
                    <a:pos x="42" y="16"/>
                  </a:cxn>
                  <a:cxn ang="0">
                    <a:pos x="38" y="10"/>
                  </a:cxn>
                  <a:cxn ang="0">
                    <a:pos x="34" y="4"/>
                  </a:cxn>
                  <a:cxn ang="0">
                    <a:pos x="28" y="2"/>
                  </a:cxn>
                  <a:cxn ang="0">
                    <a:pos x="22" y="0"/>
                  </a:cxn>
                </a:cxnLst>
                <a:rect l="0" t="0" r="r" b="b"/>
                <a:pathLst>
                  <a:path w="42" h="42">
                    <a:moveTo>
                      <a:pt x="22" y="0"/>
                    </a:moveTo>
                    <a:lnTo>
                      <a:pt x="22" y="0"/>
                    </a:lnTo>
                    <a:lnTo>
                      <a:pt x="16" y="0"/>
                    </a:lnTo>
                    <a:lnTo>
                      <a:pt x="16" y="0"/>
                    </a:lnTo>
                    <a:lnTo>
                      <a:pt x="8" y="4"/>
                    </a:lnTo>
                    <a:lnTo>
                      <a:pt x="4" y="10"/>
                    </a:lnTo>
                    <a:lnTo>
                      <a:pt x="0" y="18"/>
                    </a:lnTo>
                    <a:lnTo>
                      <a:pt x="0" y="26"/>
                    </a:lnTo>
                    <a:lnTo>
                      <a:pt x="0" y="26"/>
                    </a:lnTo>
                    <a:lnTo>
                      <a:pt x="4" y="32"/>
                    </a:lnTo>
                    <a:lnTo>
                      <a:pt x="8" y="38"/>
                    </a:lnTo>
                    <a:lnTo>
                      <a:pt x="14" y="42"/>
                    </a:lnTo>
                    <a:lnTo>
                      <a:pt x="22" y="42"/>
                    </a:lnTo>
                    <a:lnTo>
                      <a:pt x="22" y="42"/>
                    </a:lnTo>
                    <a:lnTo>
                      <a:pt x="26" y="42"/>
                    </a:lnTo>
                    <a:lnTo>
                      <a:pt x="26" y="42"/>
                    </a:lnTo>
                    <a:lnTo>
                      <a:pt x="34" y="38"/>
                    </a:lnTo>
                    <a:lnTo>
                      <a:pt x="40" y="32"/>
                    </a:lnTo>
                    <a:lnTo>
                      <a:pt x="42" y="24"/>
                    </a:lnTo>
                    <a:lnTo>
                      <a:pt x="42" y="16"/>
                    </a:lnTo>
                    <a:lnTo>
                      <a:pt x="42" y="16"/>
                    </a:lnTo>
                    <a:lnTo>
                      <a:pt x="38" y="10"/>
                    </a:lnTo>
                    <a:lnTo>
                      <a:pt x="34" y="4"/>
                    </a:lnTo>
                    <a:lnTo>
                      <a:pt x="28" y="2"/>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3" name="Freeform 120"/>
              <p:cNvSpPr>
                <a:spLocks/>
              </p:cNvSpPr>
              <p:nvPr/>
            </p:nvSpPr>
            <p:spPr bwMode="auto">
              <a:xfrm>
                <a:off x="4346575" y="4670425"/>
                <a:ext cx="66675" cy="66675"/>
              </a:xfrm>
              <a:custGeom>
                <a:avLst/>
                <a:gdLst/>
                <a:ahLst/>
                <a:cxnLst>
                  <a:cxn ang="0">
                    <a:pos x="22" y="0"/>
                  </a:cxn>
                  <a:cxn ang="0">
                    <a:pos x="22" y="0"/>
                  </a:cxn>
                  <a:cxn ang="0">
                    <a:pos x="16" y="0"/>
                  </a:cxn>
                  <a:cxn ang="0">
                    <a:pos x="16" y="0"/>
                  </a:cxn>
                  <a:cxn ang="0">
                    <a:pos x="8" y="4"/>
                  </a:cxn>
                  <a:cxn ang="0">
                    <a:pos x="4" y="10"/>
                  </a:cxn>
                  <a:cxn ang="0">
                    <a:pos x="0" y="18"/>
                  </a:cxn>
                  <a:cxn ang="0">
                    <a:pos x="0" y="26"/>
                  </a:cxn>
                  <a:cxn ang="0">
                    <a:pos x="0" y="26"/>
                  </a:cxn>
                  <a:cxn ang="0">
                    <a:pos x="4" y="32"/>
                  </a:cxn>
                  <a:cxn ang="0">
                    <a:pos x="8" y="38"/>
                  </a:cxn>
                  <a:cxn ang="0">
                    <a:pos x="14" y="42"/>
                  </a:cxn>
                  <a:cxn ang="0">
                    <a:pos x="22" y="42"/>
                  </a:cxn>
                  <a:cxn ang="0">
                    <a:pos x="22" y="42"/>
                  </a:cxn>
                  <a:cxn ang="0">
                    <a:pos x="26" y="42"/>
                  </a:cxn>
                  <a:cxn ang="0">
                    <a:pos x="26" y="42"/>
                  </a:cxn>
                  <a:cxn ang="0">
                    <a:pos x="34" y="38"/>
                  </a:cxn>
                  <a:cxn ang="0">
                    <a:pos x="40" y="32"/>
                  </a:cxn>
                  <a:cxn ang="0">
                    <a:pos x="42" y="24"/>
                  </a:cxn>
                  <a:cxn ang="0">
                    <a:pos x="42" y="16"/>
                  </a:cxn>
                  <a:cxn ang="0">
                    <a:pos x="42" y="16"/>
                  </a:cxn>
                  <a:cxn ang="0">
                    <a:pos x="38" y="10"/>
                  </a:cxn>
                  <a:cxn ang="0">
                    <a:pos x="34" y="4"/>
                  </a:cxn>
                  <a:cxn ang="0">
                    <a:pos x="28" y="2"/>
                  </a:cxn>
                  <a:cxn ang="0">
                    <a:pos x="22" y="0"/>
                  </a:cxn>
                </a:cxnLst>
                <a:rect l="0" t="0" r="r" b="b"/>
                <a:pathLst>
                  <a:path w="42" h="42">
                    <a:moveTo>
                      <a:pt x="22" y="0"/>
                    </a:moveTo>
                    <a:lnTo>
                      <a:pt x="22" y="0"/>
                    </a:lnTo>
                    <a:lnTo>
                      <a:pt x="16" y="0"/>
                    </a:lnTo>
                    <a:lnTo>
                      <a:pt x="16" y="0"/>
                    </a:lnTo>
                    <a:lnTo>
                      <a:pt x="8" y="4"/>
                    </a:lnTo>
                    <a:lnTo>
                      <a:pt x="4" y="10"/>
                    </a:lnTo>
                    <a:lnTo>
                      <a:pt x="0" y="18"/>
                    </a:lnTo>
                    <a:lnTo>
                      <a:pt x="0" y="26"/>
                    </a:lnTo>
                    <a:lnTo>
                      <a:pt x="0" y="26"/>
                    </a:lnTo>
                    <a:lnTo>
                      <a:pt x="4" y="32"/>
                    </a:lnTo>
                    <a:lnTo>
                      <a:pt x="8" y="38"/>
                    </a:lnTo>
                    <a:lnTo>
                      <a:pt x="14" y="42"/>
                    </a:lnTo>
                    <a:lnTo>
                      <a:pt x="22" y="42"/>
                    </a:lnTo>
                    <a:lnTo>
                      <a:pt x="22" y="42"/>
                    </a:lnTo>
                    <a:lnTo>
                      <a:pt x="26" y="42"/>
                    </a:lnTo>
                    <a:lnTo>
                      <a:pt x="26" y="42"/>
                    </a:lnTo>
                    <a:lnTo>
                      <a:pt x="34" y="38"/>
                    </a:lnTo>
                    <a:lnTo>
                      <a:pt x="40" y="32"/>
                    </a:lnTo>
                    <a:lnTo>
                      <a:pt x="42" y="24"/>
                    </a:lnTo>
                    <a:lnTo>
                      <a:pt x="42" y="16"/>
                    </a:lnTo>
                    <a:lnTo>
                      <a:pt x="42" y="16"/>
                    </a:lnTo>
                    <a:lnTo>
                      <a:pt x="38" y="10"/>
                    </a:lnTo>
                    <a:lnTo>
                      <a:pt x="34" y="4"/>
                    </a:lnTo>
                    <a:lnTo>
                      <a:pt x="28" y="2"/>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4" name="Freeform 121"/>
              <p:cNvSpPr>
                <a:spLocks/>
              </p:cNvSpPr>
              <p:nvPr/>
            </p:nvSpPr>
            <p:spPr bwMode="auto">
              <a:xfrm>
                <a:off x="4371975" y="4933950"/>
                <a:ext cx="60325" cy="60325"/>
              </a:xfrm>
              <a:custGeom>
                <a:avLst/>
                <a:gdLst/>
                <a:ahLst/>
                <a:cxnLst>
                  <a:cxn ang="0">
                    <a:pos x="20" y="0"/>
                  </a:cxn>
                  <a:cxn ang="0">
                    <a:pos x="20" y="0"/>
                  </a:cxn>
                  <a:cxn ang="0">
                    <a:pos x="14" y="0"/>
                  </a:cxn>
                  <a:cxn ang="0">
                    <a:pos x="14" y="0"/>
                  </a:cxn>
                  <a:cxn ang="0">
                    <a:pos x="8" y="4"/>
                  </a:cxn>
                  <a:cxn ang="0">
                    <a:pos x="4" y="10"/>
                  </a:cxn>
                  <a:cxn ang="0">
                    <a:pos x="0" y="16"/>
                  </a:cxn>
                  <a:cxn ang="0">
                    <a:pos x="2" y="24"/>
                  </a:cxn>
                  <a:cxn ang="0">
                    <a:pos x="2" y="24"/>
                  </a:cxn>
                  <a:cxn ang="0">
                    <a:pos x="4" y="30"/>
                  </a:cxn>
                  <a:cxn ang="0">
                    <a:pos x="8" y="34"/>
                  </a:cxn>
                  <a:cxn ang="0">
                    <a:pos x="14" y="36"/>
                  </a:cxn>
                  <a:cxn ang="0">
                    <a:pos x="20" y="38"/>
                  </a:cxn>
                  <a:cxn ang="0">
                    <a:pos x="20" y="38"/>
                  </a:cxn>
                  <a:cxn ang="0">
                    <a:pos x="24" y="38"/>
                  </a:cxn>
                  <a:cxn ang="0">
                    <a:pos x="24" y="38"/>
                  </a:cxn>
                  <a:cxn ang="0">
                    <a:pos x="32" y="34"/>
                  </a:cxn>
                  <a:cxn ang="0">
                    <a:pos x="36" y="28"/>
                  </a:cxn>
                  <a:cxn ang="0">
                    <a:pos x="38" y="22"/>
                  </a:cxn>
                  <a:cxn ang="0">
                    <a:pos x="38" y="14"/>
                  </a:cxn>
                  <a:cxn ang="0">
                    <a:pos x="38" y="14"/>
                  </a:cxn>
                  <a:cxn ang="0">
                    <a:pos x="36" y="8"/>
                  </a:cxn>
                  <a:cxn ang="0">
                    <a:pos x="30" y="4"/>
                  </a:cxn>
                  <a:cxn ang="0">
                    <a:pos x="26" y="2"/>
                  </a:cxn>
                  <a:cxn ang="0">
                    <a:pos x="20" y="0"/>
                  </a:cxn>
                </a:cxnLst>
                <a:rect l="0" t="0" r="r" b="b"/>
                <a:pathLst>
                  <a:path w="38" h="38">
                    <a:moveTo>
                      <a:pt x="20" y="0"/>
                    </a:moveTo>
                    <a:lnTo>
                      <a:pt x="20" y="0"/>
                    </a:lnTo>
                    <a:lnTo>
                      <a:pt x="14" y="0"/>
                    </a:lnTo>
                    <a:lnTo>
                      <a:pt x="14" y="0"/>
                    </a:lnTo>
                    <a:lnTo>
                      <a:pt x="8" y="4"/>
                    </a:lnTo>
                    <a:lnTo>
                      <a:pt x="4" y="10"/>
                    </a:lnTo>
                    <a:lnTo>
                      <a:pt x="0" y="16"/>
                    </a:lnTo>
                    <a:lnTo>
                      <a:pt x="2" y="24"/>
                    </a:lnTo>
                    <a:lnTo>
                      <a:pt x="2" y="24"/>
                    </a:lnTo>
                    <a:lnTo>
                      <a:pt x="4" y="30"/>
                    </a:lnTo>
                    <a:lnTo>
                      <a:pt x="8" y="34"/>
                    </a:lnTo>
                    <a:lnTo>
                      <a:pt x="14" y="36"/>
                    </a:lnTo>
                    <a:lnTo>
                      <a:pt x="20" y="38"/>
                    </a:lnTo>
                    <a:lnTo>
                      <a:pt x="20" y="38"/>
                    </a:lnTo>
                    <a:lnTo>
                      <a:pt x="24" y="38"/>
                    </a:lnTo>
                    <a:lnTo>
                      <a:pt x="24" y="38"/>
                    </a:lnTo>
                    <a:lnTo>
                      <a:pt x="32" y="34"/>
                    </a:lnTo>
                    <a:lnTo>
                      <a:pt x="36" y="28"/>
                    </a:lnTo>
                    <a:lnTo>
                      <a:pt x="38" y="22"/>
                    </a:lnTo>
                    <a:lnTo>
                      <a:pt x="38" y="14"/>
                    </a:lnTo>
                    <a:lnTo>
                      <a:pt x="38" y="14"/>
                    </a:lnTo>
                    <a:lnTo>
                      <a:pt x="36" y="8"/>
                    </a:lnTo>
                    <a:lnTo>
                      <a:pt x="30" y="4"/>
                    </a:lnTo>
                    <a:lnTo>
                      <a:pt x="26" y="2"/>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5" name="Freeform 122"/>
              <p:cNvSpPr>
                <a:spLocks/>
              </p:cNvSpPr>
              <p:nvPr/>
            </p:nvSpPr>
            <p:spPr bwMode="auto">
              <a:xfrm>
                <a:off x="4371975" y="4933950"/>
                <a:ext cx="60325" cy="60325"/>
              </a:xfrm>
              <a:custGeom>
                <a:avLst/>
                <a:gdLst/>
                <a:ahLst/>
                <a:cxnLst>
                  <a:cxn ang="0">
                    <a:pos x="20" y="0"/>
                  </a:cxn>
                  <a:cxn ang="0">
                    <a:pos x="20" y="0"/>
                  </a:cxn>
                  <a:cxn ang="0">
                    <a:pos x="14" y="0"/>
                  </a:cxn>
                  <a:cxn ang="0">
                    <a:pos x="14" y="0"/>
                  </a:cxn>
                  <a:cxn ang="0">
                    <a:pos x="8" y="4"/>
                  </a:cxn>
                  <a:cxn ang="0">
                    <a:pos x="4" y="10"/>
                  </a:cxn>
                  <a:cxn ang="0">
                    <a:pos x="0" y="16"/>
                  </a:cxn>
                  <a:cxn ang="0">
                    <a:pos x="2" y="24"/>
                  </a:cxn>
                  <a:cxn ang="0">
                    <a:pos x="2" y="24"/>
                  </a:cxn>
                  <a:cxn ang="0">
                    <a:pos x="4" y="30"/>
                  </a:cxn>
                  <a:cxn ang="0">
                    <a:pos x="8" y="34"/>
                  </a:cxn>
                  <a:cxn ang="0">
                    <a:pos x="14" y="36"/>
                  </a:cxn>
                  <a:cxn ang="0">
                    <a:pos x="20" y="38"/>
                  </a:cxn>
                  <a:cxn ang="0">
                    <a:pos x="20" y="38"/>
                  </a:cxn>
                  <a:cxn ang="0">
                    <a:pos x="24" y="38"/>
                  </a:cxn>
                  <a:cxn ang="0">
                    <a:pos x="24" y="38"/>
                  </a:cxn>
                  <a:cxn ang="0">
                    <a:pos x="32" y="34"/>
                  </a:cxn>
                  <a:cxn ang="0">
                    <a:pos x="36" y="28"/>
                  </a:cxn>
                  <a:cxn ang="0">
                    <a:pos x="38" y="22"/>
                  </a:cxn>
                  <a:cxn ang="0">
                    <a:pos x="38" y="14"/>
                  </a:cxn>
                  <a:cxn ang="0">
                    <a:pos x="38" y="14"/>
                  </a:cxn>
                  <a:cxn ang="0">
                    <a:pos x="36" y="8"/>
                  </a:cxn>
                  <a:cxn ang="0">
                    <a:pos x="30" y="4"/>
                  </a:cxn>
                  <a:cxn ang="0">
                    <a:pos x="26" y="2"/>
                  </a:cxn>
                  <a:cxn ang="0">
                    <a:pos x="20" y="0"/>
                  </a:cxn>
                </a:cxnLst>
                <a:rect l="0" t="0" r="r" b="b"/>
                <a:pathLst>
                  <a:path w="38" h="38">
                    <a:moveTo>
                      <a:pt x="20" y="0"/>
                    </a:moveTo>
                    <a:lnTo>
                      <a:pt x="20" y="0"/>
                    </a:lnTo>
                    <a:lnTo>
                      <a:pt x="14" y="0"/>
                    </a:lnTo>
                    <a:lnTo>
                      <a:pt x="14" y="0"/>
                    </a:lnTo>
                    <a:lnTo>
                      <a:pt x="8" y="4"/>
                    </a:lnTo>
                    <a:lnTo>
                      <a:pt x="4" y="10"/>
                    </a:lnTo>
                    <a:lnTo>
                      <a:pt x="0" y="16"/>
                    </a:lnTo>
                    <a:lnTo>
                      <a:pt x="2" y="24"/>
                    </a:lnTo>
                    <a:lnTo>
                      <a:pt x="2" y="24"/>
                    </a:lnTo>
                    <a:lnTo>
                      <a:pt x="4" y="30"/>
                    </a:lnTo>
                    <a:lnTo>
                      <a:pt x="8" y="34"/>
                    </a:lnTo>
                    <a:lnTo>
                      <a:pt x="14" y="36"/>
                    </a:lnTo>
                    <a:lnTo>
                      <a:pt x="20" y="38"/>
                    </a:lnTo>
                    <a:lnTo>
                      <a:pt x="20" y="38"/>
                    </a:lnTo>
                    <a:lnTo>
                      <a:pt x="24" y="38"/>
                    </a:lnTo>
                    <a:lnTo>
                      <a:pt x="24" y="38"/>
                    </a:lnTo>
                    <a:lnTo>
                      <a:pt x="32" y="34"/>
                    </a:lnTo>
                    <a:lnTo>
                      <a:pt x="36" y="28"/>
                    </a:lnTo>
                    <a:lnTo>
                      <a:pt x="38" y="22"/>
                    </a:lnTo>
                    <a:lnTo>
                      <a:pt x="38" y="14"/>
                    </a:lnTo>
                    <a:lnTo>
                      <a:pt x="38" y="14"/>
                    </a:lnTo>
                    <a:lnTo>
                      <a:pt x="36" y="8"/>
                    </a:lnTo>
                    <a:lnTo>
                      <a:pt x="30" y="4"/>
                    </a:lnTo>
                    <a:lnTo>
                      <a:pt x="26" y="2"/>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6" name="Freeform 123"/>
              <p:cNvSpPr>
                <a:spLocks/>
              </p:cNvSpPr>
              <p:nvPr/>
            </p:nvSpPr>
            <p:spPr bwMode="auto">
              <a:xfrm>
                <a:off x="4445000" y="5187950"/>
                <a:ext cx="50800" cy="53975"/>
              </a:xfrm>
              <a:custGeom>
                <a:avLst/>
                <a:gdLst/>
                <a:ahLst/>
                <a:cxnLst>
                  <a:cxn ang="0">
                    <a:pos x="16" y="0"/>
                  </a:cxn>
                  <a:cxn ang="0">
                    <a:pos x="16" y="0"/>
                  </a:cxn>
                  <a:cxn ang="0">
                    <a:pos x="12" y="2"/>
                  </a:cxn>
                  <a:cxn ang="0">
                    <a:pos x="12" y="2"/>
                  </a:cxn>
                  <a:cxn ang="0">
                    <a:pos x="6" y="4"/>
                  </a:cxn>
                  <a:cxn ang="0">
                    <a:pos x="2" y="10"/>
                  </a:cxn>
                  <a:cxn ang="0">
                    <a:pos x="0" y="16"/>
                  </a:cxn>
                  <a:cxn ang="0">
                    <a:pos x="0" y="22"/>
                  </a:cxn>
                  <a:cxn ang="0">
                    <a:pos x="0" y="22"/>
                  </a:cxn>
                  <a:cxn ang="0">
                    <a:pos x="2" y="28"/>
                  </a:cxn>
                  <a:cxn ang="0">
                    <a:pos x="6" y="32"/>
                  </a:cxn>
                  <a:cxn ang="0">
                    <a:pos x="10" y="34"/>
                  </a:cxn>
                  <a:cxn ang="0">
                    <a:pos x="16" y="34"/>
                  </a:cxn>
                  <a:cxn ang="0">
                    <a:pos x="16" y="34"/>
                  </a:cxn>
                  <a:cxn ang="0">
                    <a:pos x="20" y="34"/>
                  </a:cxn>
                  <a:cxn ang="0">
                    <a:pos x="20" y="34"/>
                  </a:cxn>
                  <a:cxn ang="0">
                    <a:pos x="26" y="32"/>
                  </a:cxn>
                  <a:cxn ang="0">
                    <a:pos x="30" y="26"/>
                  </a:cxn>
                  <a:cxn ang="0">
                    <a:pos x="32" y="20"/>
                  </a:cxn>
                  <a:cxn ang="0">
                    <a:pos x="32" y="14"/>
                  </a:cxn>
                  <a:cxn ang="0">
                    <a:pos x="32" y="14"/>
                  </a:cxn>
                  <a:cxn ang="0">
                    <a:pos x="30" y="8"/>
                  </a:cxn>
                  <a:cxn ang="0">
                    <a:pos x="26" y="4"/>
                  </a:cxn>
                  <a:cxn ang="0">
                    <a:pos x="22" y="2"/>
                  </a:cxn>
                  <a:cxn ang="0">
                    <a:pos x="16" y="0"/>
                  </a:cxn>
                </a:cxnLst>
                <a:rect l="0" t="0" r="r" b="b"/>
                <a:pathLst>
                  <a:path w="32" h="34">
                    <a:moveTo>
                      <a:pt x="16" y="0"/>
                    </a:moveTo>
                    <a:lnTo>
                      <a:pt x="16" y="0"/>
                    </a:lnTo>
                    <a:lnTo>
                      <a:pt x="12" y="2"/>
                    </a:lnTo>
                    <a:lnTo>
                      <a:pt x="12" y="2"/>
                    </a:lnTo>
                    <a:lnTo>
                      <a:pt x="6" y="4"/>
                    </a:lnTo>
                    <a:lnTo>
                      <a:pt x="2" y="10"/>
                    </a:lnTo>
                    <a:lnTo>
                      <a:pt x="0" y="16"/>
                    </a:lnTo>
                    <a:lnTo>
                      <a:pt x="0" y="22"/>
                    </a:lnTo>
                    <a:lnTo>
                      <a:pt x="0" y="22"/>
                    </a:lnTo>
                    <a:lnTo>
                      <a:pt x="2" y="28"/>
                    </a:lnTo>
                    <a:lnTo>
                      <a:pt x="6" y="32"/>
                    </a:lnTo>
                    <a:lnTo>
                      <a:pt x="10" y="34"/>
                    </a:lnTo>
                    <a:lnTo>
                      <a:pt x="16" y="34"/>
                    </a:lnTo>
                    <a:lnTo>
                      <a:pt x="16" y="34"/>
                    </a:lnTo>
                    <a:lnTo>
                      <a:pt x="20" y="34"/>
                    </a:lnTo>
                    <a:lnTo>
                      <a:pt x="20" y="34"/>
                    </a:lnTo>
                    <a:lnTo>
                      <a:pt x="26" y="32"/>
                    </a:lnTo>
                    <a:lnTo>
                      <a:pt x="30" y="26"/>
                    </a:lnTo>
                    <a:lnTo>
                      <a:pt x="32" y="20"/>
                    </a:lnTo>
                    <a:lnTo>
                      <a:pt x="32" y="14"/>
                    </a:lnTo>
                    <a:lnTo>
                      <a:pt x="32" y="14"/>
                    </a:lnTo>
                    <a:lnTo>
                      <a:pt x="30" y="8"/>
                    </a:lnTo>
                    <a:lnTo>
                      <a:pt x="26" y="4"/>
                    </a:lnTo>
                    <a:lnTo>
                      <a:pt x="22" y="2"/>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7" name="Freeform 124"/>
              <p:cNvSpPr>
                <a:spLocks/>
              </p:cNvSpPr>
              <p:nvPr/>
            </p:nvSpPr>
            <p:spPr bwMode="auto">
              <a:xfrm>
                <a:off x="4445000" y="5187950"/>
                <a:ext cx="50800" cy="53975"/>
              </a:xfrm>
              <a:custGeom>
                <a:avLst/>
                <a:gdLst/>
                <a:ahLst/>
                <a:cxnLst>
                  <a:cxn ang="0">
                    <a:pos x="16" y="0"/>
                  </a:cxn>
                  <a:cxn ang="0">
                    <a:pos x="16" y="0"/>
                  </a:cxn>
                  <a:cxn ang="0">
                    <a:pos x="12" y="2"/>
                  </a:cxn>
                  <a:cxn ang="0">
                    <a:pos x="12" y="2"/>
                  </a:cxn>
                  <a:cxn ang="0">
                    <a:pos x="6" y="4"/>
                  </a:cxn>
                  <a:cxn ang="0">
                    <a:pos x="2" y="10"/>
                  </a:cxn>
                  <a:cxn ang="0">
                    <a:pos x="0" y="16"/>
                  </a:cxn>
                  <a:cxn ang="0">
                    <a:pos x="0" y="22"/>
                  </a:cxn>
                  <a:cxn ang="0">
                    <a:pos x="0" y="22"/>
                  </a:cxn>
                  <a:cxn ang="0">
                    <a:pos x="2" y="28"/>
                  </a:cxn>
                  <a:cxn ang="0">
                    <a:pos x="6" y="32"/>
                  </a:cxn>
                  <a:cxn ang="0">
                    <a:pos x="10" y="34"/>
                  </a:cxn>
                  <a:cxn ang="0">
                    <a:pos x="16" y="34"/>
                  </a:cxn>
                  <a:cxn ang="0">
                    <a:pos x="16" y="34"/>
                  </a:cxn>
                  <a:cxn ang="0">
                    <a:pos x="20" y="34"/>
                  </a:cxn>
                  <a:cxn ang="0">
                    <a:pos x="20" y="34"/>
                  </a:cxn>
                  <a:cxn ang="0">
                    <a:pos x="26" y="32"/>
                  </a:cxn>
                  <a:cxn ang="0">
                    <a:pos x="30" y="26"/>
                  </a:cxn>
                  <a:cxn ang="0">
                    <a:pos x="32" y="20"/>
                  </a:cxn>
                  <a:cxn ang="0">
                    <a:pos x="32" y="14"/>
                  </a:cxn>
                  <a:cxn ang="0">
                    <a:pos x="32" y="14"/>
                  </a:cxn>
                  <a:cxn ang="0">
                    <a:pos x="30" y="8"/>
                  </a:cxn>
                  <a:cxn ang="0">
                    <a:pos x="26" y="4"/>
                  </a:cxn>
                  <a:cxn ang="0">
                    <a:pos x="22" y="2"/>
                  </a:cxn>
                  <a:cxn ang="0">
                    <a:pos x="16" y="0"/>
                  </a:cxn>
                </a:cxnLst>
                <a:rect l="0" t="0" r="r" b="b"/>
                <a:pathLst>
                  <a:path w="32" h="34">
                    <a:moveTo>
                      <a:pt x="16" y="0"/>
                    </a:moveTo>
                    <a:lnTo>
                      <a:pt x="16" y="0"/>
                    </a:lnTo>
                    <a:lnTo>
                      <a:pt x="12" y="2"/>
                    </a:lnTo>
                    <a:lnTo>
                      <a:pt x="12" y="2"/>
                    </a:lnTo>
                    <a:lnTo>
                      <a:pt x="6" y="4"/>
                    </a:lnTo>
                    <a:lnTo>
                      <a:pt x="2" y="10"/>
                    </a:lnTo>
                    <a:lnTo>
                      <a:pt x="0" y="16"/>
                    </a:lnTo>
                    <a:lnTo>
                      <a:pt x="0" y="22"/>
                    </a:lnTo>
                    <a:lnTo>
                      <a:pt x="0" y="22"/>
                    </a:lnTo>
                    <a:lnTo>
                      <a:pt x="2" y="28"/>
                    </a:lnTo>
                    <a:lnTo>
                      <a:pt x="6" y="32"/>
                    </a:lnTo>
                    <a:lnTo>
                      <a:pt x="10" y="34"/>
                    </a:lnTo>
                    <a:lnTo>
                      <a:pt x="16" y="34"/>
                    </a:lnTo>
                    <a:lnTo>
                      <a:pt x="16" y="34"/>
                    </a:lnTo>
                    <a:lnTo>
                      <a:pt x="20" y="34"/>
                    </a:lnTo>
                    <a:lnTo>
                      <a:pt x="20" y="34"/>
                    </a:lnTo>
                    <a:lnTo>
                      <a:pt x="26" y="32"/>
                    </a:lnTo>
                    <a:lnTo>
                      <a:pt x="30" y="26"/>
                    </a:lnTo>
                    <a:lnTo>
                      <a:pt x="32" y="20"/>
                    </a:lnTo>
                    <a:lnTo>
                      <a:pt x="32" y="14"/>
                    </a:lnTo>
                    <a:lnTo>
                      <a:pt x="32" y="14"/>
                    </a:lnTo>
                    <a:lnTo>
                      <a:pt x="30" y="8"/>
                    </a:lnTo>
                    <a:lnTo>
                      <a:pt x="26" y="4"/>
                    </a:lnTo>
                    <a:lnTo>
                      <a:pt x="22" y="2"/>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8" name="Freeform 125"/>
              <p:cNvSpPr>
                <a:spLocks/>
              </p:cNvSpPr>
              <p:nvPr/>
            </p:nvSpPr>
            <p:spPr bwMode="auto">
              <a:xfrm>
                <a:off x="5000625" y="3670300"/>
                <a:ext cx="117475" cy="117475"/>
              </a:xfrm>
              <a:custGeom>
                <a:avLst/>
                <a:gdLst/>
                <a:ahLst/>
                <a:cxnLst>
                  <a:cxn ang="0">
                    <a:pos x="36" y="0"/>
                  </a:cxn>
                  <a:cxn ang="0">
                    <a:pos x="36" y="0"/>
                  </a:cxn>
                  <a:cxn ang="0">
                    <a:pos x="30" y="0"/>
                  </a:cxn>
                  <a:cxn ang="0">
                    <a:pos x="22" y="2"/>
                  </a:cxn>
                  <a:cxn ang="0">
                    <a:pos x="16" y="6"/>
                  </a:cxn>
                  <a:cxn ang="0">
                    <a:pos x="10" y="10"/>
                  </a:cxn>
                  <a:cxn ang="0">
                    <a:pos x="10" y="10"/>
                  </a:cxn>
                  <a:cxn ang="0">
                    <a:pos x="6" y="16"/>
                  </a:cxn>
                  <a:cxn ang="0">
                    <a:pos x="2" y="24"/>
                  </a:cxn>
                  <a:cxn ang="0">
                    <a:pos x="0" y="30"/>
                  </a:cxn>
                  <a:cxn ang="0">
                    <a:pos x="0" y="38"/>
                  </a:cxn>
                  <a:cxn ang="0">
                    <a:pos x="0" y="44"/>
                  </a:cxn>
                  <a:cxn ang="0">
                    <a:pos x="2" y="52"/>
                  </a:cxn>
                  <a:cxn ang="0">
                    <a:pos x="6" y="58"/>
                  </a:cxn>
                  <a:cxn ang="0">
                    <a:pos x="10" y="64"/>
                  </a:cxn>
                  <a:cxn ang="0">
                    <a:pos x="10" y="64"/>
                  </a:cxn>
                  <a:cxn ang="0">
                    <a:pos x="16" y="68"/>
                  </a:cxn>
                  <a:cxn ang="0">
                    <a:pos x="22" y="72"/>
                  </a:cxn>
                  <a:cxn ang="0">
                    <a:pos x="30" y="74"/>
                  </a:cxn>
                  <a:cxn ang="0">
                    <a:pos x="36" y="74"/>
                  </a:cxn>
                  <a:cxn ang="0">
                    <a:pos x="36" y="74"/>
                  </a:cxn>
                  <a:cxn ang="0">
                    <a:pos x="44" y="74"/>
                  </a:cxn>
                  <a:cxn ang="0">
                    <a:pos x="50" y="72"/>
                  </a:cxn>
                  <a:cxn ang="0">
                    <a:pos x="58" y="68"/>
                  </a:cxn>
                  <a:cxn ang="0">
                    <a:pos x="64" y="64"/>
                  </a:cxn>
                  <a:cxn ang="0">
                    <a:pos x="64" y="64"/>
                  </a:cxn>
                  <a:cxn ang="0">
                    <a:pos x="68" y="58"/>
                  </a:cxn>
                  <a:cxn ang="0">
                    <a:pos x="72" y="52"/>
                  </a:cxn>
                  <a:cxn ang="0">
                    <a:pos x="74" y="44"/>
                  </a:cxn>
                  <a:cxn ang="0">
                    <a:pos x="74" y="38"/>
                  </a:cxn>
                  <a:cxn ang="0">
                    <a:pos x="74" y="30"/>
                  </a:cxn>
                  <a:cxn ang="0">
                    <a:pos x="72" y="24"/>
                  </a:cxn>
                  <a:cxn ang="0">
                    <a:pos x="68" y="16"/>
                  </a:cxn>
                  <a:cxn ang="0">
                    <a:pos x="64" y="10"/>
                  </a:cxn>
                  <a:cxn ang="0">
                    <a:pos x="64" y="10"/>
                  </a:cxn>
                  <a:cxn ang="0">
                    <a:pos x="58" y="6"/>
                  </a:cxn>
                  <a:cxn ang="0">
                    <a:pos x="50" y="2"/>
                  </a:cxn>
                  <a:cxn ang="0">
                    <a:pos x="44" y="0"/>
                  </a:cxn>
                  <a:cxn ang="0">
                    <a:pos x="36" y="0"/>
                  </a:cxn>
                </a:cxnLst>
                <a:rect l="0" t="0" r="r" b="b"/>
                <a:pathLst>
                  <a:path w="74" h="74">
                    <a:moveTo>
                      <a:pt x="36" y="0"/>
                    </a:moveTo>
                    <a:lnTo>
                      <a:pt x="36" y="0"/>
                    </a:lnTo>
                    <a:lnTo>
                      <a:pt x="30" y="0"/>
                    </a:lnTo>
                    <a:lnTo>
                      <a:pt x="22" y="2"/>
                    </a:lnTo>
                    <a:lnTo>
                      <a:pt x="16" y="6"/>
                    </a:lnTo>
                    <a:lnTo>
                      <a:pt x="10" y="10"/>
                    </a:lnTo>
                    <a:lnTo>
                      <a:pt x="10" y="10"/>
                    </a:lnTo>
                    <a:lnTo>
                      <a:pt x="6" y="16"/>
                    </a:lnTo>
                    <a:lnTo>
                      <a:pt x="2" y="24"/>
                    </a:lnTo>
                    <a:lnTo>
                      <a:pt x="0" y="30"/>
                    </a:lnTo>
                    <a:lnTo>
                      <a:pt x="0" y="38"/>
                    </a:lnTo>
                    <a:lnTo>
                      <a:pt x="0" y="44"/>
                    </a:lnTo>
                    <a:lnTo>
                      <a:pt x="2" y="52"/>
                    </a:lnTo>
                    <a:lnTo>
                      <a:pt x="6" y="58"/>
                    </a:lnTo>
                    <a:lnTo>
                      <a:pt x="10" y="64"/>
                    </a:lnTo>
                    <a:lnTo>
                      <a:pt x="10" y="64"/>
                    </a:lnTo>
                    <a:lnTo>
                      <a:pt x="16" y="68"/>
                    </a:lnTo>
                    <a:lnTo>
                      <a:pt x="22" y="72"/>
                    </a:lnTo>
                    <a:lnTo>
                      <a:pt x="30" y="74"/>
                    </a:lnTo>
                    <a:lnTo>
                      <a:pt x="36" y="74"/>
                    </a:lnTo>
                    <a:lnTo>
                      <a:pt x="36" y="74"/>
                    </a:lnTo>
                    <a:lnTo>
                      <a:pt x="44" y="74"/>
                    </a:lnTo>
                    <a:lnTo>
                      <a:pt x="50" y="72"/>
                    </a:lnTo>
                    <a:lnTo>
                      <a:pt x="58" y="68"/>
                    </a:lnTo>
                    <a:lnTo>
                      <a:pt x="64" y="64"/>
                    </a:lnTo>
                    <a:lnTo>
                      <a:pt x="64" y="64"/>
                    </a:lnTo>
                    <a:lnTo>
                      <a:pt x="68" y="58"/>
                    </a:lnTo>
                    <a:lnTo>
                      <a:pt x="72" y="52"/>
                    </a:lnTo>
                    <a:lnTo>
                      <a:pt x="74" y="44"/>
                    </a:lnTo>
                    <a:lnTo>
                      <a:pt x="74" y="38"/>
                    </a:lnTo>
                    <a:lnTo>
                      <a:pt x="74" y="30"/>
                    </a:lnTo>
                    <a:lnTo>
                      <a:pt x="72" y="24"/>
                    </a:lnTo>
                    <a:lnTo>
                      <a:pt x="68" y="16"/>
                    </a:lnTo>
                    <a:lnTo>
                      <a:pt x="64" y="10"/>
                    </a:lnTo>
                    <a:lnTo>
                      <a:pt x="64" y="10"/>
                    </a:lnTo>
                    <a:lnTo>
                      <a:pt x="58" y="6"/>
                    </a:lnTo>
                    <a:lnTo>
                      <a:pt x="50" y="2"/>
                    </a:lnTo>
                    <a:lnTo>
                      <a:pt x="44" y="0"/>
                    </a:lnTo>
                    <a:lnTo>
                      <a:pt x="3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9" name="Freeform 126"/>
              <p:cNvSpPr>
                <a:spLocks/>
              </p:cNvSpPr>
              <p:nvPr/>
            </p:nvSpPr>
            <p:spPr bwMode="auto">
              <a:xfrm>
                <a:off x="5000625" y="3670300"/>
                <a:ext cx="117475" cy="117475"/>
              </a:xfrm>
              <a:custGeom>
                <a:avLst/>
                <a:gdLst/>
                <a:ahLst/>
                <a:cxnLst>
                  <a:cxn ang="0">
                    <a:pos x="36" y="0"/>
                  </a:cxn>
                  <a:cxn ang="0">
                    <a:pos x="36" y="0"/>
                  </a:cxn>
                  <a:cxn ang="0">
                    <a:pos x="30" y="0"/>
                  </a:cxn>
                  <a:cxn ang="0">
                    <a:pos x="22" y="2"/>
                  </a:cxn>
                  <a:cxn ang="0">
                    <a:pos x="16" y="6"/>
                  </a:cxn>
                  <a:cxn ang="0">
                    <a:pos x="10" y="10"/>
                  </a:cxn>
                  <a:cxn ang="0">
                    <a:pos x="10" y="10"/>
                  </a:cxn>
                  <a:cxn ang="0">
                    <a:pos x="6" y="16"/>
                  </a:cxn>
                  <a:cxn ang="0">
                    <a:pos x="2" y="24"/>
                  </a:cxn>
                  <a:cxn ang="0">
                    <a:pos x="0" y="30"/>
                  </a:cxn>
                  <a:cxn ang="0">
                    <a:pos x="0" y="38"/>
                  </a:cxn>
                  <a:cxn ang="0">
                    <a:pos x="0" y="44"/>
                  </a:cxn>
                  <a:cxn ang="0">
                    <a:pos x="2" y="52"/>
                  </a:cxn>
                  <a:cxn ang="0">
                    <a:pos x="6" y="58"/>
                  </a:cxn>
                  <a:cxn ang="0">
                    <a:pos x="10" y="64"/>
                  </a:cxn>
                  <a:cxn ang="0">
                    <a:pos x="10" y="64"/>
                  </a:cxn>
                  <a:cxn ang="0">
                    <a:pos x="16" y="68"/>
                  </a:cxn>
                  <a:cxn ang="0">
                    <a:pos x="22" y="72"/>
                  </a:cxn>
                  <a:cxn ang="0">
                    <a:pos x="30" y="74"/>
                  </a:cxn>
                  <a:cxn ang="0">
                    <a:pos x="36" y="74"/>
                  </a:cxn>
                  <a:cxn ang="0">
                    <a:pos x="36" y="74"/>
                  </a:cxn>
                  <a:cxn ang="0">
                    <a:pos x="44" y="74"/>
                  </a:cxn>
                  <a:cxn ang="0">
                    <a:pos x="50" y="72"/>
                  </a:cxn>
                  <a:cxn ang="0">
                    <a:pos x="58" y="68"/>
                  </a:cxn>
                  <a:cxn ang="0">
                    <a:pos x="64" y="64"/>
                  </a:cxn>
                  <a:cxn ang="0">
                    <a:pos x="64" y="64"/>
                  </a:cxn>
                  <a:cxn ang="0">
                    <a:pos x="68" y="58"/>
                  </a:cxn>
                  <a:cxn ang="0">
                    <a:pos x="72" y="52"/>
                  </a:cxn>
                  <a:cxn ang="0">
                    <a:pos x="74" y="44"/>
                  </a:cxn>
                  <a:cxn ang="0">
                    <a:pos x="74" y="38"/>
                  </a:cxn>
                  <a:cxn ang="0">
                    <a:pos x="74" y="30"/>
                  </a:cxn>
                  <a:cxn ang="0">
                    <a:pos x="72" y="24"/>
                  </a:cxn>
                  <a:cxn ang="0">
                    <a:pos x="68" y="16"/>
                  </a:cxn>
                  <a:cxn ang="0">
                    <a:pos x="64" y="10"/>
                  </a:cxn>
                  <a:cxn ang="0">
                    <a:pos x="64" y="10"/>
                  </a:cxn>
                  <a:cxn ang="0">
                    <a:pos x="58" y="6"/>
                  </a:cxn>
                  <a:cxn ang="0">
                    <a:pos x="50" y="2"/>
                  </a:cxn>
                  <a:cxn ang="0">
                    <a:pos x="44" y="0"/>
                  </a:cxn>
                  <a:cxn ang="0">
                    <a:pos x="36" y="0"/>
                  </a:cxn>
                </a:cxnLst>
                <a:rect l="0" t="0" r="r" b="b"/>
                <a:pathLst>
                  <a:path w="74" h="74">
                    <a:moveTo>
                      <a:pt x="36" y="0"/>
                    </a:moveTo>
                    <a:lnTo>
                      <a:pt x="36" y="0"/>
                    </a:lnTo>
                    <a:lnTo>
                      <a:pt x="30" y="0"/>
                    </a:lnTo>
                    <a:lnTo>
                      <a:pt x="22" y="2"/>
                    </a:lnTo>
                    <a:lnTo>
                      <a:pt x="16" y="6"/>
                    </a:lnTo>
                    <a:lnTo>
                      <a:pt x="10" y="10"/>
                    </a:lnTo>
                    <a:lnTo>
                      <a:pt x="10" y="10"/>
                    </a:lnTo>
                    <a:lnTo>
                      <a:pt x="6" y="16"/>
                    </a:lnTo>
                    <a:lnTo>
                      <a:pt x="2" y="24"/>
                    </a:lnTo>
                    <a:lnTo>
                      <a:pt x="0" y="30"/>
                    </a:lnTo>
                    <a:lnTo>
                      <a:pt x="0" y="38"/>
                    </a:lnTo>
                    <a:lnTo>
                      <a:pt x="0" y="44"/>
                    </a:lnTo>
                    <a:lnTo>
                      <a:pt x="2" y="52"/>
                    </a:lnTo>
                    <a:lnTo>
                      <a:pt x="6" y="58"/>
                    </a:lnTo>
                    <a:lnTo>
                      <a:pt x="10" y="64"/>
                    </a:lnTo>
                    <a:lnTo>
                      <a:pt x="10" y="64"/>
                    </a:lnTo>
                    <a:lnTo>
                      <a:pt x="16" y="68"/>
                    </a:lnTo>
                    <a:lnTo>
                      <a:pt x="22" y="72"/>
                    </a:lnTo>
                    <a:lnTo>
                      <a:pt x="30" y="74"/>
                    </a:lnTo>
                    <a:lnTo>
                      <a:pt x="36" y="74"/>
                    </a:lnTo>
                    <a:lnTo>
                      <a:pt x="36" y="74"/>
                    </a:lnTo>
                    <a:lnTo>
                      <a:pt x="44" y="74"/>
                    </a:lnTo>
                    <a:lnTo>
                      <a:pt x="50" y="72"/>
                    </a:lnTo>
                    <a:lnTo>
                      <a:pt x="58" y="68"/>
                    </a:lnTo>
                    <a:lnTo>
                      <a:pt x="64" y="64"/>
                    </a:lnTo>
                    <a:lnTo>
                      <a:pt x="64" y="64"/>
                    </a:lnTo>
                    <a:lnTo>
                      <a:pt x="68" y="58"/>
                    </a:lnTo>
                    <a:lnTo>
                      <a:pt x="72" y="52"/>
                    </a:lnTo>
                    <a:lnTo>
                      <a:pt x="74" y="44"/>
                    </a:lnTo>
                    <a:lnTo>
                      <a:pt x="74" y="38"/>
                    </a:lnTo>
                    <a:lnTo>
                      <a:pt x="74" y="30"/>
                    </a:lnTo>
                    <a:lnTo>
                      <a:pt x="72" y="24"/>
                    </a:lnTo>
                    <a:lnTo>
                      <a:pt x="68" y="16"/>
                    </a:lnTo>
                    <a:lnTo>
                      <a:pt x="64" y="10"/>
                    </a:lnTo>
                    <a:lnTo>
                      <a:pt x="64" y="10"/>
                    </a:lnTo>
                    <a:lnTo>
                      <a:pt x="58" y="6"/>
                    </a:lnTo>
                    <a:lnTo>
                      <a:pt x="50" y="2"/>
                    </a:lnTo>
                    <a:lnTo>
                      <a:pt x="44" y="0"/>
                    </a:lnTo>
                    <a:lnTo>
                      <a:pt x="3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0" name="Freeform 127"/>
              <p:cNvSpPr>
                <a:spLocks/>
              </p:cNvSpPr>
              <p:nvPr/>
            </p:nvSpPr>
            <p:spPr bwMode="auto">
              <a:xfrm>
                <a:off x="5187950" y="3549650"/>
                <a:ext cx="104775" cy="104775"/>
              </a:xfrm>
              <a:custGeom>
                <a:avLst/>
                <a:gdLst/>
                <a:ahLst/>
                <a:cxnLst>
                  <a:cxn ang="0">
                    <a:pos x="34" y="0"/>
                  </a:cxn>
                  <a:cxn ang="0">
                    <a:pos x="34" y="0"/>
                  </a:cxn>
                  <a:cxn ang="0">
                    <a:pos x="26" y="0"/>
                  </a:cxn>
                  <a:cxn ang="0">
                    <a:pos x="20" y="2"/>
                  </a:cxn>
                  <a:cxn ang="0">
                    <a:pos x="14" y="6"/>
                  </a:cxn>
                  <a:cxn ang="0">
                    <a:pos x="10" y="10"/>
                  </a:cxn>
                  <a:cxn ang="0">
                    <a:pos x="10" y="10"/>
                  </a:cxn>
                  <a:cxn ang="0">
                    <a:pos x="6" y="14"/>
                  </a:cxn>
                  <a:cxn ang="0">
                    <a:pos x="2" y="20"/>
                  </a:cxn>
                  <a:cxn ang="0">
                    <a:pos x="0" y="26"/>
                  </a:cxn>
                  <a:cxn ang="0">
                    <a:pos x="0" y="34"/>
                  </a:cxn>
                  <a:cxn ang="0">
                    <a:pos x="0" y="40"/>
                  </a:cxn>
                  <a:cxn ang="0">
                    <a:pos x="2" y="46"/>
                  </a:cxn>
                  <a:cxn ang="0">
                    <a:pos x="6" y="52"/>
                  </a:cxn>
                  <a:cxn ang="0">
                    <a:pos x="10" y="56"/>
                  </a:cxn>
                  <a:cxn ang="0">
                    <a:pos x="10" y="56"/>
                  </a:cxn>
                  <a:cxn ang="0">
                    <a:pos x="14" y="62"/>
                  </a:cxn>
                  <a:cxn ang="0">
                    <a:pos x="20" y="64"/>
                  </a:cxn>
                  <a:cxn ang="0">
                    <a:pos x="26" y="66"/>
                  </a:cxn>
                  <a:cxn ang="0">
                    <a:pos x="34" y="66"/>
                  </a:cxn>
                  <a:cxn ang="0">
                    <a:pos x="34" y="66"/>
                  </a:cxn>
                  <a:cxn ang="0">
                    <a:pos x="40" y="66"/>
                  </a:cxn>
                  <a:cxn ang="0">
                    <a:pos x="46" y="64"/>
                  </a:cxn>
                  <a:cxn ang="0">
                    <a:pos x="52" y="62"/>
                  </a:cxn>
                  <a:cxn ang="0">
                    <a:pos x="58" y="56"/>
                  </a:cxn>
                  <a:cxn ang="0">
                    <a:pos x="58" y="56"/>
                  </a:cxn>
                  <a:cxn ang="0">
                    <a:pos x="62" y="52"/>
                  </a:cxn>
                  <a:cxn ang="0">
                    <a:pos x="64" y="46"/>
                  </a:cxn>
                  <a:cxn ang="0">
                    <a:pos x="66" y="40"/>
                  </a:cxn>
                  <a:cxn ang="0">
                    <a:pos x="66" y="34"/>
                  </a:cxn>
                  <a:cxn ang="0">
                    <a:pos x="66" y="26"/>
                  </a:cxn>
                  <a:cxn ang="0">
                    <a:pos x="64" y="20"/>
                  </a:cxn>
                  <a:cxn ang="0">
                    <a:pos x="62" y="14"/>
                  </a:cxn>
                  <a:cxn ang="0">
                    <a:pos x="56" y="10"/>
                  </a:cxn>
                  <a:cxn ang="0">
                    <a:pos x="56" y="10"/>
                  </a:cxn>
                  <a:cxn ang="0">
                    <a:pos x="52" y="6"/>
                  </a:cxn>
                  <a:cxn ang="0">
                    <a:pos x="46" y="2"/>
                  </a:cxn>
                  <a:cxn ang="0">
                    <a:pos x="40" y="0"/>
                  </a:cxn>
                  <a:cxn ang="0">
                    <a:pos x="34" y="0"/>
                  </a:cxn>
                </a:cxnLst>
                <a:rect l="0" t="0" r="r" b="b"/>
                <a:pathLst>
                  <a:path w="66" h="66">
                    <a:moveTo>
                      <a:pt x="34" y="0"/>
                    </a:moveTo>
                    <a:lnTo>
                      <a:pt x="34" y="0"/>
                    </a:lnTo>
                    <a:lnTo>
                      <a:pt x="26" y="0"/>
                    </a:lnTo>
                    <a:lnTo>
                      <a:pt x="20" y="2"/>
                    </a:lnTo>
                    <a:lnTo>
                      <a:pt x="14" y="6"/>
                    </a:lnTo>
                    <a:lnTo>
                      <a:pt x="10" y="10"/>
                    </a:lnTo>
                    <a:lnTo>
                      <a:pt x="10" y="10"/>
                    </a:lnTo>
                    <a:lnTo>
                      <a:pt x="6" y="14"/>
                    </a:lnTo>
                    <a:lnTo>
                      <a:pt x="2" y="20"/>
                    </a:lnTo>
                    <a:lnTo>
                      <a:pt x="0" y="26"/>
                    </a:lnTo>
                    <a:lnTo>
                      <a:pt x="0" y="34"/>
                    </a:lnTo>
                    <a:lnTo>
                      <a:pt x="0" y="40"/>
                    </a:lnTo>
                    <a:lnTo>
                      <a:pt x="2" y="46"/>
                    </a:lnTo>
                    <a:lnTo>
                      <a:pt x="6" y="52"/>
                    </a:lnTo>
                    <a:lnTo>
                      <a:pt x="10" y="56"/>
                    </a:lnTo>
                    <a:lnTo>
                      <a:pt x="10" y="56"/>
                    </a:lnTo>
                    <a:lnTo>
                      <a:pt x="14" y="62"/>
                    </a:lnTo>
                    <a:lnTo>
                      <a:pt x="20" y="64"/>
                    </a:lnTo>
                    <a:lnTo>
                      <a:pt x="26" y="66"/>
                    </a:lnTo>
                    <a:lnTo>
                      <a:pt x="34" y="66"/>
                    </a:lnTo>
                    <a:lnTo>
                      <a:pt x="34" y="66"/>
                    </a:lnTo>
                    <a:lnTo>
                      <a:pt x="40" y="66"/>
                    </a:lnTo>
                    <a:lnTo>
                      <a:pt x="46" y="64"/>
                    </a:lnTo>
                    <a:lnTo>
                      <a:pt x="52" y="62"/>
                    </a:lnTo>
                    <a:lnTo>
                      <a:pt x="58" y="56"/>
                    </a:lnTo>
                    <a:lnTo>
                      <a:pt x="58" y="56"/>
                    </a:lnTo>
                    <a:lnTo>
                      <a:pt x="62" y="52"/>
                    </a:lnTo>
                    <a:lnTo>
                      <a:pt x="64" y="46"/>
                    </a:lnTo>
                    <a:lnTo>
                      <a:pt x="66" y="40"/>
                    </a:lnTo>
                    <a:lnTo>
                      <a:pt x="66" y="34"/>
                    </a:lnTo>
                    <a:lnTo>
                      <a:pt x="66" y="26"/>
                    </a:lnTo>
                    <a:lnTo>
                      <a:pt x="64" y="20"/>
                    </a:lnTo>
                    <a:lnTo>
                      <a:pt x="62" y="14"/>
                    </a:lnTo>
                    <a:lnTo>
                      <a:pt x="56" y="10"/>
                    </a:lnTo>
                    <a:lnTo>
                      <a:pt x="56" y="10"/>
                    </a:lnTo>
                    <a:lnTo>
                      <a:pt x="52" y="6"/>
                    </a:lnTo>
                    <a:lnTo>
                      <a:pt x="46" y="2"/>
                    </a:lnTo>
                    <a:lnTo>
                      <a:pt x="40" y="0"/>
                    </a:lnTo>
                    <a:lnTo>
                      <a:pt x="3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1" name="Freeform 128"/>
              <p:cNvSpPr>
                <a:spLocks/>
              </p:cNvSpPr>
              <p:nvPr/>
            </p:nvSpPr>
            <p:spPr bwMode="auto">
              <a:xfrm>
                <a:off x="5187950" y="3549650"/>
                <a:ext cx="104775" cy="104775"/>
              </a:xfrm>
              <a:custGeom>
                <a:avLst/>
                <a:gdLst/>
                <a:ahLst/>
                <a:cxnLst>
                  <a:cxn ang="0">
                    <a:pos x="34" y="0"/>
                  </a:cxn>
                  <a:cxn ang="0">
                    <a:pos x="34" y="0"/>
                  </a:cxn>
                  <a:cxn ang="0">
                    <a:pos x="26" y="0"/>
                  </a:cxn>
                  <a:cxn ang="0">
                    <a:pos x="20" y="2"/>
                  </a:cxn>
                  <a:cxn ang="0">
                    <a:pos x="14" y="6"/>
                  </a:cxn>
                  <a:cxn ang="0">
                    <a:pos x="10" y="10"/>
                  </a:cxn>
                  <a:cxn ang="0">
                    <a:pos x="10" y="10"/>
                  </a:cxn>
                  <a:cxn ang="0">
                    <a:pos x="6" y="14"/>
                  </a:cxn>
                  <a:cxn ang="0">
                    <a:pos x="2" y="20"/>
                  </a:cxn>
                  <a:cxn ang="0">
                    <a:pos x="0" y="26"/>
                  </a:cxn>
                  <a:cxn ang="0">
                    <a:pos x="0" y="34"/>
                  </a:cxn>
                  <a:cxn ang="0">
                    <a:pos x="0" y="40"/>
                  </a:cxn>
                  <a:cxn ang="0">
                    <a:pos x="2" y="46"/>
                  </a:cxn>
                  <a:cxn ang="0">
                    <a:pos x="6" y="52"/>
                  </a:cxn>
                  <a:cxn ang="0">
                    <a:pos x="10" y="56"/>
                  </a:cxn>
                  <a:cxn ang="0">
                    <a:pos x="10" y="56"/>
                  </a:cxn>
                  <a:cxn ang="0">
                    <a:pos x="14" y="62"/>
                  </a:cxn>
                  <a:cxn ang="0">
                    <a:pos x="20" y="64"/>
                  </a:cxn>
                  <a:cxn ang="0">
                    <a:pos x="26" y="66"/>
                  </a:cxn>
                  <a:cxn ang="0">
                    <a:pos x="34" y="66"/>
                  </a:cxn>
                  <a:cxn ang="0">
                    <a:pos x="34" y="66"/>
                  </a:cxn>
                  <a:cxn ang="0">
                    <a:pos x="40" y="66"/>
                  </a:cxn>
                  <a:cxn ang="0">
                    <a:pos x="46" y="64"/>
                  </a:cxn>
                  <a:cxn ang="0">
                    <a:pos x="52" y="62"/>
                  </a:cxn>
                  <a:cxn ang="0">
                    <a:pos x="58" y="56"/>
                  </a:cxn>
                  <a:cxn ang="0">
                    <a:pos x="58" y="56"/>
                  </a:cxn>
                  <a:cxn ang="0">
                    <a:pos x="62" y="52"/>
                  </a:cxn>
                  <a:cxn ang="0">
                    <a:pos x="64" y="46"/>
                  </a:cxn>
                  <a:cxn ang="0">
                    <a:pos x="66" y="40"/>
                  </a:cxn>
                  <a:cxn ang="0">
                    <a:pos x="66" y="34"/>
                  </a:cxn>
                  <a:cxn ang="0">
                    <a:pos x="66" y="26"/>
                  </a:cxn>
                  <a:cxn ang="0">
                    <a:pos x="64" y="20"/>
                  </a:cxn>
                  <a:cxn ang="0">
                    <a:pos x="62" y="14"/>
                  </a:cxn>
                  <a:cxn ang="0">
                    <a:pos x="56" y="10"/>
                  </a:cxn>
                  <a:cxn ang="0">
                    <a:pos x="56" y="10"/>
                  </a:cxn>
                  <a:cxn ang="0">
                    <a:pos x="52" y="6"/>
                  </a:cxn>
                  <a:cxn ang="0">
                    <a:pos x="46" y="2"/>
                  </a:cxn>
                  <a:cxn ang="0">
                    <a:pos x="40" y="0"/>
                  </a:cxn>
                  <a:cxn ang="0">
                    <a:pos x="34" y="0"/>
                  </a:cxn>
                </a:cxnLst>
                <a:rect l="0" t="0" r="r" b="b"/>
                <a:pathLst>
                  <a:path w="66" h="66">
                    <a:moveTo>
                      <a:pt x="34" y="0"/>
                    </a:moveTo>
                    <a:lnTo>
                      <a:pt x="34" y="0"/>
                    </a:lnTo>
                    <a:lnTo>
                      <a:pt x="26" y="0"/>
                    </a:lnTo>
                    <a:lnTo>
                      <a:pt x="20" y="2"/>
                    </a:lnTo>
                    <a:lnTo>
                      <a:pt x="14" y="6"/>
                    </a:lnTo>
                    <a:lnTo>
                      <a:pt x="10" y="10"/>
                    </a:lnTo>
                    <a:lnTo>
                      <a:pt x="10" y="10"/>
                    </a:lnTo>
                    <a:lnTo>
                      <a:pt x="6" y="14"/>
                    </a:lnTo>
                    <a:lnTo>
                      <a:pt x="2" y="20"/>
                    </a:lnTo>
                    <a:lnTo>
                      <a:pt x="0" y="26"/>
                    </a:lnTo>
                    <a:lnTo>
                      <a:pt x="0" y="34"/>
                    </a:lnTo>
                    <a:lnTo>
                      <a:pt x="0" y="40"/>
                    </a:lnTo>
                    <a:lnTo>
                      <a:pt x="2" y="46"/>
                    </a:lnTo>
                    <a:lnTo>
                      <a:pt x="6" y="52"/>
                    </a:lnTo>
                    <a:lnTo>
                      <a:pt x="10" y="56"/>
                    </a:lnTo>
                    <a:lnTo>
                      <a:pt x="10" y="56"/>
                    </a:lnTo>
                    <a:lnTo>
                      <a:pt x="14" y="62"/>
                    </a:lnTo>
                    <a:lnTo>
                      <a:pt x="20" y="64"/>
                    </a:lnTo>
                    <a:lnTo>
                      <a:pt x="26" y="66"/>
                    </a:lnTo>
                    <a:lnTo>
                      <a:pt x="34" y="66"/>
                    </a:lnTo>
                    <a:lnTo>
                      <a:pt x="34" y="66"/>
                    </a:lnTo>
                    <a:lnTo>
                      <a:pt x="40" y="66"/>
                    </a:lnTo>
                    <a:lnTo>
                      <a:pt x="46" y="64"/>
                    </a:lnTo>
                    <a:lnTo>
                      <a:pt x="52" y="62"/>
                    </a:lnTo>
                    <a:lnTo>
                      <a:pt x="58" y="56"/>
                    </a:lnTo>
                    <a:lnTo>
                      <a:pt x="58" y="56"/>
                    </a:lnTo>
                    <a:lnTo>
                      <a:pt x="62" y="52"/>
                    </a:lnTo>
                    <a:lnTo>
                      <a:pt x="64" y="46"/>
                    </a:lnTo>
                    <a:lnTo>
                      <a:pt x="66" y="40"/>
                    </a:lnTo>
                    <a:lnTo>
                      <a:pt x="66" y="34"/>
                    </a:lnTo>
                    <a:lnTo>
                      <a:pt x="66" y="26"/>
                    </a:lnTo>
                    <a:lnTo>
                      <a:pt x="64" y="20"/>
                    </a:lnTo>
                    <a:lnTo>
                      <a:pt x="62" y="14"/>
                    </a:lnTo>
                    <a:lnTo>
                      <a:pt x="56" y="10"/>
                    </a:lnTo>
                    <a:lnTo>
                      <a:pt x="56" y="10"/>
                    </a:lnTo>
                    <a:lnTo>
                      <a:pt x="52" y="6"/>
                    </a:lnTo>
                    <a:lnTo>
                      <a:pt x="46" y="2"/>
                    </a:lnTo>
                    <a:lnTo>
                      <a:pt x="40" y="0"/>
                    </a:lnTo>
                    <a:lnTo>
                      <a:pt x="3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2" name="Freeform 129"/>
              <p:cNvSpPr>
                <a:spLocks/>
              </p:cNvSpPr>
              <p:nvPr/>
            </p:nvSpPr>
            <p:spPr bwMode="auto">
              <a:xfrm>
                <a:off x="5394325" y="3460750"/>
                <a:ext cx="95250" cy="95250"/>
              </a:xfrm>
              <a:custGeom>
                <a:avLst/>
                <a:gdLst/>
                <a:ahLst/>
                <a:cxnLst>
                  <a:cxn ang="0">
                    <a:pos x="30" y="0"/>
                  </a:cxn>
                  <a:cxn ang="0">
                    <a:pos x="30" y="0"/>
                  </a:cxn>
                  <a:cxn ang="0">
                    <a:pos x="18" y="2"/>
                  </a:cxn>
                  <a:cxn ang="0">
                    <a:pos x="14" y="4"/>
                  </a:cxn>
                  <a:cxn ang="0">
                    <a:pos x="8" y="8"/>
                  </a:cxn>
                  <a:cxn ang="0">
                    <a:pos x="8" y="8"/>
                  </a:cxn>
                  <a:cxn ang="0">
                    <a:pos x="4" y="14"/>
                  </a:cxn>
                  <a:cxn ang="0">
                    <a:pos x="2" y="18"/>
                  </a:cxn>
                  <a:cxn ang="0">
                    <a:pos x="0" y="30"/>
                  </a:cxn>
                  <a:cxn ang="0">
                    <a:pos x="2" y="42"/>
                  </a:cxn>
                  <a:cxn ang="0">
                    <a:pos x="4" y="46"/>
                  </a:cxn>
                  <a:cxn ang="0">
                    <a:pos x="8" y="52"/>
                  </a:cxn>
                  <a:cxn ang="0">
                    <a:pos x="8" y="52"/>
                  </a:cxn>
                  <a:cxn ang="0">
                    <a:pos x="14" y="56"/>
                  </a:cxn>
                  <a:cxn ang="0">
                    <a:pos x="18" y="58"/>
                  </a:cxn>
                  <a:cxn ang="0">
                    <a:pos x="30" y="60"/>
                  </a:cxn>
                  <a:cxn ang="0">
                    <a:pos x="30" y="60"/>
                  </a:cxn>
                  <a:cxn ang="0">
                    <a:pos x="42" y="58"/>
                  </a:cxn>
                  <a:cxn ang="0">
                    <a:pos x="46" y="56"/>
                  </a:cxn>
                  <a:cxn ang="0">
                    <a:pos x="52" y="52"/>
                  </a:cxn>
                  <a:cxn ang="0">
                    <a:pos x="52" y="52"/>
                  </a:cxn>
                  <a:cxn ang="0">
                    <a:pos x="56" y="46"/>
                  </a:cxn>
                  <a:cxn ang="0">
                    <a:pos x="58" y="42"/>
                  </a:cxn>
                  <a:cxn ang="0">
                    <a:pos x="60" y="30"/>
                  </a:cxn>
                  <a:cxn ang="0">
                    <a:pos x="58" y="18"/>
                  </a:cxn>
                  <a:cxn ang="0">
                    <a:pos x="56" y="14"/>
                  </a:cxn>
                  <a:cxn ang="0">
                    <a:pos x="52" y="8"/>
                  </a:cxn>
                  <a:cxn ang="0">
                    <a:pos x="52" y="8"/>
                  </a:cxn>
                  <a:cxn ang="0">
                    <a:pos x="46" y="4"/>
                  </a:cxn>
                  <a:cxn ang="0">
                    <a:pos x="42" y="2"/>
                  </a:cxn>
                  <a:cxn ang="0">
                    <a:pos x="30" y="0"/>
                  </a:cxn>
                </a:cxnLst>
                <a:rect l="0" t="0" r="r" b="b"/>
                <a:pathLst>
                  <a:path w="60" h="60">
                    <a:moveTo>
                      <a:pt x="30" y="0"/>
                    </a:moveTo>
                    <a:lnTo>
                      <a:pt x="30" y="0"/>
                    </a:lnTo>
                    <a:lnTo>
                      <a:pt x="18" y="2"/>
                    </a:lnTo>
                    <a:lnTo>
                      <a:pt x="14" y="4"/>
                    </a:lnTo>
                    <a:lnTo>
                      <a:pt x="8" y="8"/>
                    </a:lnTo>
                    <a:lnTo>
                      <a:pt x="8" y="8"/>
                    </a:lnTo>
                    <a:lnTo>
                      <a:pt x="4" y="14"/>
                    </a:lnTo>
                    <a:lnTo>
                      <a:pt x="2" y="18"/>
                    </a:lnTo>
                    <a:lnTo>
                      <a:pt x="0" y="30"/>
                    </a:lnTo>
                    <a:lnTo>
                      <a:pt x="2" y="42"/>
                    </a:lnTo>
                    <a:lnTo>
                      <a:pt x="4" y="46"/>
                    </a:lnTo>
                    <a:lnTo>
                      <a:pt x="8" y="52"/>
                    </a:lnTo>
                    <a:lnTo>
                      <a:pt x="8" y="52"/>
                    </a:lnTo>
                    <a:lnTo>
                      <a:pt x="14" y="56"/>
                    </a:lnTo>
                    <a:lnTo>
                      <a:pt x="18" y="58"/>
                    </a:lnTo>
                    <a:lnTo>
                      <a:pt x="30" y="60"/>
                    </a:lnTo>
                    <a:lnTo>
                      <a:pt x="30" y="60"/>
                    </a:lnTo>
                    <a:lnTo>
                      <a:pt x="42" y="58"/>
                    </a:lnTo>
                    <a:lnTo>
                      <a:pt x="46" y="56"/>
                    </a:lnTo>
                    <a:lnTo>
                      <a:pt x="52" y="52"/>
                    </a:lnTo>
                    <a:lnTo>
                      <a:pt x="52" y="52"/>
                    </a:lnTo>
                    <a:lnTo>
                      <a:pt x="56" y="46"/>
                    </a:lnTo>
                    <a:lnTo>
                      <a:pt x="58" y="42"/>
                    </a:lnTo>
                    <a:lnTo>
                      <a:pt x="60" y="30"/>
                    </a:lnTo>
                    <a:lnTo>
                      <a:pt x="58" y="18"/>
                    </a:lnTo>
                    <a:lnTo>
                      <a:pt x="56" y="14"/>
                    </a:lnTo>
                    <a:lnTo>
                      <a:pt x="52" y="8"/>
                    </a:lnTo>
                    <a:lnTo>
                      <a:pt x="52" y="8"/>
                    </a:lnTo>
                    <a:lnTo>
                      <a:pt x="46" y="4"/>
                    </a:lnTo>
                    <a:lnTo>
                      <a:pt x="42" y="2"/>
                    </a:lnTo>
                    <a:lnTo>
                      <a:pt x="3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3" name="Freeform 130"/>
              <p:cNvSpPr>
                <a:spLocks/>
              </p:cNvSpPr>
              <p:nvPr/>
            </p:nvSpPr>
            <p:spPr bwMode="auto">
              <a:xfrm>
                <a:off x="5394325" y="3460750"/>
                <a:ext cx="95250" cy="95250"/>
              </a:xfrm>
              <a:custGeom>
                <a:avLst/>
                <a:gdLst/>
                <a:ahLst/>
                <a:cxnLst>
                  <a:cxn ang="0">
                    <a:pos x="30" y="0"/>
                  </a:cxn>
                  <a:cxn ang="0">
                    <a:pos x="30" y="0"/>
                  </a:cxn>
                  <a:cxn ang="0">
                    <a:pos x="18" y="2"/>
                  </a:cxn>
                  <a:cxn ang="0">
                    <a:pos x="14" y="4"/>
                  </a:cxn>
                  <a:cxn ang="0">
                    <a:pos x="8" y="8"/>
                  </a:cxn>
                  <a:cxn ang="0">
                    <a:pos x="8" y="8"/>
                  </a:cxn>
                  <a:cxn ang="0">
                    <a:pos x="4" y="14"/>
                  </a:cxn>
                  <a:cxn ang="0">
                    <a:pos x="2" y="18"/>
                  </a:cxn>
                  <a:cxn ang="0">
                    <a:pos x="0" y="30"/>
                  </a:cxn>
                  <a:cxn ang="0">
                    <a:pos x="2" y="42"/>
                  </a:cxn>
                  <a:cxn ang="0">
                    <a:pos x="4" y="46"/>
                  </a:cxn>
                  <a:cxn ang="0">
                    <a:pos x="8" y="52"/>
                  </a:cxn>
                  <a:cxn ang="0">
                    <a:pos x="8" y="52"/>
                  </a:cxn>
                  <a:cxn ang="0">
                    <a:pos x="14" y="56"/>
                  </a:cxn>
                  <a:cxn ang="0">
                    <a:pos x="18" y="58"/>
                  </a:cxn>
                  <a:cxn ang="0">
                    <a:pos x="30" y="60"/>
                  </a:cxn>
                  <a:cxn ang="0">
                    <a:pos x="30" y="60"/>
                  </a:cxn>
                  <a:cxn ang="0">
                    <a:pos x="42" y="58"/>
                  </a:cxn>
                  <a:cxn ang="0">
                    <a:pos x="46" y="56"/>
                  </a:cxn>
                  <a:cxn ang="0">
                    <a:pos x="52" y="52"/>
                  </a:cxn>
                  <a:cxn ang="0">
                    <a:pos x="52" y="52"/>
                  </a:cxn>
                  <a:cxn ang="0">
                    <a:pos x="56" y="46"/>
                  </a:cxn>
                  <a:cxn ang="0">
                    <a:pos x="58" y="42"/>
                  </a:cxn>
                  <a:cxn ang="0">
                    <a:pos x="60" y="30"/>
                  </a:cxn>
                  <a:cxn ang="0">
                    <a:pos x="58" y="18"/>
                  </a:cxn>
                  <a:cxn ang="0">
                    <a:pos x="56" y="14"/>
                  </a:cxn>
                  <a:cxn ang="0">
                    <a:pos x="52" y="8"/>
                  </a:cxn>
                  <a:cxn ang="0">
                    <a:pos x="52" y="8"/>
                  </a:cxn>
                  <a:cxn ang="0">
                    <a:pos x="46" y="4"/>
                  </a:cxn>
                  <a:cxn ang="0">
                    <a:pos x="42" y="2"/>
                  </a:cxn>
                  <a:cxn ang="0">
                    <a:pos x="30" y="0"/>
                  </a:cxn>
                </a:cxnLst>
                <a:rect l="0" t="0" r="r" b="b"/>
                <a:pathLst>
                  <a:path w="60" h="60">
                    <a:moveTo>
                      <a:pt x="30" y="0"/>
                    </a:moveTo>
                    <a:lnTo>
                      <a:pt x="30" y="0"/>
                    </a:lnTo>
                    <a:lnTo>
                      <a:pt x="18" y="2"/>
                    </a:lnTo>
                    <a:lnTo>
                      <a:pt x="14" y="4"/>
                    </a:lnTo>
                    <a:lnTo>
                      <a:pt x="8" y="8"/>
                    </a:lnTo>
                    <a:lnTo>
                      <a:pt x="8" y="8"/>
                    </a:lnTo>
                    <a:lnTo>
                      <a:pt x="4" y="14"/>
                    </a:lnTo>
                    <a:lnTo>
                      <a:pt x="2" y="18"/>
                    </a:lnTo>
                    <a:lnTo>
                      <a:pt x="0" y="30"/>
                    </a:lnTo>
                    <a:lnTo>
                      <a:pt x="2" y="42"/>
                    </a:lnTo>
                    <a:lnTo>
                      <a:pt x="4" y="46"/>
                    </a:lnTo>
                    <a:lnTo>
                      <a:pt x="8" y="52"/>
                    </a:lnTo>
                    <a:lnTo>
                      <a:pt x="8" y="52"/>
                    </a:lnTo>
                    <a:lnTo>
                      <a:pt x="14" y="56"/>
                    </a:lnTo>
                    <a:lnTo>
                      <a:pt x="18" y="58"/>
                    </a:lnTo>
                    <a:lnTo>
                      <a:pt x="30" y="60"/>
                    </a:lnTo>
                    <a:lnTo>
                      <a:pt x="30" y="60"/>
                    </a:lnTo>
                    <a:lnTo>
                      <a:pt x="42" y="58"/>
                    </a:lnTo>
                    <a:lnTo>
                      <a:pt x="46" y="56"/>
                    </a:lnTo>
                    <a:lnTo>
                      <a:pt x="52" y="52"/>
                    </a:lnTo>
                    <a:lnTo>
                      <a:pt x="52" y="52"/>
                    </a:lnTo>
                    <a:lnTo>
                      <a:pt x="56" y="46"/>
                    </a:lnTo>
                    <a:lnTo>
                      <a:pt x="58" y="42"/>
                    </a:lnTo>
                    <a:lnTo>
                      <a:pt x="60" y="30"/>
                    </a:lnTo>
                    <a:lnTo>
                      <a:pt x="58" y="18"/>
                    </a:lnTo>
                    <a:lnTo>
                      <a:pt x="56" y="14"/>
                    </a:lnTo>
                    <a:lnTo>
                      <a:pt x="52" y="8"/>
                    </a:lnTo>
                    <a:lnTo>
                      <a:pt x="52" y="8"/>
                    </a:lnTo>
                    <a:lnTo>
                      <a:pt x="46" y="4"/>
                    </a:lnTo>
                    <a:lnTo>
                      <a:pt x="42" y="2"/>
                    </a:lnTo>
                    <a:lnTo>
                      <a:pt x="3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4" name="Freeform 131"/>
              <p:cNvSpPr>
                <a:spLocks/>
              </p:cNvSpPr>
              <p:nvPr/>
            </p:nvSpPr>
            <p:spPr bwMode="auto">
              <a:xfrm>
                <a:off x="5613400" y="3406775"/>
                <a:ext cx="85725" cy="88900"/>
              </a:xfrm>
              <a:custGeom>
                <a:avLst/>
                <a:gdLst/>
                <a:ahLst/>
                <a:cxnLst>
                  <a:cxn ang="0">
                    <a:pos x="26" y="0"/>
                  </a:cxn>
                  <a:cxn ang="0">
                    <a:pos x="26" y="0"/>
                  </a:cxn>
                  <a:cxn ang="0">
                    <a:pos x="16" y="2"/>
                  </a:cxn>
                  <a:cxn ang="0">
                    <a:pos x="8" y="8"/>
                  </a:cxn>
                  <a:cxn ang="0">
                    <a:pos x="8" y="8"/>
                  </a:cxn>
                  <a:cxn ang="0">
                    <a:pos x="2" y="18"/>
                  </a:cxn>
                  <a:cxn ang="0">
                    <a:pos x="0" y="28"/>
                  </a:cxn>
                  <a:cxn ang="0">
                    <a:pos x="2" y="38"/>
                  </a:cxn>
                  <a:cxn ang="0">
                    <a:pos x="8" y="48"/>
                  </a:cxn>
                  <a:cxn ang="0">
                    <a:pos x="8" y="48"/>
                  </a:cxn>
                  <a:cxn ang="0">
                    <a:pos x="16" y="54"/>
                  </a:cxn>
                  <a:cxn ang="0">
                    <a:pos x="26" y="56"/>
                  </a:cxn>
                  <a:cxn ang="0">
                    <a:pos x="26" y="56"/>
                  </a:cxn>
                  <a:cxn ang="0">
                    <a:pos x="38" y="54"/>
                  </a:cxn>
                  <a:cxn ang="0">
                    <a:pos x="46" y="48"/>
                  </a:cxn>
                  <a:cxn ang="0">
                    <a:pos x="46" y="48"/>
                  </a:cxn>
                  <a:cxn ang="0">
                    <a:pos x="52" y="38"/>
                  </a:cxn>
                  <a:cxn ang="0">
                    <a:pos x="54" y="28"/>
                  </a:cxn>
                  <a:cxn ang="0">
                    <a:pos x="52" y="18"/>
                  </a:cxn>
                  <a:cxn ang="0">
                    <a:pos x="46" y="8"/>
                  </a:cxn>
                  <a:cxn ang="0">
                    <a:pos x="46" y="8"/>
                  </a:cxn>
                  <a:cxn ang="0">
                    <a:pos x="38" y="2"/>
                  </a:cxn>
                  <a:cxn ang="0">
                    <a:pos x="26" y="0"/>
                  </a:cxn>
                </a:cxnLst>
                <a:rect l="0" t="0" r="r" b="b"/>
                <a:pathLst>
                  <a:path w="54" h="56">
                    <a:moveTo>
                      <a:pt x="26" y="0"/>
                    </a:moveTo>
                    <a:lnTo>
                      <a:pt x="26" y="0"/>
                    </a:lnTo>
                    <a:lnTo>
                      <a:pt x="16" y="2"/>
                    </a:lnTo>
                    <a:lnTo>
                      <a:pt x="8" y="8"/>
                    </a:lnTo>
                    <a:lnTo>
                      <a:pt x="8" y="8"/>
                    </a:lnTo>
                    <a:lnTo>
                      <a:pt x="2" y="18"/>
                    </a:lnTo>
                    <a:lnTo>
                      <a:pt x="0" y="28"/>
                    </a:lnTo>
                    <a:lnTo>
                      <a:pt x="2" y="38"/>
                    </a:lnTo>
                    <a:lnTo>
                      <a:pt x="8" y="48"/>
                    </a:lnTo>
                    <a:lnTo>
                      <a:pt x="8" y="48"/>
                    </a:lnTo>
                    <a:lnTo>
                      <a:pt x="16" y="54"/>
                    </a:lnTo>
                    <a:lnTo>
                      <a:pt x="26" y="56"/>
                    </a:lnTo>
                    <a:lnTo>
                      <a:pt x="26" y="56"/>
                    </a:lnTo>
                    <a:lnTo>
                      <a:pt x="38" y="54"/>
                    </a:lnTo>
                    <a:lnTo>
                      <a:pt x="46" y="48"/>
                    </a:lnTo>
                    <a:lnTo>
                      <a:pt x="46" y="48"/>
                    </a:lnTo>
                    <a:lnTo>
                      <a:pt x="52" y="38"/>
                    </a:lnTo>
                    <a:lnTo>
                      <a:pt x="54" y="28"/>
                    </a:lnTo>
                    <a:lnTo>
                      <a:pt x="52" y="18"/>
                    </a:lnTo>
                    <a:lnTo>
                      <a:pt x="46" y="8"/>
                    </a:lnTo>
                    <a:lnTo>
                      <a:pt x="46" y="8"/>
                    </a:lnTo>
                    <a:lnTo>
                      <a:pt x="38" y="2"/>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5" name="Freeform 132"/>
              <p:cNvSpPr>
                <a:spLocks/>
              </p:cNvSpPr>
              <p:nvPr/>
            </p:nvSpPr>
            <p:spPr bwMode="auto">
              <a:xfrm>
                <a:off x="5613400" y="3406775"/>
                <a:ext cx="85725" cy="88900"/>
              </a:xfrm>
              <a:custGeom>
                <a:avLst/>
                <a:gdLst/>
                <a:ahLst/>
                <a:cxnLst>
                  <a:cxn ang="0">
                    <a:pos x="26" y="0"/>
                  </a:cxn>
                  <a:cxn ang="0">
                    <a:pos x="26" y="0"/>
                  </a:cxn>
                  <a:cxn ang="0">
                    <a:pos x="16" y="2"/>
                  </a:cxn>
                  <a:cxn ang="0">
                    <a:pos x="8" y="8"/>
                  </a:cxn>
                  <a:cxn ang="0">
                    <a:pos x="8" y="8"/>
                  </a:cxn>
                  <a:cxn ang="0">
                    <a:pos x="2" y="18"/>
                  </a:cxn>
                  <a:cxn ang="0">
                    <a:pos x="0" y="28"/>
                  </a:cxn>
                  <a:cxn ang="0">
                    <a:pos x="2" y="38"/>
                  </a:cxn>
                  <a:cxn ang="0">
                    <a:pos x="8" y="48"/>
                  </a:cxn>
                  <a:cxn ang="0">
                    <a:pos x="8" y="48"/>
                  </a:cxn>
                  <a:cxn ang="0">
                    <a:pos x="16" y="54"/>
                  </a:cxn>
                  <a:cxn ang="0">
                    <a:pos x="26" y="56"/>
                  </a:cxn>
                  <a:cxn ang="0">
                    <a:pos x="26" y="56"/>
                  </a:cxn>
                  <a:cxn ang="0">
                    <a:pos x="38" y="54"/>
                  </a:cxn>
                  <a:cxn ang="0">
                    <a:pos x="46" y="48"/>
                  </a:cxn>
                  <a:cxn ang="0">
                    <a:pos x="46" y="48"/>
                  </a:cxn>
                  <a:cxn ang="0">
                    <a:pos x="52" y="38"/>
                  </a:cxn>
                  <a:cxn ang="0">
                    <a:pos x="54" y="28"/>
                  </a:cxn>
                  <a:cxn ang="0">
                    <a:pos x="52" y="18"/>
                  </a:cxn>
                  <a:cxn ang="0">
                    <a:pos x="46" y="8"/>
                  </a:cxn>
                  <a:cxn ang="0">
                    <a:pos x="46" y="8"/>
                  </a:cxn>
                  <a:cxn ang="0">
                    <a:pos x="38" y="2"/>
                  </a:cxn>
                  <a:cxn ang="0">
                    <a:pos x="26" y="0"/>
                  </a:cxn>
                </a:cxnLst>
                <a:rect l="0" t="0" r="r" b="b"/>
                <a:pathLst>
                  <a:path w="54" h="56">
                    <a:moveTo>
                      <a:pt x="26" y="0"/>
                    </a:moveTo>
                    <a:lnTo>
                      <a:pt x="26" y="0"/>
                    </a:lnTo>
                    <a:lnTo>
                      <a:pt x="16" y="2"/>
                    </a:lnTo>
                    <a:lnTo>
                      <a:pt x="8" y="8"/>
                    </a:lnTo>
                    <a:lnTo>
                      <a:pt x="8" y="8"/>
                    </a:lnTo>
                    <a:lnTo>
                      <a:pt x="2" y="18"/>
                    </a:lnTo>
                    <a:lnTo>
                      <a:pt x="0" y="28"/>
                    </a:lnTo>
                    <a:lnTo>
                      <a:pt x="2" y="38"/>
                    </a:lnTo>
                    <a:lnTo>
                      <a:pt x="8" y="48"/>
                    </a:lnTo>
                    <a:lnTo>
                      <a:pt x="8" y="48"/>
                    </a:lnTo>
                    <a:lnTo>
                      <a:pt x="16" y="54"/>
                    </a:lnTo>
                    <a:lnTo>
                      <a:pt x="26" y="56"/>
                    </a:lnTo>
                    <a:lnTo>
                      <a:pt x="26" y="56"/>
                    </a:lnTo>
                    <a:lnTo>
                      <a:pt x="38" y="54"/>
                    </a:lnTo>
                    <a:lnTo>
                      <a:pt x="46" y="48"/>
                    </a:lnTo>
                    <a:lnTo>
                      <a:pt x="46" y="48"/>
                    </a:lnTo>
                    <a:lnTo>
                      <a:pt x="52" y="38"/>
                    </a:lnTo>
                    <a:lnTo>
                      <a:pt x="54" y="28"/>
                    </a:lnTo>
                    <a:lnTo>
                      <a:pt x="52" y="18"/>
                    </a:lnTo>
                    <a:lnTo>
                      <a:pt x="46" y="8"/>
                    </a:lnTo>
                    <a:lnTo>
                      <a:pt x="46" y="8"/>
                    </a:lnTo>
                    <a:lnTo>
                      <a:pt x="38" y="2"/>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6" name="Freeform 133"/>
              <p:cNvSpPr>
                <a:spLocks/>
              </p:cNvSpPr>
              <p:nvPr/>
            </p:nvSpPr>
            <p:spPr bwMode="auto">
              <a:xfrm>
                <a:off x="5838825" y="3394075"/>
                <a:ext cx="76200" cy="76200"/>
              </a:xfrm>
              <a:custGeom>
                <a:avLst/>
                <a:gdLst/>
                <a:ahLst/>
                <a:cxnLst>
                  <a:cxn ang="0">
                    <a:pos x="24" y="0"/>
                  </a:cxn>
                  <a:cxn ang="0">
                    <a:pos x="24" y="0"/>
                  </a:cxn>
                  <a:cxn ang="0">
                    <a:pos x="14" y="2"/>
                  </a:cxn>
                  <a:cxn ang="0">
                    <a:pos x="6" y="6"/>
                  </a:cxn>
                  <a:cxn ang="0">
                    <a:pos x="6" y="6"/>
                  </a:cxn>
                  <a:cxn ang="0">
                    <a:pos x="2" y="14"/>
                  </a:cxn>
                  <a:cxn ang="0">
                    <a:pos x="0" y="24"/>
                  </a:cxn>
                  <a:cxn ang="0">
                    <a:pos x="2" y="32"/>
                  </a:cxn>
                  <a:cxn ang="0">
                    <a:pos x="6" y="42"/>
                  </a:cxn>
                  <a:cxn ang="0">
                    <a:pos x="6" y="42"/>
                  </a:cxn>
                  <a:cxn ang="0">
                    <a:pos x="14" y="46"/>
                  </a:cxn>
                  <a:cxn ang="0">
                    <a:pos x="24" y="48"/>
                  </a:cxn>
                  <a:cxn ang="0">
                    <a:pos x="24" y="48"/>
                  </a:cxn>
                  <a:cxn ang="0">
                    <a:pos x="34" y="46"/>
                  </a:cxn>
                  <a:cxn ang="0">
                    <a:pos x="42" y="42"/>
                  </a:cxn>
                  <a:cxn ang="0">
                    <a:pos x="42" y="42"/>
                  </a:cxn>
                  <a:cxn ang="0">
                    <a:pos x="46" y="32"/>
                  </a:cxn>
                  <a:cxn ang="0">
                    <a:pos x="48" y="24"/>
                  </a:cxn>
                  <a:cxn ang="0">
                    <a:pos x="46" y="14"/>
                  </a:cxn>
                  <a:cxn ang="0">
                    <a:pos x="42" y="6"/>
                  </a:cxn>
                  <a:cxn ang="0">
                    <a:pos x="42" y="6"/>
                  </a:cxn>
                  <a:cxn ang="0">
                    <a:pos x="34" y="2"/>
                  </a:cxn>
                  <a:cxn ang="0">
                    <a:pos x="24" y="0"/>
                  </a:cxn>
                </a:cxnLst>
                <a:rect l="0" t="0" r="r" b="b"/>
                <a:pathLst>
                  <a:path w="48" h="48">
                    <a:moveTo>
                      <a:pt x="24" y="0"/>
                    </a:moveTo>
                    <a:lnTo>
                      <a:pt x="24" y="0"/>
                    </a:lnTo>
                    <a:lnTo>
                      <a:pt x="14" y="2"/>
                    </a:lnTo>
                    <a:lnTo>
                      <a:pt x="6" y="6"/>
                    </a:lnTo>
                    <a:lnTo>
                      <a:pt x="6" y="6"/>
                    </a:lnTo>
                    <a:lnTo>
                      <a:pt x="2" y="14"/>
                    </a:lnTo>
                    <a:lnTo>
                      <a:pt x="0" y="24"/>
                    </a:lnTo>
                    <a:lnTo>
                      <a:pt x="2" y="32"/>
                    </a:lnTo>
                    <a:lnTo>
                      <a:pt x="6" y="42"/>
                    </a:lnTo>
                    <a:lnTo>
                      <a:pt x="6" y="42"/>
                    </a:lnTo>
                    <a:lnTo>
                      <a:pt x="14" y="46"/>
                    </a:lnTo>
                    <a:lnTo>
                      <a:pt x="24" y="48"/>
                    </a:lnTo>
                    <a:lnTo>
                      <a:pt x="24" y="48"/>
                    </a:lnTo>
                    <a:lnTo>
                      <a:pt x="34" y="46"/>
                    </a:lnTo>
                    <a:lnTo>
                      <a:pt x="42" y="42"/>
                    </a:lnTo>
                    <a:lnTo>
                      <a:pt x="42" y="42"/>
                    </a:lnTo>
                    <a:lnTo>
                      <a:pt x="46" y="32"/>
                    </a:lnTo>
                    <a:lnTo>
                      <a:pt x="48" y="24"/>
                    </a:lnTo>
                    <a:lnTo>
                      <a:pt x="46" y="14"/>
                    </a:lnTo>
                    <a:lnTo>
                      <a:pt x="42" y="6"/>
                    </a:lnTo>
                    <a:lnTo>
                      <a:pt x="42" y="6"/>
                    </a:lnTo>
                    <a:lnTo>
                      <a:pt x="34" y="2"/>
                    </a:lnTo>
                    <a:lnTo>
                      <a:pt x="2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7" name="Freeform 134"/>
              <p:cNvSpPr>
                <a:spLocks/>
              </p:cNvSpPr>
              <p:nvPr/>
            </p:nvSpPr>
            <p:spPr bwMode="auto">
              <a:xfrm>
                <a:off x="5838825" y="3394075"/>
                <a:ext cx="76200" cy="76200"/>
              </a:xfrm>
              <a:custGeom>
                <a:avLst/>
                <a:gdLst/>
                <a:ahLst/>
                <a:cxnLst>
                  <a:cxn ang="0">
                    <a:pos x="24" y="0"/>
                  </a:cxn>
                  <a:cxn ang="0">
                    <a:pos x="24" y="0"/>
                  </a:cxn>
                  <a:cxn ang="0">
                    <a:pos x="14" y="2"/>
                  </a:cxn>
                  <a:cxn ang="0">
                    <a:pos x="6" y="6"/>
                  </a:cxn>
                  <a:cxn ang="0">
                    <a:pos x="6" y="6"/>
                  </a:cxn>
                  <a:cxn ang="0">
                    <a:pos x="2" y="14"/>
                  </a:cxn>
                  <a:cxn ang="0">
                    <a:pos x="0" y="24"/>
                  </a:cxn>
                  <a:cxn ang="0">
                    <a:pos x="2" y="32"/>
                  </a:cxn>
                  <a:cxn ang="0">
                    <a:pos x="6" y="42"/>
                  </a:cxn>
                  <a:cxn ang="0">
                    <a:pos x="6" y="42"/>
                  </a:cxn>
                  <a:cxn ang="0">
                    <a:pos x="14" y="46"/>
                  </a:cxn>
                  <a:cxn ang="0">
                    <a:pos x="24" y="48"/>
                  </a:cxn>
                  <a:cxn ang="0">
                    <a:pos x="24" y="48"/>
                  </a:cxn>
                  <a:cxn ang="0">
                    <a:pos x="34" y="46"/>
                  </a:cxn>
                  <a:cxn ang="0">
                    <a:pos x="42" y="42"/>
                  </a:cxn>
                  <a:cxn ang="0">
                    <a:pos x="42" y="42"/>
                  </a:cxn>
                  <a:cxn ang="0">
                    <a:pos x="46" y="32"/>
                  </a:cxn>
                  <a:cxn ang="0">
                    <a:pos x="48" y="24"/>
                  </a:cxn>
                  <a:cxn ang="0">
                    <a:pos x="46" y="14"/>
                  </a:cxn>
                  <a:cxn ang="0">
                    <a:pos x="42" y="6"/>
                  </a:cxn>
                  <a:cxn ang="0">
                    <a:pos x="42" y="6"/>
                  </a:cxn>
                  <a:cxn ang="0">
                    <a:pos x="34" y="2"/>
                  </a:cxn>
                  <a:cxn ang="0">
                    <a:pos x="24" y="0"/>
                  </a:cxn>
                </a:cxnLst>
                <a:rect l="0" t="0" r="r" b="b"/>
                <a:pathLst>
                  <a:path w="48" h="48">
                    <a:moveTo>
                      <a:pt x="24" y="0"/>
                    </a:moveTo>
                    <a:lnTo>
                      <a:pt x="24" y="0"/>
                    </a:lnTo>
                    <a:lnTo>
                      <a:pt x="14" y="2"/>
                    </a:lnTo>
                    <a:lnTo>
                      <a:pt x="6" y="6"/>
                    </a:lnTo>
                    <a:lnTo>
                      <a:pt x="6" y="6"/>
                    </a:lnTo>
                    <a:lnTo>
                      <a:pt x="2" y="14"/>
                    </a:lnTo>
                    <a:lnTo>
                      <a:pt x="0" y="24"/>
                    </a:lnTo>
                    <a:lnTo>
                      <a:pt x="2" y="32"/>
                    </a:lnTo>
                    <a:lnTo>
                      <a:pt x="6" y="42"/>
                    </a:lnTo>
                    <a:lnTo>
                      <a:pt x="6" y="42"/>
                    </a:lnTo>
                    <a:lnTo>
                      <a:pt x="14" y="46"/>
                    </a:lnTo>
                    <a:lnTo>
                      <a:pt x="24" y="48"/>
                    </a:lnTo>
                    <a:lnTo>
                      <a:pt x="24" y="48"/>
                    </a:lnTo>
                    <a:lnTo>
                      <a:pt x="34" y="46"/>
                    </a:lnTo>
                    <a:lnTo>
                      <a:pt x="42" y="42"/>
                    </a:lnTo>
                    <a:lnTo>
                      <a:pt x="42" y="42"/>
                    </a:lnTo>
                    <a:lnTo>
                      <a:pt x="46" y="32"/>
                    </a:lnTo>
                    <a:lnTo>
                      <a:pt x="48" y="24"/>
                    </a:lnTo>
                    <a:lnTo>
                      <a:pt x="46" y="14"/>
                    </a:lnTo>
                    <a:lnTo>
                      <a:pt x="42" y="6"/>
                    </a:lnTo>
                    <a:lnTo>
                      <a:pt x="42" y="6"/>
                    </a:lnTo>
                    <a:lnTo>
                      <a:pt x="34" y="2"/>
                    </a:lnTo>
                    <a:lnTo>
                      <a:pt x="2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8" name="Freeform 135"/>
              <p:cNvSpPr>
                <a:spLocks/>
              </p:cNvSpPr>
              <p:nvPr/>
            </p:nvSpPr>
            <p:spPr bwMode="auto">
              <a:xfrm>
                <a:off x="6064250" y="3416300"/>
                <a:ext cx="69850" cy="69850"/>
              </a:xfrm>
              <a:custGeom>
                <a:avLst/>
                <a:gdLst/>
                <a:ahLst/>
                <a:cxnLst>
                  <a:cxn ang="0">
                    <a:pos x="22" y="0"/>
                  </a:cxn>
                  <a:cxn ang="0">
                    <a:pos x="22" y="0"/>
                  </a:cxn>
                  <a:cxn ang="0">
                    <a:pos x="12" y="2"/>
                  </a:cxn>
                  <a:cxn ang="0">
                    <a:pos x="6" y="6"/>
                  </a:cxn>
                  <a:cxn ang="0">
                    <a:pos x="6" y="6"/>
                  </a:cxn>
                  <a:cxn ang="0">
                    <a:pos x="0" y="14"/>
                  </a:cxn>
                  <a:cxn ang="0">
                    <a:pos x="0" y="22"/>
                  </a:cxn>
                  <a:cxn ang="0">
                    <a:pos x="0" y="30"/>
                  </a:cxn>
                  <a:cxn ang="0">
                    <a:pos x="6" y="38"/>
                  </a:cxn>
                  <a:cxn ang="0">
                    <a:pos x="6" y="38"/>
                  </a:cxn>
                  <a:cxn ang="0">
                    <a:pos x="12" y="42"/>
                  </a:cxn>
                  <a:cxn ang="0">
                    <a:pos x="22" y="44"/>
                  </a:cxn>
                  <a:cxn ang="0">
                    <a:pos x="22" y="44"/>
                  </a:cxn>
                  <a:cxn ang="0">
                    <a:pos x="30" y="42"/>
                  </a:cxn>
                  <a:cxn ang="0">
                    <a:pos x="36" y="38"/>
                  </a:cxn>
                  <a:cxn ang="0">
                    <a:pos x="36" y="38"/>
                  </a:cxn>
                  <a:cxn ang="0">
                    <a:pos x="42" y="30"/>
                  </a:cxn>
                  <a:cxn ang="0">
                    <a:pos x="44" y="22"/>
                  </a:cxn>
                  <a:cxn ang="0">
                    <a:pos x="42" y="14"/>
                  </a:cxn>
                  <a:cxn ang="0">
                    <a:pos x="36" y="6"/>
                  </a:cxn>
                  <a:cxn ang="0">
                    <a:pos x="36" y="6"/>
                  </a:cxn>
                  <a:cxn ang="0">
                    <a:pos x="30" y="2"/>
                  </a:cxn>
                  <a:cxn ang="0">
                    <a:pos x="22" y="0"/>
                  </a:cxn>
                </a:cxnLst>
                <a:rect l="0" t="0" r="r" b="b"/>
                <a:pathLst>
                  <a:path w="44" h="44">
                    <a:moveTo>
                      <a:pt x="22" y="0"/>
                    </a:moveTo>
                    <a:lnTo>
                      <a:pt x="22" y="0"/>
                    </a:lnTo>
                    <a:lnTo>
                      <a:pt x="12" y="2"/>
                    </a:lnTo>
                    <a:lnTo>
                      <a:pt x="6" y="6"/>
                    </a:lnTo>
                    <a:lnTo>
                      <a:pt x="6" y="6"/>
                    </a:lnTo>
                    <a:lnTo>
                      <a:pt x="0" y="14"/>
                    </a:lnTo>
                    <a:lnTo>
                      <a:pt x="0" y="22"/>
                    </a:lnTo>
                    <a:lnTo>
                      <a:pt x="0" y="30"/>
                    </a:lnTo>
                    <a:lnTo>
                      <a:pt x="6" y="38"/>
                    </a:lnTo>
                    <a:lnTo>
                      <a:pt x="6" y="38"/>
                    </a:lnTo>
                    <a:lnTo>
                      <a:pt x="12" y="42"/>
                    </a:lnTo>
                    <a:lnTo>
                      <a:pt x="22" y="44"/>
                    </a:lnTo>
                    <a:lnTo>
                      <a:pt x="22" y="44"/>
                    </a:lnTo>
                    <a:lnTo>
                      <a:pt x="30" y="42"/>
                    </a:lnTo>
                    <a:lnTo>
                      <a:pt x="36" y="38"/>
                    </a:lnTo>
                    <a:lnTo>
                      <a:pt x="36" y="38"/>
                    </a:lnTo>
                    <a:lnTo>
                      <a:pt x="42" y="30"/>
                    </a:lnTo>
                    <a:lnTo>
                      <a:pt x="44" y="22"/>
                    </a:lnTo>
                    <a:lnTo>
                      <a:pt x="42" y="14"/>
                    </a:lnTo>
                    <a:lnTo>
                      <a:pt x="36" y="6"/>
                    </a:lnTo>
                    <a:lnTo>
                      <a:pt x="36" y="6"/>
                    </a:lnTo>
                    <a:lnTo>
                      <a:pt x="30" y="2"/>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9" name="Freeform 136"/>
              <p:cNvSpPr>
                <a:spLocks/>
              </p:cNvSpPr>
              <p:nvPr/>
            </p:nvSpPr>
            <p:spPr bwMode="auto">
              <a:xfrm>
                <a:off x="6064250" y="3416300"/>
                <a:ext cx="69850" cy="69850"/>
              </a:xfrm>
              <a:custGeom>
                <a:avLst/>
                <a:gdLst/>
                <a:ahLst/>
                <a:cxnLst>
                  <a:cxn ang="0">
                    <a:pos x="22" y="0"/>
                  </a:cxn>
                  <a:cxn ang="0">
                    <a:pos x="22" y="0"/>
                  </a:cxn>
                  <a:cxn ang="0">
                    <a:pos x="12" y="2"/>
                  </a:cxn>
                  <a:cxn ang="0">
                    <a:pos x="6" y="6"/>
                  </a:cxn>
                  <a:cxn ang="0">
                    <a:pos x="6" y="6"/>
                  </a:cxn>
                  <a:cxn ang="0">
                    <a:pos x="0" y="14"/>
                  </a:cxn>
                  <a:cxn ang="0">
                    <a:pos x="0" y="22"/>
                  </a:cxn>
                  <a:cxn ang="0">
                    <a:pos x="0" y="30"/>
                  </a:cxn>
                  <a:cxn ang="0">
                    <a:pos x="6" y="38"/>
                  </a:cxn>
                  <a:cxn ang="0">
                    <a:pos x="6" y="38"/>
                  </a:cxn>
                  <a:cxn ang="0">
                    <a:pos x="12" y="42"/>
                  </a:cxn>
                  <a:cxn ang="0">
                    <a:pos x="22" y="44"/>
                  </a:cxn>
                  <a:cxn ang="0">
                    <a:pos x="22" y="44"/>
                  </a:cxn>
                  <a:cxn ang="0">
                    <a:pos x="30" y="42"/>
                  </a:cxn>
                  <a:cxn ang="0">
                    <a:pos x="36" y="38"/>
                  </a:cxn>
                  <a:cxn ang="0">
                    <a:pos x="36" y="38"/>
                  </a:cxn>
                  <a:cxn ang="0">
                    <a:pos x="42" y="30"/>
                  </a:cxn>
                  <a:cxn ang="0">
                    <a:pos x="44" y="22"/>
                  </a:cxn>
                  <a:cxn ang="0">
                    <a:pos x="42" y="14"/>
                  </a:cxn>
                  <a:cxn ang="0">
                    <a:pos x="36" y="6"/>
                  </a:cxn>
                  <a:cxn ang="0">
                    <a:pos x="36" y="6"/>
                  </a:cxn>
                  <a:cxn ang="0">
                    <a:pos x="30" y="2"/>
                  </a:cxn>
                  <a:cxn ang="0">
                    <a:pos x="22" y="0"/>
                  </a:cxn>
                </a:cxnLst>
                <a:rect l="0" t="0" r="r" b="b"/>
                <a:pathLst>
                  <a:path w="44" h="44">
                    <a:moveTo>
                      <a:pt x="22" y="0"/>
                    </a:moveTo>
                    <a:lnTo>
                      <a:pt x="22" y="0"/>
                    </a:lnTo>
                    <a:lnTo>
                      <a:pt x="12" y="2"/>
                    </a:lnTo>
                    <a:lnTo>
                      <a:pt x="6" y="6"/>
                    </a:lnTo>
                    <a:lnTo>
                      <a:pt x="6" y="6"/>
                    </a:lnTo>
                    <a:lnTo>
                      <a:pt x="0" y="14"/>
                    </a:lnTo>
                    <a:lnTo>
                      <a:pt x="0" y="22"/>
                    </a:lnTo>
                    <a:lnTo>
                      <a:pt x="0" y="30"/>
                    </a:lnTo>
                    <a:lnTo>
                      <a:pt x="6" y="38"/>
                    </a:lnTo>
                    <a:lnTo>
                      <a:pt x="6" y="38"/>
                    </a:lnTo>
                    <a:lnTo>
                      <a:pt x="12" y="42"/>
                    </a:lnTo>
                    <a:lnTo>
                      <a:pt x="22" y="44"/>
                    </a:lnTo>
                    <a:lnTo>
                      <a:pt x="22" y="44"/>
                    </a:lnTo>
                    <a:lnTo>
                      <a:pt x="30" y="42"/>
                    </a:lnTo>
                    <a:lnTo>
                      <a:pt x="36" y="38"/>
                    </a:lnTo>
                    <a:lnTo>
                      <a:pt x="36" y="38"/>
                    </a:lnTo>
                    <a:lnTo>
                      <a:pt x="42" y="30"/>
                    </a:lnTo>
                    <a:lnTo>
                      <a:pt x="44" y="22"/>
                    </a:lnTo>
                    <a:lnTo>
                      <a:pt x="42" y="14"/>
                    </a:lnTo>
                    <a:lnTo>
                      <a:pt x="36" y="6"/>
                    </a:lnTo>
                    <a:lnTo>
                      <a:pt x="36" y="6"/>
                    </a:lnTo>
                    <a:lnTo>
                      <a:pt x="30" y="2"/>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0" name="Freeform 137"/>
              <p:cNvSpPr>
                <a:spLocks/>
              </p:cNvSpPr>
              <p:nvPr/>
            </p:nvSpPr>
            <p:spPr bwMode="auto">
              <a:xfrm>
                <a:off x="6280150" y="3476625"/>
                <a:ext cx="63500" cy="63500"/>
              </a:xfrm>
              <a:custGeom>
                <a:avLst/>
                <a:gdLst/>
                <a:ahLst/>
                <a:cxnLst>
                  <a:cxn ang="0">
                    <a:pos x="20" y="0"/>
                  </a:cxn>
                  <a:cxn ang="0">
                    <a:pos x="20" y="0"/>
                  </a:cxn>
                  <a:cxn ang="0">
                    <a:pos x="12" y="2"/>
                  </a:cxn>
                  <a:cxn ang="0">
                    <a:pos x="6" y="6"/>
                  </a:cxn>
                  <a:cxn ang="0">
                    <a:pos x="6" y="6"/>
                  </a:cxn>
                  <a:cxn ang="0">
                    <a:pos x="2" y="12"/>
                  </a:cxn>
                  <a:cxn ang="0">
                    <a:pos x="0" y="20"/>
                  </a:cxn>
                  <a:cxn ang="0">
                    <a:pos x="2" y="28"/>
                  </a:cxn>
                  <a:cxn ang="0">
                    <a:pos x="6" y="34"/>
                  </a:cxn>
                  <a:cxn ang="0">
                    <a:pos x="6" y="34"/>
                  </a:cxn>
                  <a:cxn ang="0">
                    <a:pos x="12" y="38"/>
                  </a:cxn>
                  <a:cxn ang="0">
                    <a:pos x="20" y="40"/>
                  </a:cxn>
                  <a:cxn ang="0">
                    <a:pos x="20" y="40"/>
                  </a:cxn>
                  <a:cxn ang="0">
                    <a:pos x="28" y="38"/>
                  </a:cxn>
                  <a:cxn ang="0">
                    <a:pos x="34" y="34"/>
                  </a:cxn>
                  <a:cxn ang="0">
                    <a:pos x="34" y="34"/>
                  </a:cxn>
                  <a:cxn ang="0">
                    <a:pos x="38" y="28"/>
                  </a:cxn>
                  <a:cxn ang="0">
                    <a:pos x="40" y="20"/>
                  </a:cxn>
                  <a:cxn ang="0">
                    <a:pos x="38" y="12"/>
                  </a:cxn>
                  <a:cxn ang="0">
                    <a:pos x="34" y="6"/>
                  </a:cxn>
                  <a:cxn ang="0">
                    <a:pos x="34" y="6"/>
                  </a:cxn>
                  <a:cxn ang="0">
                    <a:pos x="28" y="2"/>
                  </a:cxn>
                  <a:cxn ang="0">
                    <a:pos x="20" y="0"/>
                  </a:cxn>
                </a:cxnLst>
                <a:rect l="0" t="0" r="r" b="b"/>
                <a:pathLst>
                  <a:path w="40" h="40">
                    <a:moveTo>
                      <a:pt x="20" y="0"/>
                    </a:moveTo>
                    <a:lnTo>
                      <a:pt x="20" y="0"/>
                    </a:lnTo>
                    <a:lnTo>
                      <a:pt x="12" y="2"/>
                    </a:lnTo>
                    <a:lnTo>
                      <a:pt x="6" y="6"/>
                    </a:lnTo>
                    <a:lnTo>
                      <a:pt x="6" y="6"/>
                    </a:lnTo>
                    <a:lnTo>
                      <a:pt x="2" y="12"/>
                    </a:lnTo>
                    <a:lnTo>
                      <a:pt x="0" y="20"/>
                    </a:lnTo>
                    <a:lnTo>
                      <a:pt x="2" y="28"/>
                    </a:lnTo>
                    <a:lnTo>
                      <a:pt x="6" y="34"/>
                    </a:lnTo>
                    <a:lnTo>
                      <a:pt x="6" y="34"/>
                    </a:lnTo>
                    <a:lnTo>
                      <a:pt x="12" y="38"/>
                    </a:lnTo>
                    <a:lnTo>
                      <a:pt x="20" y="40"/>
                    </a:lnTo>
                    <a:lnTo>
                      <a:pt x="20" y="40"/>
                    </a:lnTo>
                    <a:lnTo>
                      <a:pt x="28" y="38"/>
                    </a:lnTo>
                    <a:lnTo>
                      <a:pt x="34" y="34"/>
                    </a:lnTo>
                    <a:lnTo>
                      <a:pt x="34" y="34"/>
                    </a:lnTo>
                    <a:lnTo>
                      <a:pt x="38" y="28"/>
                    </a:lnTo>
                    <a:lnTo>
                      <a:pt x="40" y="20"/>
                    </a:lnTo>
                    <a:lnTo>
                      <a:pt x="38" y="12"/>
                    </a:lnTo>
                    <a:lnTo>
                      <a:pt x="34" y="6"/>
                    </a:lnTo>
                    <a:lnTo>
                      <a:pt x="34" y="6"/>
                    </a:lnTo>
                    <a:lnTo>
                      <a:pt x="28" y="2"/>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1" name="Freeform 138"/>
              <p:cNvSpPr>
                <a:spLocks/>
              </p:cNvSpPr>
              <p:nvPr/>
            </p:nvSpPr>
            <p:spPr bwMode="auto">
              <a:xfrm>
                <a:off x="6280150" y="3476625"/>
                <a:ext cx="63500" cy="63500"/>
              </a:xfrm>
              <a:custGeom>
                <a:avLst/>
                <a:gdLst/>
                <a:ahLst/>
                <a:cxnLst>
                  <a:cxn ang="0">
                    <a:pos x="20" y="0"/>
                  </a:cxn>
                  <a:cxn ang="0">
                    <a:pos x="20" y="0"/>
                  </a:cxn>
                  <a:cxn ang="0">
                    <a:pos x="12" y="2"/>
                  </a:cxn>
                  <a:cxn ang="0">
                    <a:pos x="6" y="6"/>
                  </a:cxn>
                  <a:cxn ang="0">
                    <a:pos x="6" y="6"/>
                  </a:cxn>
                  <a:cxn ang="0">
                    <a:pos x="2" y="12"/>
                  </a:cxn>
                  <a:cxn ang="0">
                    <a:pos x="0" y="20"/>
                  </a:cxn>
                  <a:cxn ang="0">
                    <a:pos x="2" y="28"/>
                  </a:cxn>
                  <a:cxn ang="0">
                    <a:pos x="6" y="34"/>
                  </a:cxn>
                  <a:cxn ang="0">
                    <a:pos x="6" y="34"/>
                  </a:cxn>
                  <a:cxn ang="0">
                    <a:pos x="12" y="38"/>
                  </a:cxn>
                  <a:cxn ang="0">
                    <a:pos x="20" y="40"/>
                  </a:cxn>
                  <a:cxn ang="0">
                    <a:pos x="20" y="40"/>
                  </a:cxn>
                  <a:cxn ang="0">
                    <a:pos x="28" y="38"/>
                  </a:cxn>
                  <a:cxn ang="0">
                    <a:pos x="34" y="34"/>
                  </a:cxn>
                  <a:cxn ang="0">
                    <a:pos x="34" y="34"/>
                  </a:cxn>
                  <a:cxn ang="0">
                    <a:pos x="38" y="28"/>
                  </a:cxn>
                  <a:cxn ang="0">
                    <a:pos x="40" y="20"/>
                  </a:cxn>
                  <a:cxn ang="0">
                    <a:pos x="38" y="12"/>
                  </a:cxn>
                  <a:cxn ang="0">
                    <a:pos x="34" y="6"/>
                  </a:cxn>
                  <a:cxn ang="0">
                    <a:pos x="34" y="6"/>
                  </a:cxn>
                  <a:cxn ang="0">
                    <a:pos x="28" y="2"/>
                  </a:cxn>
                  <a:cxn ang="0">
                    <a:pos x="20" y="0"/>
                  </a:cxn>
                </a:cxnLst>
                <a:rect l="0" t="0" r="r" b="b"/>
                <a:pathLst>
                  <a:path w="40" h="40">
                    <a:moveTo>
                      <a:pt x="20" y="0"/>
                    </a:moveTo>
                    <a:lnTo>
                      <a:pt x="20" y="0"/>
                    </a:lnTo>
                    <a:lnTo>
                      <a:pt x="12" y="2"/>
                    </a:lnTo>
                    <a:lnTo>
                      <a:pt x="6" y="6"/>
                    </a:lnTo>
                    <a:lnTo>
                      <a:pt x="6" y="6"/>
                    </a:lnTo>
                    <a:lnTo>
                      <a:pt x="2" y="12"/>
                    </a:lnTo>
                    <a:lnTo>
                      <a:pt x="0" y="20"/>
                    </a:lnTo>
                    <a:lnTo>
                      <a:pt x="2" y="28"/>
                    </a:lnTo>
                    <a:lnTo>
                      <a:pt x="6" y="34"/>
                    </a:lnTo>
                    <a:lnTo>
                      <a:pt x="6" y="34"/>
                    </a:lnTo>
                    <a:lnTo>
                      <a:pt x="12" y="38"/>
                    </a:lnTo>
                    <a:lnTo>
                      <a:pt x="20" y="40"/>
                    </a:lnTo>
                    <a:lnTo>
                      <a:pt x="20" y="40"/>
                    </a:lnTo>
                    <a:lnTo>
                      <a:pt x="28" y="38"/>
                    </a:lnTo>
                    <a:lnTo>
                      <a:pt x="34" y="34"/>
                    </a:lnTo>
                    <a:lnTo>
                      <a:pt x="34" y="34"/>
                    </a:lnTo>
                    <a:lnTo>
                      <a:pt x="38" y="28"/>
                    </a:lnTo>
                    <a:lnTo>
                      <a:pt x="40" y="20"/>
                    </a:lnTo>
                    <a:lnTo>
                      <a:pt x="38" y="12"/>
                    </a:lnTo>
                    <a:lnTo>
                      <a:pt x="34" y="6"/>
                    </a:lnTo>
                    <a:lnTo>
                      <a:pt x="34" y="6"/>
                    </a:lnTo>
                    <a:lnTo>
                      <a:pt x="28" y="2"/>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2" name="Freeform 139"/>
              <p:cNvSpPr>
                <a:spLocks/>
              </p:cNvSpPr>
              <p:nvPr/>
            </p:nvSpPr>
            <p:spPr bwMode="auto">
              <a:xfrm>
                <a:off x="6483350" y="3575050"/>
                <a:ext cx="57150" cy="53975"/>
              </a:xfrm>
              <a:custGeom>
                <a:avLst/>
                <a:gdLst/>
                <a:ahLst/>
                <a:cxnLst>
                  <a:cxn ang="0">
                    <a:pos x="18" y="0"/>
                  </a:cxn>
                  <a:cxn ang="0">
                    <a:pos x="18" y="0"/>
                  </a:cxn>
                  <a:cxn ang="0">
                    <a:pos x="12" y="0"/>
                  </a:cxn>
                  <a:cxn ang="0">
                    <a:pos x="6" y="4"/>
                  </a:cxn>
                  <a:cxn ang="0">
                    <a:pos x="6" y="4"/>
                  </a:cxn>
                  <a:cxn ang="0">
                    <a:pos x="2" y="10"/>
                  </a:cxn>
                  <a:cxn ang="0">
                    <a:pos x="0" y="18"/>
                  </a:cxn>
                  <a:cxn ang="0">
                    <a:pos x="2" y="24"/>
                  </a:cxn>
                  <a:cxn ang="0">
                    <a:pos x="6" y="30"/>
                  </a:cxn>
                  <a:cxn ang="0">
                    <a:pos x="6" y="30"/>
                  </a:cxn>
                  <a:cxn ang="0">
                    <a:pos x="12" y="34"/>
                  </a:cxn>
                  <a:cxn ang="0">
                    <a:pos x="18" y="34"/>
                  </a:cxn>
                  <a:cxn ang="0">
                    <a:pos x="18" y="34"/>
                  </a:cxn>
                  <a:cxn ang="0">
                    <a:pos x="26" y="34"/>
                  </a:cxn>
                  <a:cxn ang="0">
                    <a:pos x="32" y="30"/>
                  </a:cxn>
                  <a:cxn ang="0">
                    <a:pos x="32" y="30"/>
                  </a:cxn>
                  <a:cxn ang="0">
                    <a:pos x="36" y="24"/>
                  </a:cxn>
                  <a:cxn ang="0">
                    <a:pos x="36" y="18"/>
                  </a:cxn>
                  <a:cxn ang="0">
                    <a:pos x="36" y="10"/>
                  </a:cxn>
                  <a:cxn ang="0">
                    <a:pos x="32" y="4"/>
                  </a:cxn>
                  <a:cxn ang="0">
                    <a:pos x="32" y="4"/>
                  </a:cxn>
                  <a:cxn ang="0">
                    <a:pos x="26" y="0"/>
                  </a:cxn>
                  <a:cxn ang="0">
                    <a:pos x="18" y="0"/>
                  </a:cxn>
                </a:cxnLst>
                <a:rect l="0" t="0" r="r" b="b"/>
                <a:pathLst>
                  <a:path w="36" h="34">
                    <a:moveTo>
                      <a:pt x="18" y="0"/>
                    </a:moveTo>
                    <a:lnTo>
                      <a:pt x="18" y="0"/>
                    </a:lnTo>
                    <a:lnTo>
                      <a:pt x="12" y="0"/>
                    </a:lnTo>
                    <a:lnTo>
                      <a:pt x="6" y="4"/>
                    </a:lnTo>
                    <a:lnTo>
                      <a:pt x="6" y="4"/>
                    </a:lnTo>
                    <a:lnTo>
                      <a:pt x="2" y="10"/>
                    </a:lnTo>
                    <a:lnTo>
                      <a:pt x="0" y="18"/>
                    </a:lnTo>
                    <a:lnTo>
                      <a:pt x="2" y="24"/>
                    </a:lnTo>
                    <a:lnTo>
                      <a:pt x="6" y="30"/>
                    </a:lnTo>
                    <a:lnTo>
                      <a:pt x="6" y="30"/>
                    </a:lnTo>
                    <a:lnTo>
                      <a:pt x="12" y="34"/>
                    </a:lnTo>
                    <a:lnTo>
                      <a:pt x="18" y="34"/>
                    </a:lnTo>
                    <a:lnTo>
                      <a:pt x="18" y="34"/>
                    </a:lnTo>
                    <a:lnTo>
                      <a:pt x="26" y="34"/>
                    </a:lnTo>
                    <a:lnTo>
                      <a:pt x="32" y="30"/>
                    </a:lnTo>
                    <a:lnTo>
                      <a:pt x="32" y="30"/>
                    </a:lnTo>
                    <a:lnTo>
                      <a:pt x="36" y="24"/>
                    </a:lnTo>
                    <a:lnTo>
                      <a:pt x="36" y="18"/>
                    </a:lnTo>
                    <a:lnTo>
                      <a:pt x="36" y="10"/>
                    </a:lnTo>
                    <a:lnTo>
                      <a:pt x="32" y="4"/>
                    </a:lnTo>
                    <a:lnTo>
                      <a:pt x="32" y="4"/>
                    </a:lnTo>
                    <a:lnTo>
                      <a:pt x="26" y="0"/>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3" name="Freeform 140"/>
              <p:cNvSpPr>
                <a:spLocks/>
              </p:cNvSpPr>
              <p:nvPr/>
            </p:nvSpPr>
            <p:spPr bwMode="auto">
              <a:xfrm>
                <a:off x="6483350" y="3575050"/>
                <a:ext cx="57150" cy="53975"/>
              </a:xfrm>
              <a:custGeom>
                <a:avLst/>
                <a:gdLst/>
                <a:ahLst/>
                <a:cxnLst>
                  <a:cxn ang="0">
                    <a:pos x="18" y="0"/>
                  </a:cxn>
                  <a:cxn ang="0">
                    <a:pos x="18" y="0"/>
                  </a:cxn>
                  <a:cxn ang="0">
                    <a:pos x="12" y="0"/>
                  </a:cxn>
                  <a:cxn ang="0">
                    <a:pos x="6" y="4"/>
                  </a:cxn>
                  <a:cxn ang="0">
                    <a:pos x="6" y="4"/>
                  </a:cxn>
                  <a:cxn ang="0">
                    <a:pos x="2" y="10"/>
                  </a:cxn>
                  <a:cxn ang="0">
                    <a:pos x="0" y="18"/>
                  </a:cxn>
                  <a:cxn ang="0">
                    <a:pos x="2" y="24"/>
                  </a:cxn>
                  <a:cxn ang="0">
                    <a:pos x="6" y="30"/>
                  </a:cxn>
                  <a:cxn ang="0">
                    <a:pos x="6" y="30"/>
                  </a:cxn>
                  <a:cxn ang="0">
                    <a:pos x="12" y="34"/>
                  </a:cxn>
                  <a:cxn ang="0">
                    <a:pos x="18" y="34"/>
                  </a:cxn>
                  <a:cxn ang="0">
                    <a:pos x="18" y="34"/>
                  </a:cxn>
                  <a:cxn ang="0">
                    <a:pos x="26" y="34"/>
                  </a:cxn>
                  <a:cxn ang="0">
                    <a:pos x="32" y="30"/>
                  </a:cxn>
                  <a:cxn ang="0">
                    <a:pos x="32" y="30"/>
                  </a:cxn>
                  <a:cxn ang="0">
                    <a:pos x="36" y="24"/>
                  </a:cxn>
                  <a:cxn ang="0">
                    <a:pos x="36" y="18"/>
                  </a:cxn>
                  <a:cxn ang="0">
                    <a:pos x="36" y="10"/>
                  </a:cxn>
                  <a:cxn ang="0">
                    <a:pos x="32" y="4"/>
                  </a:cxn>
                  <a:cxn ang="0">
                    <a:pos x="32" y="4"/>
                  </a:cxn>
                  <a:cxn ang="0">
                    <a:pos x="26" y="0"/>
                  </a:cxn>
                  <a:cxn ang="0">
                    <a:pos x="18" y="0"/>
                  </a:cxn>
                </a:cxnLst>
                <a:rect l="0" t="0" r="r" b="b"/>
                <a:pathLst>
                  <a:path w="36" h="34">
                    <a:moveTo>
                      <a:pt x="18" y="0"/>
                    </a:moveTo>
                    <a:lnTo>
                      <a:pt x="18" y="0"/>
                    </a:lnTo>
                    <a:lnTo>
                      <a:pt x="12" y="0"/>
                    </a:lnTo>
                    <a:lnTo>
                      <a:pt x="6" y="4"/>
                    </a:lnTo>
                    <a:lnTo>
                      <a:pt x="6" y="4"/>
                    </a:lnTo>
                    <a:lnTo>
                      <a:pt x="2" y="10"/>
                    </a:lnTo>
                    <a:lnTo>
                      <a:pt x="0" y="18"/>
                    </a:lnTo>
                    <a:lnTo>
                      <a:pt x="2" y="24"/>
                    </a:lnTo>
                    <a:lnTo>
                      <a:pt x="6" y="30"/>
                    </a:lnTo>
                    <a:lnTo>
                      <a:pt x="6" y="30"/>
                    </a:lnTo>
                    <a:lnTo>
                      <a:pt x="12" y="34"/>
                    </a:lnTo>
                    <a:lnTo>
                      <a:pt x="18" y="34"/>
                    </a:lnTo>
                    <a:lnTo>
                      <a:pt x="18" y="34"/>
                    </a:lnTo>
                    <a:lnTo>
                      <a:pt x="26" y="34"/>
                    </a:lnTo>
                    <a:lnTo>
                      <a:pt x="32" y="30"/>
                    </a:lnTo>
                    <a:lnTo>
                      <a:pt x="32" y="30"/>
                    </a:lnTo>
                    <a:lnTo>
                      <a:pt x="36" y="24"/>
                    </a:lnTo>
                    <a:lnTo>
                      <a:pt x="36" y="18"/>
                    </a:lnTo>
                    <a:lnTo>
                      <a:pt x="36" y="10"/>
                    </a:lnTo>
                    <a:lnTo>
                      <a:pt x="32" y="4"/>
                    </a:lnTo>
                    <a:lnTo>
                      <a:pt x="32" y="4"/>
                    </a:lnTo>
                    <a:lnTo>
                      <a:pt x="26" y="0"/>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4" name="Freeform 141"/>
              <p:cNvSpPr>
                <a:spLocks/>
              </p:cNvSpPr>
              <p:nvPr/>
            </p:nvSpPr>
            <p:spPr bwMode="auto">
              <a:xfrm>
                <a:off x="6670675" y="3705225"/>
                <a:ext cx="50800" cy="50800"/>
              </a:xfrm>
              <a:custGeom>
                <a:avLst/>
                <a:gdLst/>
                <a:ahLst/>
                <a:cxnLst>
                  <a:cxn ang="0">
                    <a:pos x="16" y="0"/>
                  </a:cxn>
                  <a:cxn ang="0">
                    <a:pos x="16" y="0"/>
                  </a:cxn>
                  <a:cxn ang="0">
                    <a:pos x="10" y="0"/>
                  </a:cxn>
                  <a:cxn ang="0">
                    <a:pos x="4" y="4"/>
                  </a:cxn>
                  <a:cxn ang="0">
                    <a:pos x="4" y="4"/>
                  </a:cxn>
                  <a:cxn ang="0">
                    <a:pos x="0" y="10"/>
                  </a:cxn>
                  <a:cxn ang="0">
                    <a:pos x="0" y="16"/>
                  </a:cxn>
                  <a:cxn ang="0">
                    <a:pos x="0" y="22"/>
                  </a:cxn>
                  <a:cxn ang="0">
                    <a:pos x="4" y="26"/>
                  </a:cxn>
                  <a:cxn ang="0">
                    <a:pos x="4" y="26"/>
                  </a:cxn>
                  <a:cxn ang="0">
                    <a:pos x="10" y="30"/>
                  </a:cxn>
                  <a:cxn ang="0">
                    <a:pos x="16" y="32"/>
                  </a:cxn>
                  <a:cxn ang="0">
                    <a:pos x="16" y="32"/>
                  </a:cxn>
                  <a:cxn ang="0">
                    <a:pos x="22" y="30"/>
                  </a:cxn>
                  <a:cxn ang="0">
                    <a:pos x="26" y="26"/>
                  </a:cxn>
                  <a:cxn ang="0">
                    <a:pos x="26" y="26"/>
                  </a:cxn>
                  <a:cxn ang="0">
                    <a:pos x="30" y="22"/>
                  </a:cxn>
                  <a:cxn ang="0">
                    <a:pos x="32" y="16"/>
                  </a:cxn>
                  <a:cxn ang="0">
                    <a:pos x="30" y="10"/>
                  </a:cxn>
                  <a:cxn ang="0">
                    <a:pos x="26" y="4"/>
                  </a:cxn>
                  <a:cxn ang="0">
                    <a:pos x="26" y="4"/>
                  </a:cxn>
                  <a:cxn ang="0">
                    <a:pos x="22" y="0"/>
                  </a:cxn>
                  <a:cxn ang="0">
                    <a:pos x="16" y="0"/>
                  </a:cxn>
                </a:cxnLst>
                <a:rect l="0" t="0" r="r" b="b"/>
                <a:pathLst>
                  <a:path w="32" h="32">
                    <a:moveTo>
                      <a:pt x="16" y="0"/>
                    </a:moveTo>
                    <a:lnTo>
                      <a:pt x="16" y="0"/>
                    </a:lnTo>
                    <a:lnTo>
                      <a:pt x="10" y="0"/>
                    </a:lnTo>
                    <a:lnTo>
                      <a:pt x="4" y="4"/>
                    </a:lnTo>
                    <a:lnTo>
                      <a:pt x="4" y="4"/>
                    </a:lnTo>
                    <a:lnTo>
                      <a:pt x="0" y="10"/>
                    </a:lnTo>
                    <a:lnTo>
                      <a:pt x="0" y="16"/>
                    </a:lnTo>
                    <a:lnTo>
                      <a:pt x="0" y="22"/>
                    </a:lnTo>
                    <a:lnTo>
                      <a:pt x="4" y="26"/>
                    </a:lnTo>
                    <a:lnTo>
                      <a:pt x="4" y="26"/>
                    </a:lnTo>
                    <a:lnTo>
                      <a:pt x="10" y="30"/>
                    </a:lnTo>
                    <a:lnTo>
                      <a:pt x="16" y="32"/>
                    </a:lnTo>
                    <a:lnTo>
                      <a:pt x="16" y="32"/>
                    </a:lnTo>
                    <a:lnTo>
                      <a:pt x="22" y="30"/>
                    </a:lnTo>
                    <a:lnTo>
                      <a:pt x="26" y="26"/>
                    </a:lnTo>
                    <a:lnTo>
                      <a:pt x="26" y="26"/>
                    </a:lnTo>
                    <a:lnTo>
                      <a:pt x="30" y="22"/>
                    </a:lnTo>
                    <a:lnTo>
                      <a:pt x="32" y="16"/>
                    </a:lnTo>
                    <a:lnTo>
                      <a:pt x="30" y="10"/>
                    </a:lnTo>
                    <a:lnTo>
                      <a:pt x="26" y="4"/>
                    </a:lnTo>
                    <a:lnTo>
                      <a:pt x="26" y="4"/>
                    </a:lnTo>
                    <a:lnTo>
                      <a:pt x="22"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5" name="Freeform 142"/>
              <p:cNvSpPr>
                <a:spLocks/>
              </p:cNvSpPr>
              <p:nvPr/>
            </p:nvSpPr>
            <p:spPr bwMode="auto">
              <a:xfrm>
                <a:off x="6670675" y="3705225"/>
                <a:ext cx="50800" cy="50800"/>
              </a:xfrm>
              <a:custGeom>
                <a:avLst/>
                <a:gdLst/>
                <a:ahLst/>
                <a:cxnLst>
                  <a:cxn ang="0">
                    <a:pos x="16" y="0"/>
                  </a:cxn>
                  <a:cxn ang="0">
                    <a:pos x="16" y="0"/>
                  </a:cxn>
                  <a:cxn ang="0">
                    <a:pos x="10" y="0"/>
                  </a:cxn>
                  <a:cxn ang="0">
                    <a:pos x="4" y="4"/>
                  </a:cxn>
                  <a:cxn ang="0">
                    <a:pos x="4" y="4"/>
                  </a:cxn>
                  <a:cxn ang="0">
                    <a:pos x="0" y="10"/>
                  </a:cxn>
                  <a:cxn ang="0">
                    <a:pos x="0" y="16"/>
                  </a:cxn>
                  <a:cxn ang="0">
                    <a:pos x="0" y="22"/>
                  </a:cxn>
                  <a:cxn ang="0">
                    <a:pos x="4" y="26"/>
                  </a:cxn>
                  <a:cxn ang="0">
                    <a:pos x="4" y="26"/>
                  </a:cxn>
                  <a:cxn ang="0">
                    <a:pos x="10" y="30"/>
                  </a:cxn>
                  <a:cxn ang="0">
                    <a:pos x="16" y="32"/>
                  </a:cxn>
                  <a:cxn ang="0">
                    <a:pos x="16" y="32"/>
                  </a:cxn>
                  <a:cxn ang="0">
                    <a:pos x="22" y="30"/>
                  </a:cxn>
                  <a:cxn ang="0">
                    <a:pos x="26" y="26"/>
                  </a:cxn>
                  <a:cxn ang="0">
                    <a:pos x="26" y="26"/>
                  </a:cxn>
                  <a:cxn ang="0">
                    <a:pos x="30" y="22"/>
                  </a:cxn>
                  <a:cxn ang="0">
                    <a:pos x="32" y="16"/>
                  </a:cxn>
                  <a:cxn ang="0">
                    <a:pos x="30" y="10"/>
                  </a:cxn>
                  <a:cxn ang="0">
                    <a:pos x="26" y="4"/>
                  </a:cxn>
                  <a:cxn ang="0">
                    <a:pos x="26" y="4"/>
                  </a:cxn>
                  <a:cxn ang="0">
                    <a:pos x="22" y="0"/>
                  </a:cxn>
                  <a:cxn ang="0">
                    <a:pos x="16" y="0"/>
                  </a:cxn>
                </a:cxnLst>
                <a:rect l="0" t="0" r="r" b="b"/>
                <a:pathLst>
                  <a:path w="32" h="32">
                    <a:moveTo>
                      <a:pt x="16" y="0"/>
                    </a:moveTo>
                    <a:lnTo>
                      <a:pt x="16" y="0"/>
                    </a:lnTo>
                    <a:lnTo>
                      <a:pt x="10" y="0"/>
                    </a:lnTo>
                    <a:lnTo>
                      <a:pt x="4" y="4"/>
                    </a:lnTo>
                    <a:lnTo>
                      <a:pt x="4" y="4"/>
                    </a:lnTo>
                    <a:lnTo>
                      <a:pt x="0" y="10"/>
                    </a:lnTo>
                    <a:lnTo>
                      <a:pt x="0" y="16"/>
                    </a:lnTo>
                    <a:lnTo>
                      <a:pt x="0" y="22"/>
                    </a:lnTo>
                    <a:lnTo>
                      <a:pt x="4" y="26"/>
                    </a:lnTo>
                    <a:lnTo>
                      <a:pt x="4" y="26"/>
                    </a:lnTo>
                    <a:lnTo>
                      <a:pt x="10" y="30"/>
                    </a:lnTo>
                    <a:lnTo>
                      <a:pt x="16" y="32"/>
                    </a:lnTo>
                    <a:lnTo>
                      <a:pt x="16" y="32"/>
                    </a:lnTo>
                    <a:lnTo>
                      <a:pt x="22" y="30"/>
                    </a:lnTo>
                    <a:lnTo>
                      <a:pt x="26" y="26"/>
                    </a:lnTo>
                    <a:lnTo>
                      <a:pt x="26" y="26"/>
                    </a:lnTo>
                    <a:lnTo>
                      <a:pt x="30" y="22"/>
                    </a:lnTo>
                    <a:lnTo>
                      <a:pt x="32" y="16"/>
                    </a:lnTo>
                    <a:lnTo>
                      <a:pt x="30" y="10"/>
                    </a:lnTo>
                    <a:lnTo>
                      <a:pt x="26" y="4"/>
                    </a:lnTo>
                    <a:lnTo>
                      <a:pt x="26" y="4"/>
                    </a:lnTo>
                    <a:lnTo>
                      <a:pt x="22"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6" name="Freeform 143"/>
              <p:cNvSpPr>
                <a:spLocks/>
              </p:cNvSpPr>
              <p:nvPr/>
            </p:nvSpPr>
            <p:spPr bwMode="auto">
              <a:xfrm>
                <a:off x="6829425" y="3863975"/>
                <a:ext cx="44450" cy="44450"/>
              </a:xfrm>
              <a:custGeom>
                <a:avLst/>
                <a:gdLst/>
                <a:ahLst/>
                <a:cxnLst>
                  <a:cxn ang="0">
                    <a:pos x="14" y="0"/>
                  </a:cxn>
                  <a:cxn ang="0">
                    <a:pos x="14" y="0"/>
                  </a:cxn>
                  <a:cxn ang="0">
                    <a:pos x="8" y="0"/>
                  </a:cxn>
                  <a:cxn ang="0">
                    <a:pos x="4" y="4"/>
                  </a:cxn>
                  <a:cxn ang="0">
                    <a:pos x="4" y="4"/>
                  </a:cxn>
                  <a:cxn ang="0">
                    <a:pos x="0" y="8"/>
                  </a:cxn>
                  <a:cxn ang="0">
                    <a:pos x="0" y="14"/>
                  </a:cxn>
                  <a:cxn ang="0">
                    <a:pos x="0" y="20"/>
                  </a:cxn>
                  <a:cxn ang="0">
                    <a:pos x="4" y="24"/>
                  </a:cxn>
                  <a:cxn ang="0">
                    <a:pos x="4" y="24"/>
                  </a:cxn>
                  <a:cxn ang="0">
                    <a:pos x="8" y="28"/>
                  </a:cxn>
                  <a:cxn ang="0">
                    <a:pos x="14" y="28"/>
                  </a:cxn>
                  <a:cxn ang="0">
                    <a:pos x="14" y="28"/>
                  </a:cxn>
                  <a:cxn ang="0">
                    <a:pos x="20" y="28"/>
                  </a:cxn>
                  <a:cxn ang="0">
                    <a:pos x="24" y="24"/>
                  </a:cxn>
                  <a:cxn ang="0">
                    <a:pos x="24" y="24"/>
                  </a:cxn>
                  <a:cxn ang="0">
                    <a:pos x="28" y="20"/>
                  </a:cxn>
                  <a:cxn ang="0">
                    <a:pos x="28" y="14"/>
                  </a:cxn>
                  <a:cxn ang="0">
                    <a:pos x="28" y="8"/>
                  </a:cxn>
                  <a:cxn ang="0">
                    <a:pos x="24" y="4"/>
                  </a:cxn>
                  <a:cxn ang="0">
                    <a:pos x="24" y="4"/>
                  </a:cxn>
                  <a:cxn ang="0">
                    <a:pos x="20" y="0"/>
                  </a:cxn>
                  <a:cxn ang="0">
                    <a:pos x="14" y="0"/>
                  </a:cxn>
                </a:cxnLst>
                <a:rect l="0" t="0" r="r" b="b"/>
                <a:pathLst>
                  <a:path w="28" h="28">
                    <a:moveTo>
                      <a:pt x="14" y="0"/>
                    </a:moveTo>
                    <a:lnTo>
                      <a:pt x="14" y="0"/>
                    </a:lnTo>
                    <a:lnTo>
                      <a:pt x="8" y="0"/>
                    </a:lnTo>
                    <a:lnTo>
                      <a:pt x="4" y="4"/>
                    </a:lnTo>
                    <a:lnTo>
                      <a:pt x="4" y="4"/>
                    </a:lnTo>
                    <a:lnTo>
                      <a:pt x="0" y="8"/>
                    </a:lnTo>
                    <a:lnTo>
                      <a:pt x="0" y="14"/>
                    </a:lnTo>
                    <a:lnTo>
                      <a:pt x="0" y="20"/>
                    </a:lnTo>
                    <a:lnTo>
                      <a:pt x="4" y="24"/>
                    </a:lnTo>
                    <a:lnTo>
                      <a:pt x="4" y="24"/>
                    </a:lnTo>
                    <a:lnTo>
                      <a:pt x="8" y="28"/>
                    </a:lnTo>
                    <a:lnTo>
                      <a:pt x="14" y="28"/>
                    </a:lnTo>
                    <a:lnTo>
                      <a:pt x="14" y="28"/>
                    </a:lnTo>
                    <a:lnTo>
                      <a:pt x="20" y="28"/>
                    </a:lnTo>
                    <a:lnTo>
                      <a:pt x="24" y="24"/>
                    </a:lnTo>
                    <a:lnTo>
                      <a:pt x="24" y="24"/>
                    </a:lnTo>
                    <a:lnTo>
                      <a:pt x="28" y="20"/>
                    </a:lnTo>
                    <a:lnTo>
                      <a:pt x="28" y="14"/>
                    </a:lnTo>
                    <a:lnTo>
                      <a:pt x="28" y="8"/>
                    </a:lnTo>
                    <a:lnTo>
                      <a:pt x="24" y="4"/>
                    </a:lnTo>
                    <a:lnTo>
                      <a:pt x="24" y="4"/>
                    </a:lnTo>
                    <a:lnTo>
                      <a:pt x="20"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7" name="Freeform 144"/>
              <p:cNvSpPr>
                <a:spLocks/>
              </p:cNvSpPr>
              <p:nvPr/>
            </p:nvSpPr>
            <p:spPr bwMode="auto">
              <a:xfrm>
                <a:off x="6829425" y="3863975"/>
                <a:ext cx="44450" cy="44450"/>
              </a:xfrm>
              <a:custGeom>
                <a:avLst/>
                <a:gdLst/>
                <a:ahLst/>
                <a:cxnLst>
                  <a:cxn ang="0">
                    <a:pos x="14" y="0"/>
                  </a:cxn>
                  <a:cxn ang="0">
                    <a:pos x="14" y="0"/>
                  </a:cxn>
                  <a:cxn ang="0">
                    <a:pos x="8" y="0"/>
                  </a:cxn>
                  <a:cxn ang="0">
                    <a:pos x="4" y="4"/>
                  </a:cxn>
                  <a:cxn ang="0">
                    <a:pos x="4" y="4"/>
                  </a:cxn>
                  <a:cxn ang="0">
                    <a:pos x="0" y="8"/>
                  </a:cxn>
                  <a:cxn ang="0">
                    <a:pos x="0" y="14"/>
                  </a:cxn>
                  <a:cxn ang="0">
                    <a:pos x="0" y="20"/>
                  </a:cxn>
                  <a:cxn ang="0">
                    <a:pos x="4" y="24"/>
                  </a:cxn>
                  <a:cxn ang="0">
                    <a:pos x="4" y="24"/>
                  </a:cxn>
                  <a:cxn ang="0">
                    <a:pos x="8" y="28"/>
                  </a:cxn>
                  <a:cxn ang="0">
                    <a:pos x="14" y="28"/>
                  </a:cxn>
                  <a:cxn ang="0">
                    <a:pos x="14" y="28"/>
                  </a:cxn>
                  <a:cxn ang="0">
                    <a:pos x="20" y="28"/>
                  </a:cxn>
                  <a:cxn ang="0">
                    <a:pos x="24" y="24"/>
                  </a:cxn>
                  <a:cxn ang="0">
                    <a:pos x="24" y="24"/>
                  </a:cxn>
                  <a:cxn ang="0">
                    <a:pos x="28" y="20"/>
                  </a:cxn>
                  <a:cxn ang="0">
                    <a:pos x="28" y="14"/>
                  </a:cxn>
                  <a:cxn ang="0">
                    <a:pos x="28" y="8"/>
                  </a:cxn>
                  <a:cxn ang="0">
                    <a:pos x="24" y="4"/>
                  </a:cxn>
                  <a:cxn ang="0">
                    <a:pos x="24" y="4"/>
                  </a:cxn>
                  <a:cxn ang="0">
                    <a:pos x="20" y="0"/>
                  </a:cxn>
                  <a:cxn ang="0">
                    <a:pos x="14" y="0"/>
                  </a:cxn>
                </a:cxnLst>
                <a:rect l="0" t="0" r="r" b="b"/>
                <a:pathLst>
                  <a:path w="28" h="28">
                    <a:moveTo>
                      <a:pt x="14" y="0"/>
                    </a:moveTo>
                    <a:lnTo>
                      <a:pt x="14" y="0"/>
                    </a:lnTo>
                    <a:lnTo>
                      <a:pt x="8" y="0"/>
                    </a:lnTo>
                    <a:lnTo>
                      <a:pt x="4" y="4"/>
                    </a:lnTo>
                    <a:lnTo>
                      <a:pt x="4" y="4"/>
                    </a:lnTo>
                    <a:lnTo>
                      <a:pt x="0" y="8"/>
                    </a:lnTo>
                    <a:lnTo>
                      <a:pt x="0" y="14"/>
                    </a:lnTo>
                    <a:lnTo>
                      <a:pt x="0" y="20"/>
                    </a:lnTo>
                    <a:lnTo>
                      <a:pt x="4" y="24"/>
                    </a:lnTo>
                    <a:lnTo>
                      <a:pt x="4" y="24"/>
                    </a:lnTo>
                    <a:lnTo>
                      <a:pt x="8" y="28"/>
                    </a:lnTo>
                    <a:lnTo>
                      <a:pt x="14" y="28"/>
                    </a:lnTo>
                    <a:lnTo>
                      <a:pt x="14" y="28"/>
                    </a:lnTo>
                    <a:lnTo>
                      <a:pt x="20" y="28"/>
                    </a:lnTo>
                    <a:lnTo>
                      <a:pt x="24" y="24"/>
                    </a:lnTo>
                    <a:lnTo>
                      <a:pt x="24" y="24"/>
                    </a:lnTo>
                    <a:lnTo>
                      <a:pt x="28" y="20"/>
                    </a:lnTo>
                    <a:lnTo>
                      <a:pt x="28" y="14"/>
                    </a:lnTo>
                    <a:lnTo>
                      <a:pt x="28" y="8"/>
                    </a:lnTo>
                    <a:lnTo>
                      <a:pt x="24" y="4"/>
                    </a:lnTo>
                    <a:lnTo>
                      <a:pt x="24" y="4"/>
                    </a:lnTo>
                    <a:lnTo>
                      <a:pt x="20"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8" name="Freeform 145"/>
              <p:cNvSpPr>
                <a:spLocks/>
              </p:cNvSpPr>
              <p:nvPr/>
            </p:nvSpPr>
            <p:spPr bwMode="auto">
              <a:xfrm>
                <a:off x="4841875" y="3825875"/>
                <a:ext cx="120650" cy="120650"/>
              </a:xfrm>
              <a:custGeom>
                <a:avLst/>
                <a:gdLst/>
                <a:ahLst/>
                <a:cxnLst>
                  <a:cxn ang="0">
                    <a:pos x="38" y="0"/>
                  </a:cxn>
                  <a:cxn ang="0">
                    <a:pos x="38" y="0"/>
                  </a:cxn>
                  <a:cxn ang="0">
                    <a:pos x="30" y="2"/>
                  </a:cxn>
                  <a:cxn ang="0">
                    <a:pos x="24" y="4"/>
                  </a:cxn>
                  <a:cxn ang="0">
                    <a:pos x="18" y="6"/>
                  </a:cxn>
                  <a:cxn ang="0">
                    <a:pos x="12" y="12"/>
                  </a:cxn>
                  <a:cxn ang="0">
                    <a:pos x="12" y="12"/>
                  </a:cxn>
                  <a:cxn ang="0">
                    <a:pos x="8" y="18"/>
                  </a:cxn>
                  <a:cxn ang="0">
                    <a:pos x="4" y="24"/>
                  </a:cxn>
                  <a:cxn ang="0">
                    <a:pos x="2" y="30"/>
                  </a:cxn>
                  <a:cxn ang="0">
                    <a:pos x="0" y="38"/>
                  </a:cxn>
                  <a:cxn ang="0">
                    <a:pos x="2" y="46"/>
                  </a:cxn>
                  <a:cxn ang="0">
                    <a:pos x="4" y="52"/>
                  </a:cxn>
                  <a:cxn ang="0">
                    <a:pos x="8" y="58"/>
                  </a:cxn>
                  <a:cxn ang="0">
                    <a:pos x="12" y="64"/>
                  </a:cxn>
                  <a:cxn ang="0">
                    <a:pos x="12" y="64"/>
                  </a:cxn>
                  <a:cxn ang="0">
                    <a:pos x="18" y="70"/>
                  </a:cxn>
                  <a:cxn ang="0">
                    <a:pos x="24" y="72"/>
                  </a:cxn>
                  <a:cxn ang="0">
                    <a:pos x="32" y="74"/>
                  </a:cxn>
                  <a:cxn ang="0">
                    <a:pos x="38" y="76"/>
                  </a:cxn>
                  <a:cxn ang="0">
                    <a:pos x="38" y="76"/>
                  </a:cxn>
                  <a:cxn ang="0">
                    <a:pos x="46" y="74"/>
                  </a:cxn>
                  <a:cxn ang="0">
                    <a:pos x="52" y="72"/>
                  </a:cxn>
                  <a:cxn ang="0">
                    <a:pos x="58" y="70"/>
                  </a:cxn>
                  <a:cxn ang="0">
                    <a:pos x="64" y="64"/>
                  </a:cxn>
                  <a:cxn ang="0">
                    <a:pos x="64" y="64"/>
                  </a:cxn>
                  <a:cxn ang="0">
                    <a:pos x="70" y="58"/>
                  </a:cxn>
                  <a:cxn ang="0">
                    <a:pos x="72" y="52"/>
                  </a:cxn>
                  <a:cxn ang="0">
                    <a:pos x="74" y="46"/>
                  </a:cxn>
                  <a:cxn ang="0">
                    <a:pos x="76" y="38"/>
                  </a:cxn>
                  <a:cxn ang="0">
                    <a:pos x="74" y="30"/>
                  </a:cxn>
                  <a:cxn ang="0">
                    <a:pos x="72" y="24"/>
                  </a:cxn>
                  <a:cxn ang="0">
                    <a:pos x="70" y="18"/>
                  </a:cxn>
                  <a:cxn ang="0">
                    <a:pos x="64" y="12"/>
                  </a:cxn>
                  <a:cxn ang="0">
                    <a:pos x="64" y="12"/>
                  </a:cxn>
                  <a:cxn ang="0">
                    <a:pos x="58" y="6"/>
                  </a:cxn>
                  <a:cxn ang="0">
                    <a:pos x="52" y="4"/>
                  </a:cxn>
                  <a:cxn ang="0">
                    <a:pos x="46" y="2"/>
                  </a:cxn>
                  <a:cxn ang="0">
                    <a:pos x="38" y="0"/>
                  </a:cxn>
                </a:cxnLst>
                <a:rect l="0" t="0" r="r" b="b"/>
                <a:pathLst>
                  <a:path w="76" h="76">
                    <a:moveTo>
                      <a:pt x="38" y="0"/>
                    </a:moveTo>
                    <a:lnTo>
                      <a:pt x="38" y="0"/>
                    </a:lnTo>
                    <a:lnTo>
                      <a:pt x="30" y="2"/>
                    </a:lnTo>
                    <a:lnTo>
                      <a:pt x="24" y="4"/>
                    </a:lnTo>
                    <a:lnTo>
                      <a:pt x="18" y="6"/>
                    </a:lnTo>
                    <a:lnTo>
                      <a:pt x="12" y="12"/>
                    </a:lnTo>
                    <a:lnTo>
                      <a:pt x="12" y="12"/>
                    </a:lnTo>
                    <a:lnTo>
                      <a:pt x="8" y="18"/>
                    </a:lnTo>
                    <a:lnTo>
                      <a:pt x="4" y="24"/>
                    </a:lnTo>
                    <a:lnTo>
                      <a:pt x="2" y="30"/>
                    </a:lnTo>
                    <a:lnTo>
                      <a:pt x="0" y="38"/>
                    </a:lnTo>
                    <a:lnTo>
                      <a:pt x="2" y="46"/>
                    </a:lnTo>
                    <a:lnTo>
                      <a:pt x="4" y="52"/>
                    </a:lnTo>
                    <a:lnTo>
                      <a:pt x="8" y="58"/>
                    </a:lnTo>
                    <a:lnTo>
                      <a:pt x="12" y="64"/>
                    </a:lnTo>
                    <a:lnTo>
                      <a:pt x="12" y="64"/>
                    </a:lnTo>
                    <a:lnTo>
                      <a:pt x="18" y="70"/>
                    </a:lnTo>
                    <a:lnTo>
                      <a:pt x="24" y="72"/>
                    </a:lnTo>
                    <a:lnTo>
                      <a:pt x="32" y="74"/>
                    </a:lnTo>
                    <a:lnTo>
                      <a:pt x="38" y="76"/>
                    </a:lnTo>
                    <a:lnTo>
                      <a:pt x="38" y="76"/>
                    </a:lnTo>
                    <a:lnTo>
                      <a:pt x="46" y="74"/>
                    </a:lnTo>
                    <a:lnTo>
                      <a:pt x="52" y="72"/>
                    </a:lnTo>
                    <a:lnTo>
                      <a:pt x="58" y="70"/>
                    </a:lnTo>
                    <a:lnTo>
                      <a:pt x="64" y="64"/>
                    </a:lnTo>
                    <a:lnTo>
                      <a:pt x="64" y="64"/>
                    </a:lnTo>
                    <a:lnTo>
                      <a:pt x="70" y="58"/>
                    </a:lnTo>
                    <a:lnTo>
                      <a:pt x="72" y="52"/>
                    </a:lnTo>
                    <a:lnTo>
                      <a:pt x="74" y="46"/>
                    </a:lnTo>
                    <a:lnTo>
                      <a:pt x="76" y="38"/>
                    </a:lnTo>
                    <a:lnTo>
                      <a:pt x="74" y="30"/>
                    </a:lnTo>
                    <a:lnTo>
                      <a:pt x="72" y="24"/>
                    </a:lnTo>
                    <a:lnTo>
                      <a:pt x="70" y="18"/>
                    </a:lnTo>
                    <a:lnTo>
                      <a:pt x="64" y="12"/>
                    </a:lnTo>
                    <a:lnTo>
                      <a:pt x="64" y="12"/>
                    </a:lnTo>
                    <a:lnTo>
                      <a:pt x="58" y="6"/>
                    </a:lnTo>
                    <a:lnTo>
                      <a:pt x="52" y="4"/>
                    </a:lnTo>
                    <a:lnTo>
                      <a:pt x="46" y="2"/>
                    </a:lnTo>
                    <a:lnTo>
                      <a:pt x="3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9" name="Freeform 146"/>
              <p:cNvSpPr>
                <a:spLocks/>
              </p:cNvSpPr>
              <p:nvPr/>
            </p:nvSpPr>
            <p:spPr bwMode="auto">
              <a:xfrm>
                <a:off x="4841875" y="3825875"/>
                <a:ext cx="120650" cy="120650"/>
              </a:xfrm>
              <a:custGeom>
                <a:avLst/>
                <a:gdLst/>
                <a:ahLst/>
                <a:cxnLst>
                  <a:cxn ang="0">
                    <a:pos x="38" y="0"/>
                  </a:cxn>
                  <a:cxn ang="0">
                    <a:pos x="38" y="0"/>
                  </a:cxn>
                  <a:cxn ang="0">
                    <a:pos x="30" y="2"/>
                  </a:cxn>
                  <a:cxn ang="0">
                    <a:pos x="24" y="4"/>
                  </a:cxn>
                  <a:cxn ang="0">
                    <a:pos x="18" y="6"/>
                  </a:cxn>
                  <a:cxn ang="0">
                    <a:pos x="12" y="12"/>
                  </a:cxn>
                  <a:cxn ang="0">
                    <a:pos x="12" y="12"/>
                  </a:cxn>
                  <a:cxn ang="0">
                    <a:pos x="8" y="18"/>
                  </a:cxn>
                  <a:cxn ang="0">
                    <a:pos x="4" y="24"/>
                  </a:cxn>
                  <a:cxn ang="0">
                    <a:pos x="2" y="30"/>
                  </a:cxn>
                  <a:cxn ang="0">
                    <a:pos x="0" y="38"/>
                  </a:cxn>
                  <a:cxn ang="0">
                    <a:pos x="2" y="46"/>
                  </a:cxn>
                  <a:cxn ang="0">
                    <a:pos x="4" y="52"/>
                  </a:cxn>
                  <a:cxn ang="0">
                    <a:pos x="8" y="58"/>
                  </a:cxn>
                  <a:cxn ang="0">
                    <a:pos x="12" y="64"/>
                  </a:cxn>
                  <a:cxn ang="0">
                    <a:pos x="12" y="64"/>
                  </a:cxn>
                  <a:cxn ang="0">
                    <a:pos x="18" y="70"/>
                  </a:cxn>
                  <a:cxn ang="0">
                    <a:pos x="24" y="72"/>
                  </a:cxn>
                  <a:cxn ang="0">
                    <a:pos x="32" y="74"/>
                  </a:cxn>
                  <a:cxn ang="0">
                    <a:pos x="38" y="76"/>
                  </a:cxn>
                  <a:cxn ang="0">
                    <a:pos x="38" y="76"/>
                  </a:cxn>
                  <a:cxn ang="0">
                    <a:pos x="46" y="74"/>
                  </a:cxn>
                  <a:cxn ang="0">
                    <a:pos x="52" y="72"/>
                  </a:cxn>
                  <a:cxn ang="0">
                    <a:pos x="58" y="70"/>
                  </a:cxn>
                  <a:cxn ang="0">
                    <a:pos x="64" y="64"/>
                  </a:cxn>
                  <a:cxn ang="0">
                    <a:pos x="64" y="64"/>
                  </a:cxn>
                  <a:cxn ang="0">
                    <a:pos x="70" y="58"/>
                  </a:cxn>
                  <a:cxn ang="0">
                    <a:pos x="72" y="52"/>
                  </a:cxn>
                  <a:cxn ang="0">
                    <a:pos x="74" y="46"/>
                  </a:cxn>
                  <a:cxn ang="0">
                    <a:pos x="76" y="38"/>
                  </a:cxn>
                  <a:cxn ang="0">
                    <a:pos x="74" y="30"/>
                  </a:cxn>
                  <a:cxn ang="0">
                    <a:pos x="72" y="24"/>
                  </a:cxn>
                  <a:cxn ang="0">
                    <a:pos x="70" y="18"/>
                  </a:cxn>
                  <a:cxn ang="0">
                    <a:pos x="64" y="12"/>
                  </a:cxn>
                  <a:cxn ang="0">
                    <a:pos x="64" y="12"/>
                  </a:cxn>
                  <a:cxn ang="0">
                    <a:pos x="58" y="6"/>
                  </a:cxn>
                  <a:cxn ang="0">
                    <a:pos x="52" y="4"/>
                  </a:cxn>
                  <a:cxn ang="0">
                    <a:pos x="46" y="2"/>
                  </a:cxn>
                  <a:cxn ang="0">
                    <a:pos x="38" y="0"/>
                  </a:cxn>
                </a:cxnLst>
                <a:rect l="0" t="0" r="r" b="b"/>
                <a:pathLst>
                  <a:path w="76" h="76">
                    <a:moveTo>
                      <a:pt x="38" y="0"/>
                    </a:moveTo>
                    <a:lnTo>
                      <a:pt x="38" y="0"/>
                    </a:lnTo>
                    <a:lnTo>
                      <a:pt x="30" y="2"/>
                    </a:lnTo>
                    <a:lnTo>
                      <a:pt x="24" y="4"/>
                    </a:lnTo>
                    <a:lnTo>
                      <a:pt x="18" y="6"/>
                    </a:lnTo>
                    <a:lnTo>
                      <a:pt x="12" y="12"/>
                    </a:lnTo>
                    <a:lnTo>
                      <a:pt x="12" y="12"/>
                    </a:lnTo>
                    <a:lnTo>
                      <a:pt x="8" y="18"/>
                    </a:lnTo>
                    <a:lnTo>
                      <a:pt x="4" y="24"/>
                    </a:lnTo>
                    <a:lnTo>
                      <a:pt x="2" y="30"/>
                    </a:lnTo>
                    <a:lnTo>
                      <a:pt x="0" y="38"/>
                    </a:lnTo>
                    <a:lnTo>
                      <a:pt x="2" y="46"/>
                    </a:lnTo>
                    <a:lnTo>
                      <a:pt x="4" y="52"/>
                    </a:lnTo>
                    <a:lnTo>
                      <a:pt x="8" y="58"/>
                    </a:lnTo>
                    <a:lnTo>
                      <a:pt x="12" y="64"/>
                    </a:lnTo>
                    <a:lnTo>
                      <a:pt x="12" y="64"/>
                    </a:lnTo>
                    <a:lnTo>
                      <a:pt x="18" y="70"/>
                    </a:lnTo>
                    <a:lnTo>
                      <a:pt x="24" y="72"/>
                    </a:lnTo>
                    <a:lnTo>
                      <a:pt x="32" y="74"/>
                    </a:lnTo>
                    <a:lnTo>
                      <a:pt x="38" y="76"/>
                    </a:lnTo>
                    <a:lnTo>
                      <a:pt x="38" y="76"/>
                    </a:lnTo>
                    <a:lnTo>
                      <a:pt x="46" y="74"/>
                    </a:lnTo>
                    <a:lnTo>
                      <a:pt x="52" y="72"/>
                    </a:lnTo>
                    <a:lnTo>
                      <a:pt x="58" y="70"/>
                    </a:lnTo>
                    <a:lnTo>
                      <a:pt x="64" y="64"/>
                    </a:lnTo>
                    <a:lnTo>
                      <a:pt x="64" y="64"/>
                    </a:lnTo>
                    <a:lnTo>
                      <a:pt x="70" y="58"/>
                    </a:lnTo>
                    <a:lnTo>
                      <a:pt x="72" y="52"/>
                    </a:lnTo>
                    <a:lnTo>
                      <a:pt x="74" y="46"/>
                    </a:lnTo>
                    <a:lnTo>
                      <a:pt x="76" y="38"/>
                    </a:lnTo>
                    <a:lnTo>
                      <a:pt x="74" y="30"/>
                    </a:lnTo>
                    <a:lnTo>
                      <a:pt x="72" y="24"/>
                    </a:lnTo>
                    <a:lnTo>
                      <a:pt x="70" y="18"/>
                    </a:lnTo>
                    <a:lnTo>
                      <a:pt x="64" y="12"/>
                    </a:lnTo>
                    <a:lnTo>
                      <a:pt x="64" y="12"/>
                    </a:lnTo>
                    <a:lnTo>
                      <a:pt x="58" y="6"/>
                    </a:lnTo>
                    <a:lnTo>
                      <a:pt x="52" y="4"/>
                    </a:lnTo>
                    <a:lnTo>
                      <a:pt x="46" y="2"/>
                    </a:lnTo>
                    <a:lnTo>
                      <a:pt x="3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0" name="Freeform 147"/>
              <p:cNvSpPr>
                <a:spLocks/>
              </p:cNvSpPr>
              <p:nvPr/>
            </p:nvSpPr>
            <p:spPr bwMode="auto">
              <a:xfrm>
                <a:off x="4721225" y="4013200"/>
                <a:ext cx="107950" cy="107950"/>
              </a:xfrm>
              <a:custGeom>
                <a:avLst/>
                <a:gdLst/>
                <a:ahLst/>
                <a:cxnLst>
                  <a:cxn ang="0">
                    <a:pos x="34" y="0"/>
                  </a:cxn>
                  <a:cxn ang="0">
                    <a:pos x="34" y="0"/>
                  </a:cxn>
                  <a:cxn ang="0">
                    <a:pos x="28" y="2"/>
                  </a:cxn>
                  <a:cxn ang="0">
                    <a:pos x="22" y="4"/>
                  </a:cxn>
                  <a:cxn ang="0">
                    <a:pos x="16" y="6"/>
                  </a:cxn>
                  <a:cxn ang="0">
                    <a:pos x="10" y="10"/>
                  </a:cxn>
                  <a:cxn ang="0">
                    <a:pos x="10" y="10"/>
                  </a:cxn>
                  <a:cxn ang="0">
                    <a:pos x="6" y="16"/>
                  </a:cxn>
                  <a:cxn ang="0">
                    <a:pos x="2" y="22"/>
                  </a:cxn>
                  <a:cxn ang="0">
                    <a:pos x="2" y="28"/>
                  </a:cxn>
                  <a:cxn ang="0">
                    <a:pos x="0" y="34"/>
                  </a:cxn>
                  <a:cxn ang="0">
                    <a:pos x="2" y="40"/>
                  </a:cxn>
                  <a:cxn ang="0">
                    <a:pos x="2" y="48"/>
                  </a:cxn>
                  <a:cxn ang="0">
                    <a:pos x="6" y="52"/>
                  </a:cxn>
                  <a:cxn ang="0">
                    <a:pos x="10" y="58"/>
                  </a:cxn>
                  <a:cxn ang="0">
                    <a:pos x="10" y="58"/>
                  </a:cxn>
                  <a:cxn ang="0">
                    <a:pos x="16" y="62"/>
                  </a:cxn>
                  <a:cxn ang="0">
                    <a:pos x="22" y="66"/>
                  </a:cxn>
                  <a:cxn ang="0">
                    <a:pos x="28" y="68"/>
                  </a:cxn>
                  <a:cxn ang="0">
                    <a:pos x="34" y="68"/>
                  </a:cxn>
                  <a:cxn ang="0">
                    <a:pos x="34" y="68"/>
                  </a:cxn>
                  <a:cxn ang="0">
                    <a:pos x="40" y="68"/>
                  </a:cxn>
                  <a:cxn ang="0">
                    <a:pos x="46" y="66"/>
                  </a:cxn>
                  <a:cxn ang="0">
                    <a:pos x="52" y="62"/>
                  </a:cxn>
                  <a:cxn ang="0">
                    <a:pos x="58" y="58"/>
                  </a:cxn>
                  <a:cxn ang="0">
                    <a:pos x="58" y="58"/>
                  </a:cxn>
                  <a:cxn ang="0">
                    <a:pos x="62" y="52"/>
                  </a:cxn>
                  <a:cxn ang="0">
                    <a:pos x="66" y="48"/>
                  </a:cxn>
                  <a:cxn ang="0">
                    <a:pos x="66" y="40"/>
                  </a:cxn>
                  <a:cxn ang="0">
                    <a:pos x="68" y="34"/>
                  </a:cxn>
                  <a:cxn ang="0">
                    <a:pos x="66" y="28"/>
                  </a:cxn>
                  <a:cxn ang="0">
                    <a:pos x="66" y="22"/>
                  </a:cxn>
                  <a:cxn ang="0">
                    <a:pos x="62" y="16"/>
                  </a:cxn>
                  <a:cxn ang="0">
                    <a:pos x="58" y="10"/>
                  </a:cxn>
                  <a:cxn ang="0">
                    <a:pos x="58" y="10"/>
                  </a:cxn>
                  <a:cxn ang="0">
                    <a:pos x="52" y="6"/>
                  </a:cxn>
                  <a:cxn ang="0">
                    <a:pos x="46" y="4"/>
                  </a:cxn>
                  <a:cxn ang="0">
                    <a:pos x="40" y="2"/>
                  </a:cxn>
                  <a:cxn ang="0">
                    <a:pos x="34" y="0"/>
                  </a:cxn>
                </a:cxnLst>
                <a:rect l="0" t="0" r="r" b="b"/>
                <a:pathLst>
                  <a:path w="68" h="68">
                    <a:moveTo>
                      <a:pt x="34" y="0"/>
                    </a:moveTo>
                    <a:lnTo>
                      <a:pt x="34" y="0"/>
                    </a:lnTo>
                    <a:lnTo>
                      <a:pt x="28" y="2"/>
                    </a:lnTo>
                    <a:lnTo>
                      <a:pt x="22" y="4"/>
                    </a:lnTo>
                    <a:lnTo>
                      <a:pt x="16" y="6"/>
                    </a:lnTo>
                    <a:lnTo>
                      <a:pt x="10" y="10"/>
                    </a:lnTo>
                    <a:lnTo>
                      <a:pt x="10" y="10"/>
                    </a:lnTo>
                    <a:lnTo>
                      <a:pt x="6" y="16"/>
                    </a:lnTo>
                    <a:lnTo>
                      <a:pt x="2" y="22"/>
                    </a:lnTo>
                    <a:lnTo>
                      <a:pt x="2" y="28"/>
                    </a:lnTo>
                    <a:lnTo>
                      <a:pt x="0" y="34"/>
                    </a:lnTo>
                    <a:lnTo>
                      <a:pt x="2" y="40"/>
                    </a:lnTo>
                    <a:lnTo>
                      <a:pt x="2" y="48"/>
                    </a:lnTo>
                    <a:lnTo>
                      <a:pt x="6" y="52"/>
                    </a:lnTo>
                    <a:lnTo>
                      <a:pt x="10" y="58"/>
                    </a:lnTo>
                    <a:lnTo>
                      <a:pt x="10" y="58"/>
                    </a:lnTo>
                    <a:lnTo>
                      <a:pt x="16" y="62"/>
                    </a:lnTo>
                    <a:lnTo>
                      <a:pt x="22" y="66"/>
                    </a:lnTo>
                    <a:lnTo>
                      <a:pt x="28" y="68"/>
                    </a:lnTo>
                    <a:lnTo>
                      <a:pt x="34" y="68"/>
                    </a:lnTo>
                    <a:lnTo>
                      <a:pt x="34" y="68"/>
                    </a:lnTo>
                    <a:lnTo>
                      <a:pt x="40" y="68"/>
                    </a:lnTo>
                    <a:lnTo>
                      <a:pt x="46" y="66"/>
                    </a:lnTo>
                    <a:lnTo>
                      <a:pt x="52" y="62"/>
                    </a:lnTo>
                    <a:lnTo>
                      <a:pt x="58" y="58"/>
                    </a:lnTo>
                    <a:lnTo>
                      <a:pt x="58" y="58"/>
                    </a:lnTo>
                    <a:lnTo>
                      <a:pt x="62" y="52"/>
                    </a:lnTo>
                    <a:lnTo>
                      <a:pt x="66" y="48"/>
                    </a:lnTo>
                    <a:lnTo>
                      <a:pt x="66" y="40"/>
                    </a:lnTo>
                    <a:lnTo>
                      <a:pt x="68" y="34"/>
                    </a:lnTo>
                    <a:lnTo>
                      <a:pt x="66" y="28"/>
                    </a:lnTo>
                    <a:lnTo>
                      <a:pt x="66" y="22"/>
                    </a:lnTo>
                    <a:lnTo>
                      <a:pt x="62" y="16"/>
                    </a:lnTo>
                    <a:lnTo>
                      <a:pt x="58" y="10"/>
                    </a:lnTo>
                    <a:lnTo>
                      <a:pt x="58" y="10"/>
                    </a:lnTo>
                    <a:lnTo>
                      <a:pt x="52" y="6"/>
                    </a:lnTo>
                    <a:lnTo>
                      <a:pt x="46" y="4"/>
                    </a:lnTo>
                    <a:lnTo>
                      <a:pt x="40" y="2"/>
                    </a:lnTo>
                    <a:lnTo>
                      <a:pt x="3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1" name="Freeform 148"/>
              <p:cNvSpPr>
                <a:spLocks/>
              </p:cNvSpPr>
              <p:nvPr/>
            </p:nvSpPr>
            <p:spPr bwMode="auto">
              <a:xfrm>
                <a:off x="4721225" y="4013200"/>
                <a:ext cx="107950" cy="107950"/>
              </a:xfrm>
              <a:custGeom>
                <a:avLst/>
                <a:gdLst/>
                <a:ahLst/>
                <a:cxnLst>
                  <a:cxn ang="0">
                    <a:pos x="34" y="0"/>
                  </a:cxn>
                  <a:cxn ang="0">
                    <a:pos x="34" y="0"/>
                  </a:cxn>
                  <a:cxn ang="0">
                    <a:pos x="28" y="2"/>
                  </a:cxn>
                  <a:cxn ang="0">
                    <a:pos x="22" y="4"/>
                  </a:cxn>
                  <a:cxn ang="0">
                    <a:pos x="16" y="6"/>
                  </a:cxn>
                  <a:cxn ang="0">
                    <a:pos x="10" y="10"/>
                  </a:cxn>
                  <a:cxn ang="0">
                    <a:pos x="10" y="10"/>
                  </a:cxn>
                  <a:cxn ang="0">
                    <a:pos x="6" y="16"/>
                  </a:cxn>
                  <a:cxn ang="0">
                    <a:pos x="2" y="22"/>
                  </a:cxn>
                  <a:cxn ang="0">
                    <a:pos x="2" y="28"/>
                  </a:cxn>
                  <a:cxn ang="0">
                    <a:pos x="0" y="34"/>
                  </a:cxn>
                  <a:cxn ang="0">
                    <a:pos x="2" y="40"/>
                  </a:cxn>
                  <a:cxn ang="0">
                    <a:pos x="2" y="48"/>
                  </a:cxn>
                  <a:cxn ang="0">
                    <a:pos x="6" y="52"/>
                  </a:cxn>
                  <a:cxn ang="0">
                    <a:pos x="10" y="58"/>
                  </a:cxn>
                  <a:cxn ang="0">
                    <a:pos x="10" y="58"/>
                  </a:cxn>
                  <a:cxn ang="0">
                    <a:pos x="16" y="62"/>
                  </a:cxn>
                  <a:cxn ang="0">
                    <a:pos x="22" y="66"/>
                  </a:cxn>
                  <a:cxn ang="0">
                    <a:pos x="28" y="68"/>
                  </a:cxn>
                  <a:cxn ang="0">
                    <a:pos x="34" y="68"/>
                  </a:cxn>
                  <a:cxn ang="0">
                    <a:pos x="34" y="68"/>
                  </a:cxn>
                  <a:cxn ang="0">
                    <a:pos x="40" y="68"/>
                  </a:cxn>
                  <a:cxn ang="0">
                    <a:pos x="46" y="66"/>
                  </a:cxn>
                  <a:cxn ang="0">
                    <a:pos x="52" y="62"/>
                  </a:cxn>
                  <a:cxn ang="0">
                    <a:pos x="58" y="58"/>
                  </a:cxn>
                  <a:cxn ang="0">
                    <a:pos x="58" y="58"/>
                  </a:cxn>
                  <a:cxn ang="0">
                    <a:pos x="62" y="52"/>
                  </a:cxn>
                  <a:cxn ang="0">
                    <a:pos x="66" y="48"/>
                  </a:cxn>
                  <a:cxn ang="0">
                    <a:pos x="66" y="40"/>
                  </a:cxn>
                  <a:cxn ang="0">
                    <a:pos x="68" y="34"/>
                  </a:cxn>
                  <a:cxn ang="0">
                    <a:pos x="66" y="28"/>
                  </a:cxn>
                  <a:cxn ang="0">
                    <a:pos x="66" y="22"/>
                  </a:cxn>
                  <a:cxn ang="0">
                    <a:pos x="62" y="16"/>
                  </a:cxn>
                  <a:cxn ang="0">
                    <a:pos x="58" y="10"/>
                  </a:cxn>
                  <a:cxn ang="0">
                    <a:pos x="58" y="10"/>
                  </a:cxn>
                  <a:cxn ang="0">
                    <a:pos x="52" y="6"/>
                  </a:cxn>
                  <a:cxn ang="0">
                    <a:pos x="46" y="4"/>
                  </a:cxn>
                  <a:cxn ang="0">
                    <a:pos x="40" y="2"/>
                  </a:cxn>
                  <a:cxn ang="0">
                    <a:pos x="34" y="0"/>
                  </a:cxn>
                </a:cxnLst>
                <a:rect l="0" t="0" r="r" b="b"/>
                <a:pathLst>
                  <a:path w="68" h="68">
                    <a:moveTo>
                      <a:pt x="34" y="0"/>
                    </a:moveTo>
                    <a:lnTo>
                      <a:pt x="34" y="0"/>
                    </a:lnTo>
                    <a:lnTo>
                      <a:pt x="28" y="2"/>
                    </a:lnTo>
                    <a:lnTo>
                      <a:pt x="22" y="4"/>
                    </a:lnTo>
                    <a:lnTo>
                      <a:pt x="16" y="6"/>
                    </a:lnTo>
                    <a:lnTo>
                      <a:pt x="10" y="10"/>
                    </a:lnTo>
                    <a:lnTo>
                      <a:pt x="10" y="10"/>
                    </a:lnTo>
                    <a:lnTo>
                      <a:pt x="6" y="16"/>
                    </a:lnTo>
                    <a:lnTo>
                      <a:pt x="2" y="22"/>
                    </a:lnTo>
                    <a:lnTo>
                      <a:pt x="2" y="28"/>
                    </a:lnTo>
                    <a:lnTo>
                      <a:pt x="0" y="34"/>
                    </a:lnTo>
                    <a:lnTo>
                      <a:pt x="2" y="40"/>
                    </a:lnTo>
                    <a:lnTo>
                      <a:pt x="2" y="48"/>
                    </a:lnTo>
                    <a:lnTo>
                      <a:pt x="6" y="52"/>
                    </a:lnTo>
                    <a:lnTo>
                      <a:pt x="10" y="58"/>
                    </a:lnTo>
                    <a:lnTo>
                      <a:pt x="10" y="58"/>
                    </a:lnTo>
                    <a:lnTo>
                      <a:pt x="16" y="62"/>
                    </a:lnTo>
                    <a:lnTo>
                      <a:pt x="22" y="66"/>
                    </a:lnTo>
                    <a:lnTo>
                      <a:pt x="28" y="68"/>
                    </a:lnTo>
                    <a:lnTo>
                      <a:pt x="34" y="68"/>
                    </a:lnTo>
                    <a:lnTo>
                      <a:pt x="34" y="68"/>
                    </a:lnTo>
                    <a:lnTo>
                      <a:pt x="40" y="68"/>
                    </a:lnTo>
                    <a:lnTo>
                      <a:pt x="46" y="66"/>
                    </a:lnTo>
                    <a:lnTo>
                      <a:pt x="52" y="62"/>
                    </a:lnTo>
                    <a:lnTo>
                      <a:pt x="58" y="58"/>
                    </a:lnTo>
                    <a:lnTo>
                      <a:pt x="58" y="58"/>
                    </a:lnTo>
                    <a:lnTo>
                      <a:pt x="62" y="52"/>
                    </a:lnTo>
                    <a:lnTo>
                      <a:pt x="66" y="48"/>
                    </a:lnTo>
                    <a:lnTo>
                      <a:pt x="66" y="40"/>
                    </a:lnTo>
                    <a:lnTo>
                      <a:pt x="68" y="34"/>
                    </a:lnTo>
                    <a:lnTo>
                      <a:pt x="66" y="28"/>
                    </a:lnTo>
                    <a:lnTo>
                      <a:pt x="66" y="22"/>
                    </a:lnTo>
                    <a:lnTo>
                      <a:pt x="62" y="16"/>
                    </a:lnTo>
                    <a:lnTo>
                      <a:pt x="58" y="10"/>
                    </a:lnTo>
                    <a:lnTo>
                      <a:pt x="58" y="10"/>
                    </a:lnTo>
                    <a:lnTo>
                      <a:pt x="52" y="6"/>
                    </a:lnTo>
                    <a:lnTo>
                      <a:pt x="46" y="4"/>
                    </a:lnTo>
                    <a:lnTo>
                      <a:pt x="40" y="2"/>
                    </a:lnTo>
                    <a:lnTo>
                      <a:pt x="3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2" name="Freeform 149"/>
              <p:cNvSpPr>
                <a:spLocks/>
              </p:cNvSpPr>
              <p:nvPr/>
            </p:nvSpPr>
            <p:spPr bwMode="auto">
              <a:xfrm>
                <a:off x="4632325" y="4219575"/>
                <a:ext cx="98425" cy="98425"/>
              </a:xfrm>
              <a:custGeom>
                <a:avLst/>
                <a:gdLst/>
                <a:ahLst/>
                <a:cxnLst>
                  <a:cxn ang="0">
                    <a:pos x="30" y="0"/>
                  </a:cxn>
                  <a:cxn ang="0">
                    <a:pos x="30" y="0"/>
                  </a:cxn>
                  <a:cxn ang="0">
                    <a:pos x="20" y="4"/>
                  </a:cxn>
                  <a:cxn ang="0">
                    <a:pos x="14" y="6"/>
                  </a:cxn>
                  <a:cxn ang="0">
                    <a:pos x="10" y="10"/>
                  </a:cxn>
                  <a:cxn ang="0">
                    <a:pos x="10" y="10"/>
                  </a:cxn>
                  <a:cxn ang="0">
                    <a:pos x="6" y="14"/>
                  </a:cxn>
                  <a:cxn ang="0">
                    <a:pos x="2" y="20"/>
                  </a:cxn>
                  <a:cxn ang="0">
                    <a:pos x="0" y="32"/>
                  </a:cxn>
                  <a:cxn ang="0">
                    <a:pos x="2" y="42"/>
                  </a:cxn>
                  <a:cxn ang="0">
                    <a:pos x="6" y="48"/>
                  </a:cxn>
                  <a:cxn ang="0">
                    <a:pos x="10" y="52"/>
                  </a:cxn>
                  <a:cxn ang="0">
                    <a:pos x="10" y="52"/>
                  </a:cxn>
                  <a:cxn ang="0">
                    <a:pos x="14" y="56"/>
                  </a:cxn>
                  <a:cxn ang="0">
                    <a:pos x="20" y="60"/>
                  </a:cxn>
                  <a:cxn ang="0">
                    <a:pos x="30" y="62"/>
                  </a:cxn>
                  <a:cxn ang="0">
                    <a:pos x="30" y="62"/>
                  </a:cxn>
                  <a:cxn ang="0">
                    <a:pos x="42" y="60"/>
                  </a:cxn>
                  <a:cxn ang="0">
                    <a:pos x="48" y="56"/>
                  </a:cxn>
                  <a:cxn ang="0">
                    <a:pos x="52" y="52"/>
                  </a:cxn>
                  <a:cxn ang="0">
                    <a:pos x="52" y="52"/>
                  </a:cxn>
                  <a:cxn ang="0">
                    <a:pos x="56" y="48"/>
                  </a:cxn>
                  <a:cxn ang="0">
                    <a:pos x="58" y="42"/>
                  </a:cxn>
                  <a:cxn ang="0">
                    <a:pos x="62" y="32"/>
                  </a:cxn>
                  <a:cxn ang="0">
                    <a:pos x="58" y="20"/>
                  </a:cxn>
                  <a:cxn ang="0">
                    <a:pos x="56" y="14"/>
                  </a:cxn>
                  <a:cxn ang="0">
                    <a:pos x="52" y="10"/>
                  </a:cxn>
                  <a:cxn ang="0">
                    <a:pos x="52" y="10"/>
                  </a:cxn>
                  <a:cxn ang="0">
                    <a:pos x="48" y="6"/>
                  </a:cxn>
                  <a:cxn ang="0">
                    <a:pos x="42" y="4"/>
                  </a:cxn>
                  <a:cxn ang="0">
                    <a:pos x="30" y="0"/>
                  </a:cxn>
                </a:cxnLst>
                <a:rect l="0" t="0" r="r" b="b"/>
                <a:pathLst>
                  <a:path w="62" h="62">
                    <a:moveTo>
                      <a:pt x="30" y="0"/>
                    </a:moveTo>
                    <a:lnTo>
                      <a:pt x="30" y="0"/>
                    </a:lnTo>
                    <a:lnTo>
                      <a:pt x="20" y="4"/>
                    </a:lnTo>
                    <a:lnTo>
                      <a:pt x="14" y="6"/>
                    </a:lnTo>
                    <a:lnTo>
                      <a:pt x="10" y="10"/>
                    </a:lnTo>
                    <a:lnTo>
                      <a:pt x="10" y="10"/>
                    </a:lnTo>
                    <a:lnTo>
                      <a:pt x="6" y="14"/>
                    </a:lnTo>
                    <a:lnTo>
                      <a:pt x="2" y="20"/>
                    </a:lnTo>
                    <a:lnTo>
                      <a:pt x="0" y="32"/>
                    </a:lnTo>
                    <a:lnTo>
                      <a:pt x="2" y="42"/>
                    </a:lnTo>
                    <a:lnTo>
                      <a:pt x="6" y="48"/>
                    </a:lnTo>
                    <a:lnTo>
                      <a:pt x="10" y="52"/>
                    </a:lnTo>
                    <a:lnTo>
                      <a:pt x="10" y="52"/>
                    </a:lnTo>
                    <a:lnTo>
                      <a:pt x="14" y="56"/>
                    </a:lnTo>
                    <a:lnTo>
                      <a:pt x="20" y="60"/>
                    </a:lnTo>
                    <a:lnTo>
                      <a:pt x="30" y="62"/>
                    </a:lnTo>
                    <a:lnTo>
                      <a:pt x="30" y="62"/>
                    </a:lnTo>
                    <a:lnTo>
                      <a:pt x="42" y="60"/>
                    </a:lnTo>
                    <a:lnTo>
                      <a:pt x="48" y="56"/>
                    </a:lnTo>
                    <a:lnTo>
                      <a:pt x="52" y="52"/>
                    </a:lnTo>
                    <a:lnTo>
                      <a:pt x="52" y="52"/>
                    </a:lnTo>
                    <a:lnTo>
                      <a:pt x="56" y="48"/>
                    </a:lnTo>
                    <a:lnTo>
                      <a:pt x="58" y="42"/>
                    </a:lnTo>
                    <a:lnTo>
                      <a:pt x="62" y="32"/>
                    </a:lnTo>
                    <a:lnTo>
                      <a:pt x="58" y="20"/>
                    </a:lnTo>
                    <a:lnTo>
                      <a:pt x="56" y="14"/>
                    </a:lnTo>
                    <a:lnTo>
                      <a:pt x="52" y="10"/>
                    </a:lnTo>
                    <a:lnTo>
                      <a:pt x="52" y="10"/>
                    </a:lnTo>
                    <a:lnTo>
                      <a:pt x="48" y="6"/>
                    </a:lnTo>
                    <a:lnTo>
                      <a:pt x="42" y="4"/>
                    </a:lnTo>
                    <a:lnTo>
                      <a:pt x="3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3" name="Freeform 150"/>
              <p:cNvSpPr>
                <a:spLocks/>
              </p:cNvSpPr>
              <p:nvPr/>
            </p:nvSpPr>
            <p:spPr bwMode="auto">
              <a:xfrm>
                <a:off x="4632325" y="4219575"/>
                <a:ext cx="98425" cy="98425"/>
              </a:xfrm>
              <a:custGeom>
                <a:avLst/>
                <a:gdLst/>
                <a:ahLst/>
                <a:cxnLst>
                  <a:cxn ang="0">
                    <a:pos x="30" y="0"/>
                  </a:cxn>
                  <a:cxn ang="0">
                    <a:pos x="30" y="0"/>
                  </a:cxn>
                  <a:cxn ang="0">
                    <a:pos x="20" y="4"/>
                  </a:cxn>
                  <a:cxn ang="0">
                    <a:pos x="14" y="6"/>
                  </a:cxn>
                  <a:cxn ang="0">
                    <a:pos x="10" y="10"/>
                  </a:cxn>
                  <a:cxn ang="0">
                    <a:pos x="10" y="10"/>
                  </a:cxn>
                  <a:cxn ang="0">
                    <a:pos x="6" y="14"/>
                  </a:cxn>
                  <a:cxn ang="0">
                    <a:pos x="2" y="20"/>
                  </a:cxn>
                  <a:cxn ang="0">
                    <a:pos x="0" y="32"/>
                  </a:cxn>
                  <a:cxn ang="0">
                    <a:pos x="2" y="42"/>
                  </a:cxn>
                  <a:cxn ang="0">
                    <a:pos x="6" y="48"/>
                  </a:cxn>
                  <a:cxn ang="0">
                    <a:pos x="10" y="52"/>
                  </a:cxn>
                  <a:cxn ang="0">
                    <a:pos x="10" y="52"/>
                  </a:cxn>
                  <a:cxn ang="0">
                    <a:pos x="14" y="56"/>
                  </a:cxn>
                  <a:cxn ang="0">
                    <a:pos x="20" y="60"/>
                  </a:cxn>
                  <a:cxn ang="0">
                    <a:pos x="30" y="62"/>
                  </a:cxn>
                  <a:cxn ang="0">
                    <a:pos x="30" y="62"/>
                  </a:cxn>
                  <a:cxn ang="0">
                    <a:pos x="42" y="60"/>
                  </a:cxn>
                  <a:cxn ang="0">
                    <a:pos x="48" y="56"/>
                  </a:cxn>
                  <a:cxn ang="0">
                    <a:pos x="52" y="52"/>
                  </a:cxn>
                  <a:cxn ang="0">
                    <a:pos x="52" y="52"/>
                  </a:cxn>
                  <a:cxn ang="0">
                    <a:pos x="56" y="48"/>
                  </a:cxn>
                  <a:cxn ang="0">
                    <a:pos x="58" y="42"/>
                  </a:cxn>
                  <a:cxn ang="0">
                    <a:pos x="62" y="32"/>
                  </a:cxn>
                  <a:cxn ang="0">
                    <a:pos x="58" y="20"/>
                  </a:cxn>
                  <a:cxn ang="0">
                    <a:pos x="56" y="14"/>
                  </a:cxn>
                  <a:cxn ang="0">
                    <a:pos x="52" y="10"/>
                  </a:cxn>
                  <a:cxn ang="0">
                    <a:pos x="52" y="10"/>
                  </a:cxn>
                  <a:cxn ang="0">
                    <a:pos x="48" y="6"/>
                  </a:cxn>
                  <a:cxn ang="0">
                    <a:pos x="42" y="4"/>
                  </a:cxn>
                  <a:cxn ang="0">
                    <a:pos x="30" y="0"/>
                  </a:cxn>
                </a:cxnLst>
                <a:rect l="0" t="0" r="r" b="b"/>
                <a:pathLst>
                  <a:path w="62" h="62">
                    <a:moveTo>
                      <a:pt x="30" y="0"/>
                    </a:moveTo>
                    <a:lnTo>
                      <a:pt x="30" y="0"/>
                    </a:lnTo>
                    <a:lnTo>
                      <a:pt x="20" y="4"/>
                    </a:lnTo>
                    <a:lnTo>
                      <a:pt x="14" y="6"/>
                    </a:lnTo>
                    <a:lnTo>
                      <a:pt x="10" y="10"/>
                    </a:lnTo>
                    <a:lnTo>
                      <a:pt x="10" y="10"/>
                    </a:lnTo>
                    <a:lnTo>
                      <a:pt x="6" y="14"/>
                    </a:lnTo>
                    <a:lnTo>
                      <a:pt x="2" y="20"/>
                    </a:lnTo>
                    <a:lnTo>
                      <a:pt x="0" y="32"/>
                    </a:lnTo>
                    <a:lnTo>
                      <a:pt x="2" y="42"/>
                    </a:lnTo>
                    <a:lnTo>
                      <a:pt x="6" y="48"/>
                    </a:lnTo>
                    <a:lnTo>
                      <a:pt x="10" y="52"/>
                    </a:lnTo>
                    <a:lnTo>
                      <a:pt x="10" y="52"/>
                    </a:lnTo>
                    <a:lnTo>
                      <a:pt x="14" y="56"/>
                    </a:lnTo>
                    <a:lnTo>
                      <a:pt x="20" y="60"/>
                    </a:lnTo>
                    <a:lnTo>
                      <a:pt x="30" y="62"/>
                    </a:lnTo>
                    <a:lnTo>
                      <a:pt x="30" y="62"/>
                    </a:lnTo>
                    <a:lnTo>
                      <a:pt x="42" y="60"/>
                    </a:lnTo>
                    <a:lnTo>
                      <a:pt x="48" y="56"/>
                    </a:lnTo>
                    <a:lnTo>
                      <a:pt x="52" y="52"/>
                    </a:lnTo>
                    <a:lnTo>
                      <a:pt x="52" y="52"/>
                    </a:lnTo>
                    <a:lnTo>
                      <a:pt x="56" y="48"/>
                    </a:lnTo>
                    <a:lnTo>
                      <a:pt x="58" y="42"/>
                    </a:lnTo>
                    <a:lnTo>
                      <a:pt x="62" y="32"/>
                    </a:lnTo>
                    <a:lnTo>
                      <a:pt x="58" y="20"/>
                    </a:lnTo>
                    <a:lnTo>
                      <a:pt x="56" y="14"/>
                    </a:lnTo>
                    <a:lnTo>
                      <a:pt x="52" y="10"/>
                    </a:lnTo>
                    <a:lnTo>
                      <a:pt x="52" y="10"/>
                    </a:lnTo>
                    <a:lnTo>
                      <a:pt x="48" y="6"/>
                    </a:lnTo>
                    <a:lnTo>
                      <a:pt x="42" y="4"/>
                    </a:lnTo>
                    <a:lnTo>
                      <a:pt x="3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4" name="Freeform 151"/>
              <p:cNvSpPr>
                <a:spLocks/>
              </p:cNvSpPr>
              <p:nvPr/>
            </p:nvSpPr>
            <p:spPr bwMode="auto">
              <a:xfrm>
                <a:off x="4581525" y="4438650"/>
                <a:ext cx="85725" cy="88900"/>
              </a:xfrm>
              <a:custGeom>
                <a:avLst/>
                <a:gdLst/>
                <a:ahLst/>
                <a:cxnLst>
                  <a:cxn ang="0">
                    <a:pos x="26" y="0"/>
                  </a:cxn>
                  <a:cxn ang="0">
                    <a:pos x="26" y="0"/>
                  </a:cxn>
                  <a:cxn ang="0">
                    <a:pos x="16" y="2"/>
                  </a:cxn>
                  <a:cxn ang="0">
                    <a:pos x="8" y="8"/>
                  </a:cxn>
                  <a:cxn ang="0">
                    <a:pos x="8" y="8"/>
                  </a:cxn>
                  <a:cxn ang="0">
                    <a:pos x="2" y="18"/>
                  </a:cxn>
                  <a:cxn ang="0">
                    <a:pos x="0" y="28"/>
                  </a:cxn>
                  <a:cxn ang="0">
                    <a:pos x="2" y="38"/>
                  </a:cxn>
                  <a:cxn ang="0">
                    <a:pos x="8" y="48"/>
                  </a:cxn>
                  <a:cxn ang="0">
                    <a:pos x="8" y="48"/>
                  </a:cxn>
                  <a:cxn ang="0">
                    <a:pos x="16" y="54"/>
                  </a:cxn>
                  <a:cxn ang="0">
                    <a:pos x="26" y="56"/>
                  </a:cxn>
                  <a:cxn ang="0">
                    <a:pos x="26" y="56"/>
                  </a:cxn>
                  <a:cxn ang="0">
                    <a:pos x="38" y="54"/>
                  </a:cxn>
                  <a:cxn ang="0">
                    <a:pos x="46" y="48"/>
                  </a:cxn>
                  <a:cxn ang="0">
                    <a:pos x="46" y="48"/>
                  </a:cxn>
                  <a:cxn ang="0">
                    <a:pos x="52" y="38"/>
                  </a:cxn>
                  <a:cxn ang="0">
                    <a:pos x="54" y="28"/>
                  </a:cxn>
                  <a:cxn ang="0">
                    <a:pos x="52" y="18"/>
                  </a:cxn>
                  <a:cxn ang="0">
                    <a:pos x="46" y="8"/>
                  </a:cxn>
                  <a:cxn ang="0">
                    <a:pos x="46" y="8"/>
                  </a:cxn>
                  <a:cxn ang="0">
                    <a:pos x="38" y="2"/>
                  </a:cxn>
                  <a:cxn ang="0">
                    <a:pos x="26" y="0"/>
                  </a:cxn>
                </a:cxnLst>
                <a:rect l="0" t="0" r="r" b="b"/>
                <a:pathLst>
                  <a:path w="54" h="56">
                    <a:moveTo>
                      <a:pt x="26" y="0"/>
                    </a:moveTo>
                    <a:lnTo>
                      <a:pt x="26" y="0"/>
                    </a:lnTo>
                    <a:lnTo>
                      <a:pt x="16" y="2"/>
                    </a:lnTo>
                    <a:lnTo>
                      <a:pt x="8" y="8"/>
                    </a:lnTo>
                    <a:lnTo>
                      <a:pt x="8" y="8"/>
                    </a:lnTo>
                    <a:lnTo>
                      <a:pt x="2" y="18"/>
                    </a:lnTo>
                    <a:lnTo>
                      <a:pt x="0" y="28"/>
                    </a:lnTo>
                    <a:lnTo>
                      <a:pt x="2" y="38"/>
                    </a:lnTo>
                    <a:lnTo>
                      <a:pt x="8" y="48"/>
                    </a:lnTo>
                    <a:lnTo>
                      <a:pt x="8" y="48"/>
                    </a:lnTo>
                    <a:lnTo>
                      <a:pt x="16" y="54"/>
                    </a:lnTo>
                    <a:lnTo>
                      <a:pt x="26" y="56"/>
                    </a:lnTo>
                    <a:lnTo>
                      <a:pt x="26" y="56"/>
                    </a:lnTo>
                    <a:lnTo>
                      <a:pt x="38" y="54"/>
                    </a:lnTo>
                    <a:lnTo>
                      <a:pt x="46" y="48"/>
                    </a:lnTo>
                    <a:lnTo>
                      <a:pt x="46" y="48"/>
                    </a:lnTo>
                    <a:lnTo>
                      <a:pt x="52" y="38"/>
                    </a:lnTo>
                    <a:lnTo>
                      <a:pt x="54" y="28"/>
                    </a:lnTo>
                    <a:lnTo>
                      <a:pt x="52" y="18"/>
                    </a:lnTo>
                    <a:lnTo>
                      <a:pt x="46" y="8"/>
                    </a:lnTo>
                    <a:lnTo>
                      <a:pt x="46" y="8"/>
                    </a:lnTo>
                    <a:lnTo>
                      <a:pt x="38" y="2"/>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5" name="Freeform 152"/>
              <p:cNvSpPr>
                <a:spLocks/>
              </p:cNvSpPr>
              <p:nvPr/>
            </p:nvSpPr>
            <p:spPr bwMode="auto">
              <a:xfrm>
                <a:off x="4581525" y="4438650"/>
                <a:ext cx="85725" cy="88900"/>
              </a:xfrm>
              <a:custGeom>
                <a:avLst/>
                <a:gdLst/>
                <a:ahLst/>
                <a:cxnLst>
                  <a:cxn ang="0">
                    <a:pos x="26" y="0"/>
                  </a:cxn>
                  <a:cxn ang="0">
                    <a:pos x="26" y="0"/>
                  </a:cxn>
                  <a:cxn ang="0">
                    <a:pos x="16" y="2"/>
                  </a:cxn>
                  <a:cxn ang="0">
                    <a:pos x="8" y="8"/>
                  </a:cxn>
                  <a:cxn ang="0">
                    <a:pos x="8" y="8"/>
                  </a:cxn>
                  <a:cxn ang="0">
                    <a:pos x="2" y="18"/>
                  </a:cxn>
                  <a:cxn ang="0">
                    <a:pos x="0" y="28"/>
                  </a:cxn>
                  <a:cxn ang="0">
                    <a:pos x="2" y="38"/>
                  </a:cxn>
                  <a:cxn ang="0">
                    <a:pos x="8" y="48"/>
                  </a:cxn>
                  <a:cxn ang="0">
                    <a:pos x="8" y="48"/>
                  </a:cxn>
                  <a:cxn ang="0">
                    <a:pos x="16" y="54"/>
                  </a:cxn>
                  <a:cxn ang="0">
                    <a:pos x="26" y="56"/>
                  </a:cxn>
                  <a:cxn ang="0">
                    <a:pos x="26" y="56"/>
                  </a:cxn>
                  <a:cxn ang="0">
                    <a:pos x="38" y="54"/>
                  </a:cxn>
                  <a:cxn ang="0">
                    <a:pos x="46" y="48"/>
                  </a:cxn>
                  <a:cxn ang="0">
                    <a:pos x="46" y="48"/>
                  </a:cxn>
                  <a:cxn ang="0">
                    <a:pos x="52" y="38"/>
                  </a:cxn>
                  <a:cxn ang="0">
                    <a:pos x="54" y="28"/>
                  </a:cxn>
                  <a:cxn ang="0">
                    <a:pos x="52" y="18"/>
                  </a:cxn>
                  <a:cxn ang="0">
                    <a:pos x="46" y="8"/>
                  </a:cxn>
                  <a:cxn ang="0">
                    <a:pos x="46" y="8"/>
                  </a:cxn>
                  <a:cxn ang="0">
                    <a:pos x="38" y="2"/>
                  </a:cxn>
                  <a:cxn ang="0">
                    <a:pos x="26" y="0"/>
                  </a:cxn>
                </a:cxnLst>
                <a:rect l="0" t="0" r="r" b="b"/>
                <a:pathLst>
                  <a:path w="54" h="56">
                    <a:moveTo>
                      <a:pt x="26" y="0"/>
                    </a:moveTo>
                    <a:lnTo>
                      <a:pt x="26" y="0"/>
                    </a:lnTo>
                    <a:lnTo>
                      <a:pt x="16" y="2"/>
                    </a:lnTo>
                    <a:lnTo>
                      <a:pt x="8" y="8"/>
                    </a:lnTo>
                    <a:lnTo>
                      <a:pt x="8" y="8"/>
                    </a:lnTo>
                    <a:lnTo>
                      <a:pt x="2" y="18"/>
                    </a:lnTo>
                    <a:lnTo>
                      <a:pt x="0" y="28"/>
                    </a:lnTo>
                    <a:lnTo>
                      <a:pt x="2" y="38"/>
                    </a:lnTo>
                    <a:lnTo>
                      <a:pt x="8" y="48"/>
                    </a:lnTo>
                    <a:lnTo>
                      <a:pt x="8" y="48"/>
                    </a:lnTo>
                    <a:lnTo>
                      <a:pt x="16" y="54"/>
                    </a:lnTo>
                    <a:lnTo>
                      <a:pt x="26" y="56"/>
                    </a:lnTo>
                    <a:lnTo>
                      <a:pt x="26" y="56"/>
                    </a:lnTo>
                    <a:lnTo>
                      <a:pt x="38" y="54"/>
                    </a:lnTo>
                    <a:lnTo>
                      <a:pt x="46" y="48"/>
                    </a:lnTo>
                    <a:lnTo>
                      <a:pt x="46" y="48"/>
                    </a:lnTo>
                    <a:lnTo>
                      <a:pt x="52" y="38"/>
                    </a:lnTo>
                    <a:lnTo>
                      <a:pt x="54" y="28"/>
                    </a:lnTo>
                    <a:lnTo>
                      <a:pt x="52" y="18"/>
                    </a:lnTo>
                    <a:lnTo>
                      <a:pt x="46" y="8"/>
                    </a:lnTo>
                    <a:lnTo>
                      <a:pt x="46" y="8"/>
                    </a:lnTo>
                    <a:lnTo>
                      <a:pt x="38" y="2"/>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6" name="Freeform 153"/>
              <p:cNvSpPr>
                <a:spLocks/>
              </p:cNvSpPr>
              <p:nvPr/>
            </p:nvSpPr>
            <p:spPr bwMode="auto">
              <a:xfrm>
                <a:off x="4565650" y="4664075"/>
                <a:ext cx="79375" cy="79375"/>
              </a:xfrm>
              <a:custGeom>
                <a:avLst/>
                <a:gdLst/>
                <a:ahLst/>
                <a:cxnLst>
                  <a:cxn ang="0">
                    <a:pos x="24" y="0"/>
                  </a:cxn>
                  <a:cxn ang="0">
                    <a:pos x="24" y="0"/>
                  </a:cxn>
                  <a:cxn ang="0">
                    <a:pos x="16" y="2"/>
                  </a:cxn>
                  <a:cxn ang="0">
                    <a:pos x="8" y="8"/>
                  </a:cxn>
                  <a:cxn ang="0">
                    <a:pos x="8" y="8"/>
                  </a:cxn>
                  <a:cxn ang="0">
                    <a:pos x="2" y="16"/>
                  </a:cxn>
                  <a:cxn ang="0">
                    <a:pos x="0" y="26"/>
                  </a:cxn>
                  <a:cxn ang="0">
                    <a:pos x="2" y="34"/>
                  </a:cxn>
                  <a:cxn ang="0">
                    <a:pos x="8" y="42"/>
                  </a:cxn>
                  <a:cxn ang="0">
                    <a:pos x="8" y="42"/>
                  </a:cxn>
                  <a:cxn ang="0">
                    <a:pos x="16" y="48"/>
                  </a:cxn>
                  <a:cxn ang="0">
                    <a:pos x="24" y="50"/>
                  </a:cxn>
                  <a:cxn ang="0">
                    <a:pos x="24" y="50"/>
                  </a:cxn>
                  <a:cxn ang="0">
                    <a:pos x="34" y="48"/>
                  </a:cxn>
                  <a:cxn ang="0">
                    <a:pos x="42" y="42"/>
                  </a:cxn>
                  <a:cxn ang="0">
                    <a:pos x="42" y="42"/>
                  </a:cxn>
                  <a:cxn ang="0">
                    <a:pos x="48" y="34"/>
                  </a:cxn>
                  <a:cxn ang="0">
                    <a:pos x="50" y="26"/>
                  </a:cxn>
                  <a:cxn ang="0">
                    <a:pos x="48" y="16"/>
                  </a:cxn>
                  <a:cxn ang="0">
                    <a:pos x="42" y="8"/>
                  </a:cxn>
                  <a:cxn ang="0">
                    <a:pos x="42" y="8"/>
                  </a:cxn>
                  <a:cxn ang="0">
                    <a:pos x="34" y="2"/>
                  </a:cxn>
                  <a:cxn ang="0">
                    <a:pos x="24" y="0"/>
                  </a:cxn>
                </a:cxnLst>
                <a:rect l="0" t="0" r="r" b="b"/>
                <a:pathLst>
                  <a:path w="50" h="50">
                    <a:moveTo>
                      <a:pt x="24" y="0"/>
                    </a:moveTo>
                    <a:lnTo>
                      <a:pt x="24" y="0"/>
                    </a:lnTo>
                    <a:lnTo>
                      <a:pt x="16" y="2"/>
                    </a:lnTo>
                    <a:lnTo>
                      <a:pt x="8" y="8"/>
                    </a:lnTo>
                    <a:lnTo>
                      <a:pt x="8" y="8"/>
                    </a:lnTo>
                    <a:lnTo>
                      <a:pt x="2" y="16"/>
                    </a:lnTo>
                    <a:lnTo>
                      <a:pt x="0" y="26"/>
                    </a:lnTo>
                    <a:lnTo>
                      <a:pt x="2" y="34"/>
                    </a:lnTo>
                    <a:lnTo>
                      <a:pt x="8" y="42"/>
                    </a:lnTo>
                    <a:lnTo>
                      <a:pt x="8" y="42"/>
                    </a:lnTo>
                    <a:lnTo>
                      <a:pt x="16" y="48"/>
                    </a:lnTo>
                    <a:lnTo>
                      <a:pt x="24" y="50"/>
                    </a:lnTo>
                    <a:lnTo>
                      <a:pt x="24" y="50"/>
                    </a:lnTo>
                    <a:lnTo>
                      <a:pt x="34" y="48"/>
                    </a:lnTo>
                    <a:lnTo>
                      <a:pt x="42" y="42"/>
                    </a:lnTo>
                    <a:lnTo>
                      <a:pt x="42" y="42"/>
                    </a:lnTo>
                    <a:lnTo>
                      <a:pt x="48" y="34"/>
                    </a:lnTo>
                    <a:lnTo>
                      <a:pt x="50" y="26"/>
                    </a:lnTo>
                    <a:lnTo>
                      <a:pt x="48" y="16"/>
                    </a:lnTo>
                    <a:lnTo>
                      <a:pt x="42" y="8"/>
                    </a:lnTo>
                    <a:lnTo>
                      <a:pt x="42" y="8"/>
                    </a:lnTo>
                    <a:lnTo>
                      <a:pt x="34" y="2"/>
                    </a:lnTo>
                    <a:lnTo>
                      <a:pt x="2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7" name="Freeform 154"/>
              <p:cNvSpPr>
                <a:spLocks/>
              </p:cNvSpPr>
              <p:nvPr/>
            </p:nvSpPr>
            <p:spPr bwMode="auto">
              <a:xfrm>
                <a:off x="4565650" y="4664075"/>
                <a:ext cx="79375" cy="79375"/>
              </a:xfrm>
              <a:custGeom>
                <a:avLst/>
                <a:gdLst/>
                <a:ahLst/>
                <a:cxnLst>
                  <a:cxn ang="0">
                    <a:pos x="24" y="0"/>
                  </a:cxn>
                  <a:cxn ang="0">
                    <a:pos x="24" y="0"/>
                  </a:cxn>
                  <a:cxn ang="0">
                    <a:pos x="16" y="2"/>
                  </a:cxn>
                  <a:cxn ang="0">
                    <a:pos x="8" y="8"/>
                  </a:cxn>
                  <a:cxn ang="0">
                    <a:pos x="8" y="8"/>
                  </a:cxn>
                  <a:cxn ang="0">
                    <a:pos x="2" y="16"/>
                  </a:cxn>
                  <a:cxn ang="0">
                    <a:pos x="0" y="26"/>
                  </a:cxn>
                  <a:cxn ang="0">
                    <a:pos x="2" y="34"/>
                  </a:cxn>
                  <a:cxn ang="0">
                    <a:pos x="8" y="42"/>
                  </a:cxn>
                  <a:cxn ang="0">
                    <a:pos x="8" y="42"/>
                  </a:cxn>
                  <a:cxn ang="0">
                    <a:pos x="16" y="48"/>
                  </a:cxn>
                  <a:cxn ang="0">
                    <a:pos x="24" y="50"/>
                  </a:cxn>
                  <a:cxn ang="0">
                    <a:pos x="24" y="50"/>
                  </a:cxn>
                  <a:cxn ang="0">
                    <a:pos x="34" y="48"/>
                  </a:cxn>
                  <a:cxn ang="0">
                    <a:pos x="42" y="42"/>
                  </a:cxn>
                  <a:cxn ang="0">
                    <a:pos x="42" y="42"/>
                  </a:cxn>
                  <a:cxn ang="0">
                    <a:pos x="48" y="34"/>
                  </a:cxn>
                  <a:cxn ang="0">
                    <a:pos x="50" y="26"/>
                  </a:cxn>
                  <a:cxn ang="0">
                    <a:pos x="48" y="16"/>
                  </a:cxn>
                  <a:cxn ang="0">
                    <a:pos x="42" y="8"/>
                  </a:cxn>
                  <a:cxn ang="0">
                    <a:pos x="42" y="8"/>
                  </a:cxn>
                  <a:cxn ang="0">
                    <a:pos x="34" y="2"/>
                  </a:cxn>
                  <a:cxn ang="0">
                    <a:pos x="24" y="0"/>
                  </a:cxn>
                </a:cxnLst>
                <a:rect l="0" t="0" r="r" b="b"/>
                <a:pathLst>
                  <a:path w="50" h="50">
                    <a:moveTo>
                      <a:pt x="24" y="0"/>
                    </a:moveTo>
                    <a:lnTo>
                      <a:pt x="24" y="0"/>
                    </a:lnTo>
                    <a:lnTo>
                      <a:pt x="16" y="2"/>
                    </a:lnTo>
                    <a:lnTo>
                      <a:pt x="8" y="8"/>
                    </a:lnTo>
                    <a:lnTo>
                      <a:pt x="8" y="8"/>
                    </a:lnTo>
                    <a:lnTo>
                      <a:pt x="2" y="16"/>
                    </a:lnTo>
                    <a:lnTo>
                      <a:pt x="0" y="26"/>
                    </a:lnTo>
                    <a:lnTo>
                      <a:pt x="2" y="34"/>
                    </a:lnTo>
                    <a:lnTo>
                      <a:pt x="8" y="42"/>
                    </a:lnTo>
                    <a:lnTo>
                      <a:pt x="8" y="42"/>
                    </a:lnTo>
                    <a:lnTo>
                      <a:pt x="16" y="48"/>
                    </a:lnTo>
                    <a:lnTo>
                      <a:pt x="24" y="50"/>
                    </a:lnTo>
                    <a:lnTo>
                      <a:pt x="24" y="50"/>
                    </a:lnTo>
                    <a:lnTo>
                      <a:pt x="34" y="48"/>
                    </a:lnTo>
                    <a:lnTo>
                      <a:pt x="42" y="42"/>
                    </a:lnTo>
                    <a:lnTo>
                      <a:pt x="42" y="42"/>
                    </a:lnTo>
                    <a:lnTo>
                      <a:pt x="48" y="34"/>
                    </a:lnTo>
                    <a:lnTo>
                      <a:pt x="50" y="26"/>
                    </a:lnTo>
                    <a:lnTo>
                      <a:pt x="48" y="16"/>
                    </a:lnTo>
                    <a:lnTo>
                      <a:pt x="42" y="8"/>
                    </a:lnTo>
                    <a:lnTo>
                      <a:pt x="42" y="8"/>
                    </a:lnTo>
                    <a:lnTo>
                      <a:pt x="34" y="2"/>
                    </a:lnTo>
                    <a:lnTo>
                      <a:pt x="2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8" name="Freeform 155"/>
              <p:cNvSpPr>
                <a:spLocks/>
              </p:cNvSpPr>
              <p:nvPr/>
            </p:nvSpPr>
            <p:spPr bwMode="auto">
              <a:xfrm>
                <a:off x="4587875" y="4889500"/>
                <a:ext cx="69850" cy="69850"/>
              </a:xfrm>
              <a:custGeom>
                <a:avLst/>
                <a:gdLst/>
                <a:ahLst/>
                <a:cxnLst>
                  <a:cxn ang="0">
                    <a:pos x="22" y="0"/>
                  </a:cxn>
                  <a:cxn ang="0">
                    <a:pos x="22" y="0"/>
                  </a:cxn>
                  <a:cxn ang="0">
                    <a:pos x="14" y="2"/>
                  </a:cxn>
                  <a:cxn ang="0">
                    <a:pos x="8" y="6"/>
                  </a:cxn>
                  <a:cxn ang="0">
                    <a:pos x="8" y="6"/>
                  </a:cxn>
                  <a:cxn ang="0">
                    <a:pos x="2" y="14"/>
                  </a:cxn>
                  <a:cxn ang="0">
                    <a:pos x="0" y="22"/>
                  </a:cxn>
                  <a:cxn ang="0">
                    <a:pos x="2" y="30"/>
                  </a:cxn>
                  <a:cxn ang="0">
                    <a:pos x="8" y="38"/>
                  </a:cxn>
                  <a:cxn ang="0">
                    <a:pos x="8" y="38"/>
                  </a:cxn>
                  <a:cxn ang="0">
                    <a:pos x="14" y="42"/>
                  </a:cxn>
                  <a:cxn ang="0">
                    <a:pos x="22" y="44"/>
                  </a:cxn>
                  <a:cxn ang="0">
                    <a:pos x="22" y="44"/>
                  </a:cxn>
                  <a:cxn ang="0">
                    <a:pos x="32" y="42"/>
                  </a:cxn>
                  <a:cxn ang="0">
                    <a:pos x="38" y="38"/>
                  </a:cxn>
                  <a:cxn ang="0">
                    <a:pos x="38" y="38"/>
                  </a:cxn>
                  <a:cxn ang="0">
                    <a:pos x="44" y="30"/>
                  </a:cxn>
                  <a:cxn ang="0">
                    <a:pos x="44" y="22"/>
                  </a:cxn>
                  <a:cxn ang="0">
                    <a:pos x="44" y="14"/>
                  </a:cxn>
                  <a:cxn ang="0">
                    <a:pos x="38" y="6"/>
                  </a:cxn>
                  <a:cxn ang="0">
                    <a:pos x="38" y="6"/>
                  </a:cxn>
                  <a:cxn ang="0">
                    <a:pos x="32" y="2"/>
                  </a:cxn>
                  <a:cxn ang="0">
                    <a:pos x="22" y="0"/>
                  </a:cxn>
                </a:cxnLst>
                <a:rect l="0" t="0" r="r" b="b"/>
                <a:pathLst>
                  <a:path w="44" h="44">
                    <a:moveTo>
                      <a:pt x="22" y="0"/>
                    </a:moveTo>
                    <a:lnTo>
                      <a:pt x="22" y="0"/>
                    </a:lnTo>
                    <a:lnTo>
                      <a:pt x="14" y="2"/>
                    </a:lnTo>
                    <a:lnTo>
                      <a:pt x="8" y="6"/>
                    </a:lnTo>
                    <a:lnTo>
                      <a:pt x="8" y="6"/>
                    </a:lnTo>
                    <a:lnTo>
                      <a:pt x="2" y="14"/>
                    </a:lnTo>
                    <a:lnTo>
                      <a:pt x="0" y="22"/>
                    </a:lnTo>
                    <a:lnTo>
                      <a:pt x="2" y="30"/>
                    </a:lnTo>
                    <a:lnTo>
                      <a:pt x="8" y="38"/>
                    </a:lnTo>
                    <a:lnTo>
                      <a:pt x="8" y="38"/>
                    </a:lnTo>
                    <a:lnTo>
                      <a:pt x="14" y="42"/>
                    </a:lnTo>
                    <a:lnTo>
                      <a:pt x="22" y="44"/>
                    </a:lnTo>
                    <a:lnTo>
                      <a:pt x="22" y="44"/>
                    </a:lnTo>
                    <a:lnTo>
                      <a:pt x="32" y="42"/>
                    </a:lnTo>
                    <a:lnTo>
                      <a:pt x="38" y="38"/>
                    </a:lnTo>
                    <a:lnTo>
                      <a:pt x="38" y="38"/>
                    </a:lnTo>
                    <a:lnTo>
                      <a:pt x="44" y="30"/>
                    </a:lnTo>
                    <a:lnTo>
                      <a:pt x="44" y="22"/>
                    </a:lnTo>
                    <a:lnTo>
                      <a:pt x="44" y="14"/>
                    </a:lnTo>
                    <a:lnTo>
                      <a:pt x="38" y="6"/>
                    </a:lnTo>
                    <a:lnTo>
                      <a:pt x="38" y="6"/>
                    </a:lnTo>
                    <a:lnTo>
                      <a:pt x="32" y="2"/>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9" name="Freeform 156"/>
              <p:cNvSpPr>
                <a:spLocks/>
              </p:cNvSpPr>
              <p:nvPr/>
            </p:nvSpPr>
            <p:spPr bwMode="auto">
              <a:xfrm>
                <a:off x="4587875" y="4889500"/>
                <a:ext cx="69850" cy="69850"/>
              </a:xfrm>
              <a:custGeom>
                <a:avLst/>
                <a:gdLst/>
                <a:ahLst/>
                <a:cxnLst>
                  <a:cxn ang="0">
                    <a:pos x="22" y="0"/>
                  </a:cxn>
                  <a:cxn ang="0">
                    <a:pos x="22" y="0"/>
                  </a:cxn>
                  <a:cxn ang="0">
                    <a:pos x="14" y="2"/>
                  </a:cxn>
                  <a:cxn ang="0">
                    <a:pos x="8" y="6"/>
                  </a:cxn>
                  <a:cxn ang="0">
                    <a:pos x="8" y="6"/>
                  </a:cxn>
                  <a:cxn ang="0">
                    <a:pos x="2" y="14"/>
                  </a:cxn>
                  <a:cxn ang="0">
                    <a:pos x="0" y="22"/>
                  </a:cxn>
                  <a:cxn ang="0">
                    <a:pos x="2" y="30"/>
                  </a:cxn>
                  <a:cxn ang="0">
                    <a:pos x="8" y="38"/>
                  </a:cxn>
                  <a:cxn ang="0">
                    <a:pos x="8" y="38"/>
                  </a:cxn>
                  <a:cxn ang="0">
                    <a:pos x="14" y="42"/>
                  </a:cxn>
                  <a:cxn ang="0">
                    <a:pos x="22" y="44"/>
                  </a:cxn>
                  <a:cxn ang="0">
                    <a:pos x="22" y="44"/>
                  </a:cxn>
                  <a:cxn ang="0">
                    <a:pos x="32" y="42"/>
                  </a:cxn>
                  <a:cxn ang="0">
                    <a:pos x="38" y="38"/>
                  </a:cxn>
                  <a:cxn ang="0">
                    <a:pos x="38" y="38"/>
                  </a:cxn>
                  <a:cxn ang="0">
                    <a:pos x="44" y="30"/>
                  </a:cxn>
                  <a:cxn ang="0">
                    <a:pos x="44" y="22"/>
                  </a:cxn>
                  <a:cxn ang="0">
                    <a:pos x="44" y="14"/>
                  </a:cxn>
                  <a:cxn ang="0">
                    <a:pos x="38" y="6"/>
                  </a:cxn>
                  <a:cxn ang="0">
                    <a:pos x="38" y="6"/>
                  </a:cxn>
                  <a:cxn ang="0">
                    <a:pos x="32" y="2"/>
                  </a:cxn>
                  <a:cxn ang="0">
                    <a:pos x="22" y="0"/>
                  </a:cxn>
                </a:cxnLst>
                <a:rect l="0" t="0" r="r" b="b"/>
                <a:pathLst>
                  <a:path w="44" h="44">
                    <a:moveTo>
                      <a:pt x="22" y="0"/>
                    </a:moveTo>
                    <a:lnTo>
                      <a:pt x="22" y="0"/>
                    </a:lnTo>
                    <a:lnTo>
                      <a:pt x="14" y="2"/>
                    </a:lnTo>
                    <a:lnTo>
                      <a:pt x="8" y="6"/>
                    </a:lnTo>
                    <a:lnTo>
                      <a:pt x="8" y="6"/>
                    </a:lnTo>
                    <a:lnTo>
                      <a:pt x="2" y="14"/>
                    </a:lnTo>
                    <a:lnTo>
                      <a:pt x="0" y="22"/>
                    </a:lnTo>
                    <a:lnTo>
                      <a:pt x="2" y="30"/>
                    </a:lnTo>
                    <a:lnTo>
                      <a:pt x="8" y="38"/>
                    </a:lnTo>
                    <a:lnTo>
                      <a:pt x="8" y="38"/>
                    </a:lnTo>
                    <a:lnTo>
                      <a:pt x="14" y="42"/>
                    </a:lnTo>
                    <a:lnTo>
                      <a:pt x="22" y="44"/>
                    </a:lnTo>
                    <a:lnTo>
                      <a:pt x="22" y="44"/>
                    </a:lnTo>
                    <a:lnTo>
                      <a:pt x="32" y="42"/>
                    </a:lnTo>
                    <a:lnTo>
                      <a:pt x="38" y="38"/>
                    </a:lnTo>
                    <a:lnTo>
                      <a:pt x="38" y="38"/>
                    </a:lnTo>
                    <a:lnTo>
                      <a:pt x="44" y="30"/>
                    </a:lnTo>
                    <a:lnTo>
                      <a:pt x="44" y="22"/>
                    </a:lnTo>
                    <a:lnTo>
                      <a:pt x="44" y="14"/>
                    </a:lnTo>
                    <a:lnTo>
                      <a:pt x="38" y="6"/>
                    </a:lnTo>
                    <a:lnTo>
                      <a:pt x="38" y="6"/>
                    </a:lnTo>
                    <a:lnTo>
                      <a:pt x="32" y="2"/>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0" name="Freeform 157"/>
              <p:cNvSpPr>
                <a:spLocks/>
              </p:cNvSpPr>
              <p:nvPr/>
            </p:nvSpPr>
            <p:spPr bwMode="auto">
              <a:xfrm>
                <a:off x="4651375" y="5108575"/>
                <a:ext cx="60325" cy="63500"/>
              </a:xfrm>
              <a:custGeom>
                <a:avLst/>
                <a:gdLst/>
                <a:ahLst/>
                <a:cxnLst>
                  <a:cxn ang="0">
                    <a:pos x="18" y="0"/>
                  </a:cxn>
                  <a:cxn ang="0">
                    <a:pos x="18" y="0"/>
                  </a:cxn>
                  <a:cxn ang="0">
                    <a:pos x="12" y="0"/>
                  </a:cxn>
                  <a:cxn ang="0">
                    <a:pos x="4" y="6"/>
                  </a:cxn>
                  <a:cxn ang="0">
                    <a:pos x="4" y="6"/>
                  </a:cxn>
                  <a:cxn ang="0">
                    <a:pos x="0" y="12"/>
                  </a:cxn>
                  <a:cxn ang="0">
                    <a:pos x="0" y="20"/>
                  </a:cxn>
                  <a:cxn ang="0">
                    <a:pos x="0" y="26"/>
                  </a:cxn>
                  <a:cxn ang="0">
                    <a:pos x="4" y="34"/>
                  </a:cxn>
                  <a:cxn ang="0">
                    <a:pos x="4" y="34"/>
                  </a:cxn>
                  <a:cxn ang="0">
                    <a:pos x="12" y="38"/>
                  </a:cxn>
                  <a:cxn ang="0">
                    <a:pos x="18" y="40"/>
                  </a:cxn>
                  <a:cxn ang="0">
                    <a:pos x="18" y="40"/>
                  </a:cxn>
                  <a:cxn ang="0">
                    <a:pos x="26" y="38"/>
                  </a:cxn>
                  <a:cxn ang="0">
                    <a:pos x="32" y="34"/>
                  </a:cxn>
                  <a:cxn ang="0">
                    <a:pos x="32" y="34"/>
                  </a:cxn>
                  <a:cxn ang="0">
                    <a:pos x="38" y="26"/>
                  </a:cxn>
                  <a:cxn ang="0">
                    <a:pos x="38" y="20"/>
                  </a:cxn>
                  <a:cxn ang="0">
                    <a:pos x="38" y="12"/>
                  </a:cxn>
                  <a:cxn ang="0">
                    <a:pos x="32" y="6"/>
                  </a:cxn>
                  <a:cxn ang="0">
                    <a:pos x="32" y="6"/>
                  </a:cxn>
                  <a:cxn ang="0">
                    <a:pos x="26" y="0"/>
                  </a:cxn>
                  <a:cxn ang="0">
                    <a:pos x="18" y="0"/>
                  </a:cxn>
                </a:cxnLst>
                <a:rect l="0" t="0" r="r" b="b"/>
                <a:pathLst>
                  <a:path w="38" h="40">
                    <a:moveTo>
                      <a:pt x="18" y="0"/>
                    </a:moveTo>
                    <a:lnTo>
                      <a:pt x="18" y="0"/>
                    </a:lnTo>
                    <a:lnTo>
                      <a:pt x="12" y="0"/>
                    </a:lnTo>
                    <a:lnTo>
                      <a:pt x="4" y="6"/>
                    </a:lnTo>
                    <a:lnTo>
                      <a:pt x="4" y="6"/>
                    </a:lnTo>
                    <a:lnTo>
                      <a:pt x="0" y="12"/>
                    </a:lnTo>
                    <a:lnTo>
                      <a:pt x="0" y="20"/>
                    </a:lnTo>
                    <a:lnTo>
                      <a:pt x="0" y="26"/>
                    </a:lnTo>
                    <a:lnTo>
                      <a:pt x="4" y="34"/>
                    </a:lnTo>
                    <a:lnTo>
                      <a:pt x="4" y="34"/>
                    </a:lnTo>
                    <a:lnTo>
                      <a:pt x="12" y="38"/>
                    </a:lnTo>
                    <a:lnTo>
                      <a:pt x="18" y="40"/>
                    </a:lnTo>
                    <a:lnTo>
                      <a:pt x="18" y="40"/>
                    </a:lnTo>
                    <a:lnTo>
                      <a:pt x="26" y="38"/>
                    </a:lnTo>
                    <a:lnTo>
                      <a:pt x="32" y="34"/>
                    </a:lnTo>
                    <a:lnTo>
                      <a:pt x="32" y="34"/>
                    </a:lnTo>
                    <a:lnTo>
                      <a:pt x="38" y="26"/>
                    </a:lnTo>
                    <a:lnTo>
                      <a:pt x="38" y="20"/>
                    </a:lnTo>
                    <a:lnTo>
                      <a:pt x="38" y="12"/>
                    </a:lnTo>
                    <a:lnTo>
                      <a:pt x="32" y="6"/>
                    </a:lnTo>
                    <a:lnTo>
                      <a:pt x="32" y="6"/>
                    </a:lnTo>
                    <a:lnTo>
                      <a:pt x="26" y="0"/>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1" name="Freeform 158"/>
              <p:cNvSpPr>
                <a:spLocks/>
              </p:cNvSpPr>
              <p:nvPr/>
            </p:nvSpPr>
            <p:spPr bwMode="auto">
              <a:xfrm>
                <a:off x="4651375" y="5108575"/>
                <a:ext cx="60325" cy="63500"/>
              </a:xfrm>
              <a:custGeom>
                <a:avLst/>
                <a:gdLst/>
                <a:ahLst/>
                <a:cxnLst>
                  <a:cxn ang="0">
                    <a:pos x="18" y="0"/>
                  </a:cxn>
                  <a:cxn ang="0">
                    <a:pos x="18" y="0"/>
                  </a:cxn>
                  <a:cxn ang="0">
                    <a:pos x="12" y="0"/>
                  </a:cxn>
                  <a:cxn ang="0">
                    <a:pos x="4" y="6"/>
                  </a:cxn>
                  <a:cxn ang="0">
                    <a:pos x="4" y="6"/>
                  </a:cxn>
                  <a:cxn ang="0">
                    <a:pos x="0" y="12"/>
                  </a:cxn>
                  <a:cxn ang="0">
                    <a:pos x="0" y="20"/>
                  </a:cxn>
                  <a:cxn ang="0">
                    <a:pos x="0" y="26"/>
                  </a:cxn>
                  <a:cxn ang="0">
                    <a:pos x="4" y="34"/>
                  </a:cxn>
                  <a:cxn ang="0">
                    <a:pos x="4" y="34"/>
                  </a:cxn>
                  <a:cxn ang="0">
                    <a:pos x="12" y="38"/>
                  </a:cxn>
                  <a:cxn ang="0">
                    <a:pos x="18" y="40"/>
                  </a:cxn>
                  <a:cxn ang="0">
                    <a:pos x="18" y="40"/>
                  </a:cxn>
                  <a:cxn ang="0">
                    <a:pos x="26" y="38"/>
                  </a:cxn>
                  <a:cxn ang="0">
                    <a:pos x="32" y="34"/>
                  </a:cxn>
                  <a:cxn ang="0">
                    <a:pos x="32" y="34"/>
                  </a:cxn>
                  <a:cxn ang="0">
                    <a:pos x="38" y="26"/>
                  </a:cxn>
                  <a:cxn ang="0">
                    <a:pos x="38" y="20"/>
                  </a:cxn>
                  <a:cxn ang="0">
                    <a:pos x="38" y="12"/>
                  </a:cxn>
                  <a:cxn ang="0">
                    <a:pos x="32" y="6"/>
                  </a:cxn>
                  <a:cxn ang="0">
                    <a:pos x="32" y="6"/>
                  </a:cxn>
                  <a:cxn ang="0">
                    <a:pos x="26" y="0"/>
                  </a:cxn>
                  <a:cxn ang="0">
                    <a:pos x="18" y="0"/>
                  </a:cxn>
                </a:cxnLst>
                <a:rect l="0" t="0" r="r" b="b"/>
                <a:pathLst>
                  <a:path w="38" h="40">
                    <a:moveTo>
                      <a:pt x="18" y="0"/>
                    </a:moveTo>
                    <a:lnTo>
                      <a:pt x="18" y="0"/>
                    </a:lnTo>
                    <a:lnTo>
                      <a:pt x="12" y="0"/>
                    </a:lnTo>
                    <a:lnTo>
                      <a:pt x="4" y="6"/>
                    </a:lnTo>
                    <a:lnTo>
                      <a:pt x="4" y="6"/>
                    </a:lnTo>
                    <a:lnTo>
                      <a:pt x="0" y="12"/>
                    </a:lnTo>
                    <a:lnTo>
                      <a:pt x="0" y="20"/>
                    </a:lnTo>
                    <a:lnTo>
                      <a:pt x="0" y="26"/>
                    </a:lnTo>
                    <a:lnTo>
                      <a:pt x="4" y="34"/>
                    </a:lnTo>
                    <a:lnTo>
                      <a:pt x="4" y="34"/>
                    </a:lnTo>
                    <a:lnTo>
                      <a:pt x="12" y="38"/>
                    </a:lnTo>
                    <a:lnTo>
                      <a:pt x="18" y="40"/>
                    </a:lnTo>
                    <a:lnTo>
                      <a:pt x="18" y="40"/>
                    </a:lnTo>
                    <a:lnTo>
                      <a:pt x="26" y="38"/>
                    </a:lnTo>
                    <a:lnTo>
                      <a:pt x="32" y="34"/>
                    </a:lnTo>
                    <a:lnTo>
                      <a:pt x="32" y="34"/>
                    </a:lnTo>
                    <a:lnTo>
                      <a:pt x="38" y="26"/>
                    </a:lnTo>
                    <a:lnTo>
                      <a:pt x="38" y="20"/>
                    </a:lnTo>
                    <a:lnTo>
                      <a:pt x="38" y="12"/>
                    </a:lnTo>
                    <a:lnTo>
                      <a:pt x="32" y="6"/>
                    </a:lnTo>
                    <a:lnTo>
                      <a:pt x="32" y="6"/>
                    </a:lnTo>
                    <a:lnTo>
                      <a:pt x="26" y="0"/>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2" name="Freeform 159"/>
              <p:cNvSpPr>
                <a:spLocks/>
              </p:cNvSpPr>
              <p:nvPr/>
            </p:nvSpPr>
            <p:spPr bwMode="auto">
              <a:xfrm>
                <a:off x="4746625" y="5311775"/>
                <a:ext cx="57150" cy="57150"/>
              </a:xfrm>
              <a:custGeom>
                <a:avLst/>
                <a:gdLst/>
                <a:ahLst/>
                <a:cxnLst>
                  <a:cxn ang="0">
                    <a:pos x="18" y="0"/>
                  </a:cxn>
                  <a:cxn ang="0">
                    <a:pos x="18" y="0"/>
                  </a:cxn>
                  <a:cxn ang="0">
                    <a:pos x="12" y="2"/>
                  </a:cxn>
                  <a:cxn ang="0">
                    <a:pos x="6" y="6"/>
                  </a:cxn>
                  <a:cxn ang="0">
                    <a:pos x="6" y="6"/>
                  </a:cxn>
                  <a:cxn ang="0">
                    <a:pos x="2" y="12"/>
                  </a:cxn>
                  <a:cxn ang="0">
                    <a:pos x="0" y="18"/>
                  </a:cxn>
                  <a:cxn ang="0">
                    <a:pos x="2" y="24"/>
                  </a:cxn>
                  <a:cxn ang="0">
                    <a:pos x="6" y="30"/>
                  </a:cxn>
                  <a:cxn ang="0">
                    <a:pos x="6" y="30"/>
                  </a:cxn>
                  <a:cxn ang="0">
                    <a:pos x="12" y="34"/>
                  </a:cxn>
                  <a:cxn ang="0">
                    <a:pos x="18" y="36"/>
                  </a:cxn>
                  <a:cxn ang="0">
                    <a:pos x="18" y="36"/>
                  </a:cxn>
                  <a:cxn ang="0">
                    <a:pos x="24" y="34"/>
                  </a:cxn>
                  <a:cxn ang="0">
                    <a:pos x="30" y="30"/>
                  </a:cxn>
                  <a:cxn ang="0">
                    <a:pos x="30" y="30"/>
                  </a:cxn>
                  <a:cxn ang="0">
                    <a:pos x="34" y="24"/>
                  </a:cxn>
                  <a:cxn ang="0">
                    <a:pos x="36" y="18"/>
                  </a:cxn>
                  <a:cxn ang="0">
                    <a:pos x="34" y="12"/>
                  </a:cxn>
                  <a:cxn ang="0">
                    <a:pos x="30" y="6"/>
                  </a:cxn>
                  <a:cxn ang="0">
                    <a:pos x="30" y="6"/>
                  </a:cxn>
                  <a:cxn ang="0">
                    <a:pos x="24" y="2"/>
                  </a:cxn>
                  <a:cxn ang="0">
                    <a:pos x="18" y="0"/>
                  </a:cxn>
                </a:cxnLst>
                <a:rect l="0" t="0" r="r" b="b"/>
                <a:pathLst>
                  <a:path w="36" h="36">
                    <a:moveTo>
                      <a:pt x="18" y="0"/>
                    </a:moveTo>
                    <a:lnTo>
                      <a:pt x="18" y="0"/>
                    </a:lnTo>
                    <a:lnTo>
                      <a:pt x="12" y="2"/>
                    </a:lnTo>
                    <a:lnTo>
                      <a:pt x="6" y="6"/>
                    </a:lnTo>
                    <a:lnTo>
                      <a:pt x="6" y="6"/>
                    </a:lnTo>
                    <a:lnTo>
                      <a:pt x="2" y="12"/>
                    </a:lnTo>
                    <a:lnTo>
                      <a:pt x="0" y="18"/>
                    </a:lnTo>
                    <a:lnTo>
                      <a:pt x="2" y="24"/>
                    </a:lnTo>
                    <a:lnTo>
                      <a:pt x="6" y="30"/>
                    </a:lnTo>
                    <a:lnTo>
                      <a:pt x="6" y="30"/>
                    </a:lnTo>
                    <a:lnTo>
                      <a:pt x="12" y="34"/>
                    </a:lnTo>
                    <a:lnTo>
                      <a:pt x="18" y="36"/>
                    </a:lnTo>
                    <a:lnTo>
                      <a:pt x="18" y="36"/>
                    </a:lnTo>
                    <a:lnTo>
                      <a:pt x="24" y="34"/>
                    </a:lnTo>
                    <a:lnTo>
                      <a:pt x="30" y="30"/>
                    </a:lnTo>
                    <a:lnTo>
                      <a:pt x="30" y="30"/>
                    </a:lnTo>
                    <a:lnTo>
                      <a:pt x="34" y="24"/>
                    </a:lnTo>
                    <a:lnTo>
                      <a:pt x="36" y="18"/>
                    </a:lnTo>
                    <a:lnTo>
                      <a:pt x="34" y="12"/>
                    </a:lnTo>
                    <a:lnTo>
                      <a:pt x="30" y="6"/>
                    </a:lnTo>
                    <a:lnTo>
                      <a:pt x="30" y="6"/>
                    </a:lnTo>
                    <a:lnTo>
                      <a:pt x="24" y="2"/>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3" name="Freeform 160"/>
              <p:cNvSpPr>
                <a:spLocks/>
              </p:cNvSpPr>
              <p:nvPr/>
            </p:nvSpPr>
            <p:spPr bwMode="auto">
              <a:xfrm>
                <a:off x="4746625" y="5311775"/>
                <a:ext cx="57150" cy="57150"/>
              </a:xfrm>
              <a:custGeom>
                <a:avLst/>
                <a:gdLst/>
                <a:ahLst/>
                <a:cxnLst>
                  <a:cxn ang="0">
                    <a:pos x="18" y="0"/>
                  </a:cxn>
                  <a:cxn ang="0">
                    <a:pos x="18" y="0"/>
                  </a:cxn>
                  <a:cxn ang="0">
                    <a:pos x="12" y="2"/>
                  </a:cxn>
                  <a:cxn ang="0">
                    <a:pos x="6" y="6"/>
                  </a:cxn>
                  <a:cxn ang="0">
                    <a:pos x="6" y="6"/>
                  </a:cxn>
                  <a:cxn ang="0">
                    <a:pos x="2" y="12"/>
                  </a:cxn>
                  <a:cxn ang="0">
                    <a:pos x="0" y="18"/>
                  </a:cxn>
                  <a:cxn ang="0">
                    <a:pos x="2" y="24"/>
                  </a:cxn>
                  <a:cxn ang="0">
                    <a:pos x="6" y="30"/>
                  </a:cxn>
                  <a:cxn ang="0">
                    <a:pos x="6" y="30"/>
                  </a:cxn>
                  <a:cxn ang="0">
                    <a:pos x="12" y="34"/>
                  </a:cxn>
                  <a:cxn ang="0">
                    <a:pos x="18" y="36"/>
                  </a:cxn>
                  <a:cxn ang="0">
                    <a:pos x="18" y="36"/>
                  </a:cxn>
                  <a:cxn ang="0">
                    <a:pos x="24" y="34"/>
                  </a:cxn>
                  <a:cxn ang="0">
                    <a:pos x="30" y="30"/>
                  </a:cxn>
                  <a:cxn ang="0">
                    <a:pos x="30" y="30"/>
                  </a:cxn>
                  <a:cxn ang="0">
                    <a:pos x="34" y="24"/>
                  </a:cxn>
                  <a:cxn ang="0">
                    <a:pos x="36" y="18"/>
                  </a:cxn>
                  <a:cxn ang="0">
                    <a:pos x="34" y="12"/>
                  </a:cxn>
                  <a:cxn ang="0">
                    <a:pos x="30" y="6"/>
                  </a:cxn>
                  <a:cxn ang="0">
                    <a:pos x="30" y="6"/>
                  </a:cxn>
                  <a:cxn ang="0">
                    <a:pos x="24" y="2"/>
                  </a:cxn>
                  <a:cxn ang="0">
                    <a:pos x="18" y="0"/>
                  </a:cxn>
                </a:cxnLst>
                <a:rect l="0" t="0" r="r" b="b"/>
                <a:pathLst>
                  <a:path w="36" h="36">
                    <a:moveTo>
                      <a:pt x="18" y="0"/>
                    </a:moveTo>
                    <a:lnTo>
                      <a:pt x="18" y="0"/>
                    </a:lnTo>
                    <a:lnTo>
                      <a:pt x="12" y="2"/>
                    </a:lnTo>
                    <a:lnTo>
                      <a:pt x="6" y="6"/>
                    </a:lnTo>
                    <a:lnTo>
                      <a:pt x="6" y="6"/>
                    </a:lnTo>
                    <a:lnTo>
                      <a:pt x="2" y="12"/>
                    </a:lnTo>
                    <a:lnTo>
                      <a:pt x="0" y="18"/>
                    </a:lnTo>
                    <a:lnTo>
                      <a:pt x="2" y="24"/>
                    </a:lnTo>
                    <a:lnTo>
                      <a:pt x="6" y="30"/>
                    </a:lnTo>
                    <a:lnTo>
                      <a:pt x="6" y="30"/>
                    </a:lnTo>
                    <a:lnTo>
                      <a:pt x="12" y="34"/>
                    </a:lnTo>
                    <a:lnTo>
                      <a:pt x="18" y="36"/>
                    </a:lnTo>
                    <a:lnTo>
                      <a:pt x="18" y="36"/>
                    </a:lnTo>
                    <a:lnTo>
                      <a:pt x="24" y="34"/>
                    </a:lnTo>
                    <a:lnTo>
                      <a:pt x="30" y="30"/>
                    </a:lnTo>
                    <a:lnTo>
                      <a:pt x="30" y="30"/>
                    </a:lnTo>
                    <a:lnTo>
                      <a:pt x="34" y="24"/>
                    </a:lnTo>
                    <a:lnTo>
                      <a:pt x="36" y="18"/>
                    </a:lnTo>
                    <a:lnTo>
                      <a:pt x="34" y="12"/>
                    </a:lnTo>
                    <a:lnTo>
                      <a:pt x="30" y="6"/>
                    </a:lnTo>
                    <a:lnTo>
                      <a:pt x="30" y="6"/>
                    </a:lnTo>
                    <a:lnTo>
                      <a:pt x="24" y="2"/>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4" name="Freeform 161"/>
              <p:cNvSpPr>
                <a:spLocks/>
              </p:cNvSpPr>
              <p:nvPr/>
            </p:nvSpPr>
            <p:spPr bwMode="auto">
              <a:xfrm>
                <a:off x="4876800" y="5495925"/>
                <a:ext cx="50800" cy="50800"/>
              </a:xfrm>
              <a:custGeom>
                <a:avLst/>
                <a:gdLst/>
                <a:ahLst/>
                <a:cxnLst>
                  <a:cxn ang="0">
                    <a:pos x="16" y="0"/>
                  </a:cxn>
                  <a:cxn ang="0">
                    <a:pos x="16" y="0"/>
                  </a:cxn>
                  <a:cxn ang="0">
                    <a:pos x="10" y="2"/>
                  </a:cxn>
                  <a:cxn ang="0">
                    <a:pos x="4" y="4"/>
                  </a:cxn>
                  <a:cxn ang="0">
                    <a:pos x="4" y="4"/>
                  </a:cxn>
                  <a:cxn ang="0">
                    <a:pos x="2" y="10"/>
                  </a:cxn>
                  <a:cxn ang="0">
                    <a:pos x="0" y="16"/>
                  </a:cxn>
                  <a:cxn ang="0">
                    <a:pos x="2" y="22"/>
                  </a:cxn>
                  <a:cxn ang="0">
                    <a:pos x="4" y="28"/>
                  </a:cxn>
                  <a:cxn ang="0">
                    <a:pos x="4" y="28"/>
                  </a:cxn>
                  <a:cxn ang="0">
                    <a:pos x="10" y="32"/>
                  </a:cxn>
                  <a:cxn ang="0">
                    <a:pos x="16" y="32"/>
                  </a:cxn>
                  <a:cxn ang="0">
                    <a:pos x="16" y="32"/>
                  </a:cxn>
                  <a:cxn ang="0">
                    <a:pos x="22" y="32"/>
                  </a:cxn>
                  <a:cxn ang="0">
                    <a:pos x="28" y="28"/>
                  </a:cxn>
                  <a:cxn ang="0">
                    <a:pos x="28" y="28"/>
                  </a:cxn>
                  <a:cxn ang="0">
                    <a:pos x="30" y="22"/>
                  </a:cxn>
                  <a:cxn ang="0">
                    <a:pos x="32" y="16"/>
                  </a:cxn>
                  <a:cxn ang="0">
                    <a:pos x="30" y="10"/>
                  </a:cxn>
                  <a:cxn ang="0">
                    <a:pos x="28" y="4"/>
                  </a:cxn>
                  <a:cxn ang="0">
                    <a:pos x="28" y="4"/>
                  </a:cxn>
                  <a:cxn ang="0">
                    <a:pos x="22" y="2"/>
                  </a:cxn>
                  <a:cxn ang="0">
                    <a:pos x="16" y="0"/>
                  </a:cxn>
                </a:cxnLst>
                <a:rect l="0" t="0" r="r" b="b"/>
                <a:pathLst>
                  <a:path w="32" h="32">
                    <a:moveTo>
                      <a:pt x="16" y="0"/>
                    </a:moveTo>
                    <a:lnTo>
                      <a:pt x="16" y="0"/>
                    </a:lnTo>
                    <a:lnTo>
                      <a:pt x="10" y="2"/>
                    </a:lnTo>
                    <a:lnTo>
                      <a:pt x="4" y="4"/>
                    </a:lnTo>
                    <a:lnTo>
                      <a:pt x="4" y="4"/>
                    </a:lnTo>
                    <a:lnTo>
                      <a:pt x="2" y="10"/>
                    </a:lnTo>
                    <a:lnTo>
                      <a:pt x="0" y="16"/>
                    </a:lnTo>
                    <a:lnTo>
                      <a:pt x="2" y="22"/>
                    </a:lnTo>
                    <a:lnTo>
                      <a:pt x="4" y="28"/>
                    </a:lnTo>
                    <a:lnTo>
                      <a:pt x="4" y="28"/>
                    </a:lnTo>
                    <a:lnTo>
                      <a:pt x="10" y="32"/>
                    </a:lnTo>
                    <a:lnTo>
                      <a:pt x="16" y="32"/>
                    </a:lnTo>
                    <a:lnTo>
                      <a:pt x="16" y="32"/>
                    </a:lnTo>
                    <a:lnTo>
                      <a:pt x="22" y="32"/>
                    </a:lnTo>
                    <a:lnTo>
                      <a:pt x="28" y="28"/>
                    </a:lnTo>
                    <a:lnTo>
                      <a:pt x="28" y="28"/>
                    </a:lnTo>
                    <a:lnTo>
                      <a:pt x="30" y="22"/>
                    </a:lnTo>
                    <a:lnTo>
                      <a:pt x="32" y="16"/>
                    </a:lnTo>
                    <a:lnTo>
                      <a:pt x="30" y="10"/>
                    </a:lnTo>
                    <a:lnTo>
                      <a:pt x="28" y="4"/>
                    </a:lnTo>
                    <a:lnTo>
                      <a:pt x="28" y="4"/>
                    </a:lnTo>
                    <a:lnTo>
                      <a:pt x="22" y="2"/>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5" name="Freeform 162"/>
              <p:cNvSpPr>
                <a:spLocks/>
              </p:cNvSpPr>
              <p:nvPr/>
            </p:nvSpPr>
            <p:spPr bwMode="auto">
              <a:xfrm>
                <a:off x="4876800" y="5495925"/>
                <a:ext cx="50800" cy="50800"/>
              </a:xfrm>
              <a:custGeom>
                <a:avLst/>
                <a:gdLst/>
                <a:ahLst/>
                <a:cxnLst>
                  <a:cxn ang="0">
                    <a:pos x="16" y="0"/>
                  </a:cxn>
                  <a:cxn ang="0">
                    <a:pos x="16" y="0"/>
                  </a:cxn>
                  <a:cxn ang="0">
                    <a:pos x="10" y="2"/>
                  </a:cxn>
                  <a:cxn ang="0">
                    <a:pos x="4" y="4"/>
                  </a:cxn>
                  <a:cxn ang="0">
                    <a:pos x="4" y="4"/>
                  </a:cxn>
                  <a:cxn ang="0">
                    <a:pos x="2" y="10"/>
                  </a:cxn>
                  <a:cxn ang="0">
                    <a:pos x="0" y="16"/>
                  </a:cxn>
                  <a:cxn ang="0">
                    <a:pos x="2" y="22"/>
                  </a:cxn>
                  <a:cxn ang="0">
                    <a:pos x="4" y="28"/>
                  </a:cxn>
                  <a:cxn ang="0">
                    <a:pos x="4" y="28"/>
                  </a:cxn>
                  <a:cxn ang="0">
                    <a:pos x="10" y="32"/>
                  </a:cxn>
                  <a:cxn ang="0">
                    <a:pos x="16" y="32"/>
                  </a:cxn>
                  <a:cxn ang="0">
                    <a:pos x="16" y="32"/>
                  </a:cxn>
                  <a:cxn ang="0">
                    <a:pos x="22" y="32"/>
                  </a:cxn>
                  <a:cxn ang="0">
                    <a:pos x="28" y="28"/>
                  </a:cxn>
                  <a:cxn ang="0">
                    <a:pos x="28" y="28"/>
                  </a:cxn>
                  <a:cxn ang="0">
                    <a:pos x="30" y="22"/>
                  </a:cxn>
                  <a:cxn ang="0">
                    <a:pos x="32" y="16"/>
                  </a:cxn>
                  <a:cxn ang="0">
                    <a:pos x="30" y="10"/>
                  </a:cxn>
                  <a:cxn ang="0">
                    <a:pos x="28" y="4"/>
                  </a:cxn>
                  <a:cxn ang="0">
                    <a:pos x="28" y="4"/>
                  </a:cxn>
                  <a:cxn ang="0">
                    <a:pos x="22" y="2"/>
                  </a:cxn>
                  <a:cxn ang="0">
                    <a:pos x="16" y="0"/>
                  </a:cxn>
                </a:cxnLst>
                <a:rect l="0" t="0" r="r" b="b"/>
                <a:pathLst>
                  <a:path w="32" h="32">
                    <a:moveTo>
                      <a:pt x="16" y="0"/>
                    </a:moveTo>
                    <a:lnTo>
                      <a:pt x="16" y="0"/>
                    </a:lnTo>
                    <a:lnTo>
                      <a:pt x="10" y="2"/>
                    </a:lnTo>
                    <a:lnTo>
                      <a:pt x="4" y="4"/>
                    </a:lnTo>
                    <a:lnTo>
                      <a:pt x="4" y="4"/>
                    </a:lnTo>
                    <a:lnTo>
                      <a:pt x="2" y="10"/>
                    </a:lnTo>
                    <a:lnTo>
                      <a:pt x="0" y="16"/>
                    </a:lnTo>
                    <a:lnTo>
                      <a:pt x="2" y="22"/>
                    </a:lnTo>
                    <a:lnTo>
                      <a:pt x="4" y="28"/>
                    </a:lnTo>
                    <a:lnTo>
                      <a:pt x="4" y="28"/>
                    </a:lnTo>
                    <a:lnTo>
                      <a:pt x="10" y="32"/>
                    </a:lnTo>
                    <a:lnTo>
                      <a:pt x="16" y="32"/>
                    </a:lnTo>
                    <a:lnTo>
                      <a:pt x="16" y="32"/>
                    </a:lnTo>
                    <a:lnTo>
                      <a:pt x="22" y="32"/>
                    </a:lnTo>
                    <a:lnTo>
                      <a:pt x="28" y="28"/>
                    </a:lnTo>
                    <a:lnTo>
                      <a:pt x="28" y="28"/>
                    </a:lnTo>
                    <a:lnTo>
                      <a:pt x="30" y="22"/>
                    </a:lnTo>
                    <a:lnTo>
                      <a:pt x="32" y="16"/>
                    </a:lnTo>
                    <a:lnTo>
                      <a:pt x="30" y="10"/>
                    </a:lnTo>
                    <a:lnTo>
                      <a:pt x="28" y="4"/>
                    </a:lnTo>
                    <a:lnTo>
                      <a:pt x="28" y="4"/>
                    </a:lnTo>
                    <a:lnTo>
                      <a:pt x="22" y="2"/>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6" name="Freeform 163"/>
              <p:cNvSpPr>
                <a:spLocks/>
              </p:cNvSpPr>
              <p:nvPr/>
            </p:nvSpPr>
            <p:spPr bwMode="auto">
              <a:xfrm>
                <a:off x="5035550" y="5654675"/>
                <a:ext cx="47625" cy="47625"/>
              </a:xfrm>
              <a:custGeom>
                <a:avLst/>
                <a:gdLst/>
                <a:ahLst/>
                <a:cxnLst>
                  <a:cxn ang="0">
                    <a:pos x="14" y="0"/>
                  </a:cxn>
                  <a:cxn ang="0">
                    <a:pos x="14" y="0"/>
                  </a:cxn>
                  <a:cxn ang="0">
                    <a:pos x="10" y="2"/>
                  </a:cxn>
                  <a:cxn ang="0">
                    <a:pos x="4" y="4"/>
                  </a:cxn>
                  <a:cxn ang="0">
                    <a:pos x="4" y="4"/>
                  </a:cxn>
                  <a:cxn ang="0">
                    <a:pos x="2" y="10"/>
                  </a:cxn>
                  <a:cxn ang="0">
                    <a:pos x="0" y="16"/>
                  </a:cxn>
                  <a:cxn ang="0">
                    <a:pos x="2" y="20"/>
                  </a:cxn>
                  <a:cxn ang="0">
                    <a:pos x="4" y="26"/>
                  </a:cxn>
                  <a:cxn ang="0">
                    <a:pos x="4" y="26"/>
                  </a:cxn>
                  <a:cxn ang="0">
                    <a:pos x="10" y="28"/>
                  </a:cxn>
                  <a:cxn ang="0">
                    <a:pos x="14" y="30"/>
                  </a:cxn>
                  <a:cxn ang="0">
                    <a:pos x="14" y="30"/>
                  </a:cxn>
                  <a:cxn ang="0">
                    <a:pos x="20" y="28"/>
                  </a:cxn>
                  <a:cxn ang="0">
                    <a:pos x="26" y="26"/>
                  </a:cxn>
                  <a:cxn ang="0">
                    <a:pos x="26" y="26"/>
                  </a:cxn>
                  <a:cxn ang="0">
                    <a:pos x="28" y="20"/>
                  </a:cxn>
                  <a:cxn ang="0">
                    <a:pos x="30" y="16"/>
                  </a:cxn>
                  <a:cxn ang="0">
                    <a:pos x="28" y="10"/>
                  </a:cxn>
                  <a:cxn ang="0">
                    <a:pos x="26" y="4"/>
                  </a:cxn>
                  <a:cxn ang="0">
                    <a:pos x="26" y="4"/>
                  </a:cxn>
                  <a:cxn ang="0">
                    <a:pos x="20" y="2"/>
                  </a:cxn>
                  <a:cxn ang="0">
                    <a:pos x="14" y="0"/>
                  </a:cxn>
                </a:cxnLst>
                <a:rect l="0" t="0" r="r" b="b"/>
                <a:pathLst>
                  <a:path w="30" h="30">
                    <a:moveTo>
                      <a:pt x="14" y="0"/>
                    </a:moveTo>
                    <a:lnTo>
                      <a:pt x="14" y="0"/>
                    </a:lnTo>
                    <a:lnTo>
                      <a:pt x="10" y="2"/>
                    </a:lnTo>
                    <a:lnTo>
                      <a:pt x="4" y="4"/>
                    </a:lnTo>
                    <a:lnTo>
                      <a:pt x="4" y="4"/>
                    </a:lnTo>
                    <a:lnTo>
                      <a:pt x="2" y="10"/>
                    </a:lnTo>
                    <a:lnTo>
                      <a:pt x="0" y="16"/>
                    </a:lnTo>
                    <a:lnTo>
                      <a:pt x="2" y="20"/>
                    </a:lnTo>
                    <a:lnTo>
                      <a:pt x="4" y="26"/>
                    </a:lnTo>
                    <a:lnTo>
                      <a:pt x="4" y="26"/>
                    </a:lnTo>
                    <a:lnTo>
                      <a:pt x="10" y="28"/>
                    </a:lnTo>
                    <a:lnTo>
                      <a:pt x="14" y="30"/>
                    </a:lnTo>
                    <a:lnTo>
                      <a:pt x="14" y="30"/>
                    </a:lnTo>
                    <a:lnTo>
                      <a:pt x="20" y="28"/>
                    </a:lnTo>
                    <a:lnTo>
                      <a:pt x="26" y="26"/>
                    </a:lnTo>
                    <a:lnTo>
                      <a:pt x="26" y="26"/>
                    </a:lnTo>
                    <a:lnTo>
                      <a:pt x="28" y="20"/>
                    </a:lnTo>
                    <a:lnTo>
                      <a:pt x="30" y="16"/>
                    </a:lnTo>
                    <a:lnTo>
                      <a:pt x="28" y="10"/>
                    </a:lnTo>
                    <a:lnTo>
                      <a:pt x="26" y="4"/>
                    </a:lnTo>
                    <a:lnTo>
                      <a:pt x="26" y="4"/>
                    </a:lnTo>
                    <a:lnTo>
                      <a:pt x="20" y="2"/>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7" name="Freeform 164"/>
              <p:cNvSpPr>
                <a:spLocks/>
              </p:cNvSpPr>
              <p:nvPr/>
            </p:nvSpPr>
            <p:spPr bwMode="auto">
              <a:xfrm>
                <a:off x="5035550" y="5654675"/>
                <a:ext cx="47625" cy="47625"/>
              </a:xfrm>
              <a:custGeom>
                <a:avLst/>
                <a:gdLst/>
                <a:ahLst/>
                <a:cxnLst>
                  <a:cxn ang="0">
                    <a:pos x="14" y="0"/>
                  </a:cxn>
                  <a:cxn ang="0">
                    <a:pos x="14" y="0"/>
                  </a:cxn>
                  <a:cxn ang="0">
                    <a:pos x="10" y="2"/>
                  </a:cxn>
                  <a:cxn ang="0">
                    <a:pos x="4" y="4"/>
                  </a:cxn>
                  <a:cxn ang="0">
                    <a:pos x="4" y="4"/>
                  </a:cxn>
                  <a:cxn ang="0">
                    <a:pos x="2" y="10"/>
                  </a:cxn>
                  <a:cxn ang="0">
                    <a:pos x="0" y="16"/>
                  </a:cxn>
                  <a:cxn ang="0">
                    <a:pos x="2" y="20"/>
                  </a:cxn>
                  <a:cxn ang="0">
                    <a:pos x="4" y="26"/>
                  </a:cxn>
                  <a:cxn ang="0">
                    <a:pos x="4" y="26"/>
                  </a:cxn>
                  <a:cxn ang="0">
                    <a:pos x="10" y="28"/>
                  </a:cxn>
                  <a:cxn ang="0">
                    <a:pos x="14" y="30"/>
                  </a:cxn>
                  <a:cxn ang="0">
                    <a:pos x="14" y="30"/>
                  </a:cxn>
                  <a:cxn ang="0">
                    <a:pos x="20" y="28"/>
                  </a:cxn>
                  <a:cxn ang="0">
                    <a:pos x="26" y="26"/>
                  </a:cxn>
                  <a:cxn ang="0">
                    <a:pos x="26" y="26"/>
                  </a:cxn>
                  <a:cxn ang="0">
                    <a:pos x="28" y="20"/>
                  </a:cxn>
                  <a:cxn ang="0">
                    <a:pos x="30" y="16"/>
                  </a:cxn>
                  <a:cxn ang="0">
                    <a:pos x="28" y="10"/>
                  </a:cxn>
                  <a:cxn ang="0">
                    <a:pos x="26" y="4"/>
                  </a:cxn>
                  <a:cxn ang="0">
                    <a:pos x="26" y="4"/>
                  </a:cxn>
                  <a:cxn ang="0">
                    <a:pos x="20" y="2"/>
                  </a:cxn>
                  <a:cxn ang="0">
                    <a:pos x="14" y="0"/>
                  </a:cxn>
                </a:cxnLst>
                <a:rect l="0" t="0" r="r" b="b"/>
                <a:pathLst>
                  <a:path w="30" h="30">
                    <a:moveTo>
                      <a:pt x="14" y="0"/>
                    </a:moveTo>
                    <a:lnTo>
                      <a:pt x="14" y="0"/>
                    </a:lnTo>
                    <a:lnTo>
                      <a:pt x="10" y="2"/>
                    </a:lnTo>
                    <a:lnTo>
                      <a:pt x="4" y="4"/>
                    </a:lnTo>
                    <a:lnTo>
                      <a:pt x="4" y="4"/>
                    </a:lnTo>
                    <a:lnTo>
                      <a:pt x="2" y="10"/>
                    </a:lnTo>
                    <a:lnTo>
                      <a:pt x="0" y="16"/>
                    </a:lnTo>
                    <a:lnTo>
                      <a:pt x="2" y="20"/>
                    </a:lnTo>
                    <a:lnTo>
                      <a:pt x="4" y="26"/>
                    </a:lnTo>
                    <a:lnTo>
                      <a:pt x="4" y="26"/>
                    </a:lnTo>
                    <a:lnTo>
                      <a:pt x="10" y="28"/>
                    </a:lnTo>
                    <a:lnTo>
                      <a:pt x="14" y="30"/>
                    </a:lnTo>
                    <a:lnTo>
                      <a:pt x="14" y="30"/>
                    </a:lnTo>
                    <a:lnTo>
                      <a:pt x="20" y="28"/>
                    </a:lnTo>
                    <a:lnTo>
                      <a:pt x="26" y="26"/>
                    </a:lnTo>
                    <a:lnTo>
                      <a:pt x="26" y="26"/>
                    </a:lnTo>
                    <a:lnTo>
                      <a:pt x="28" y="20"/>
                    </a:lnTo>
                    <a:lnTo>
                      <a:pt x="30" y="16"/>
                    </a:lnTo>
                    <a:lnTo>
                      <a:pt x="28" y="10"/>
                    </a:lnTo>
                    <a:lnTo>
                      <a:pt x="26" y="4"/>
                    </a:lnTo>
                    <a:lnTo>
                      <a:pt x="26" y="4"/>
                    </a:lnTo>
                    <a:lnTo>
                      <a:pt x="20" y="2"/>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8" name="Freeform 165"/>
              <p:cNvSpPr>
                <a:spLocks/>
              </p:cNvSpPr>
              <p:nvPr/>
            </p:nvSpPr>
            <p:spPr bwMode="auto">
              <a:xfrm>
                <a:off x="4810125" y="4283075"/>
                <a:ext cx="101600" cy="101600"/>
              </a:xfrm>
              <a:custGeom>
                <a:avLst/>
                <a:gdLst/>
                <a:ahLst/>
                <a:cxnLst>
                  <a:cxn ang="0">
                    <a:pos x="32" y="0"/>
                  </a:cxn>
                  <a:cxn ang="0">
                    <a:pos x="32" y="0"/>
                  </a:cxn>
                  <a:cxn ang="0">
                    <a:pos x="22" y="2"/>
                  </a:cxn>
                  <a:cxn ang="0">
                    <a:pos x="12" y="6"/>
                  </a:cxn>
                  <a:cxn ang="0">
                    <a:pos x="6" y="14"/>
                  </a:cxn>
                  <a:cxn ang="0">
                    <a:pos x="2" y="24"/>
                  </a:cxn>
                  <a:cxn ang="0">
                    <a:pos x="2" y="24"/>
                  </a:cxn>
                  <a:cxn ang="0">
                    <a:pos x="0" y="30"/>
                  </a:cxn>
                  <a:cxn ang="0">
                    <a:pos x="0" y="36"/>
                  </a:cxn>
                  <a:cxn ang="0">
                    <a:pos x="4" y="48"/>
                  </a:cxn>
                  <a:cxn ang="0">
                    <a:pos x="12" y="58"/>
                  </a:cxn>
                  <a:cxn ang="0">
                    <a:pos x="18" y="60"/>
                  </a:cxn>
                  <a:cxn ang="0">
                    <a:pos x="24" y="62"/>
                  </a:cxn>
                  <a:cxn ang="0">
                    <a:pos x="24" y="62"/>
                  </a:cxn>
                  <a:cxn ang="0">
                    <a:pos x="32" y="64"/>
                  </a:cxn>
                  <a:cxn ang="0">
                    <a:pos x="32" y="64"/>
                  </a:cxn>
                  <a:cxn ang="0">
                    <a:pos x="42" y="62"/>
                  </a:cxn>
                  <a:cxn ang="0">
                    <a:pos x="52" y="58"/>
                  </a:cxn>
                  <a:cxn ang="0">
                    <a:pos x="58" y="50"/>
                  </a:cxn>
                  <a:cxn ang="0">
                    <a:pos x="62" y="40"/>
                  </a:cxn>
                  <a:cxn ang="0">
                    <a:pos x="62" y="40"/>
                  </a:cxn>
                  <a:cxn ang="0">
                    <a:pos x="64" y="34"/>
                  </a:cxn>
                  <a:cxn ang="0">
                    <a:pos x="64" y="28"/>
                  </a:cxn>
                  <a:cxn ang="0">
                    <a:pos x="60" y="16"/>
                  </a:cxn>
                  <a:cxn ang="0">
                    <a:pos x="52" y="8"/>
                  </a:cxn>
                  <a:cxn ang="0">
                    <a:pos x="46" y="4"/>
                  </a:cxn>
                  <a:cxn ang="0">
                    <a:pos x="40" y="2"/>
                  </a:cxn>
                  <a:cxn ang="0">
                    <a:pos x="40" y="2"/>
                  </a:cxn>
                  <a:cxn ang="0">
                    <a:pos x="32" y="0"/>
                  </a:cxn>
                </a:cxnLst>
                <a:rect l="0" t="0" r="r" b="b"/>
                <a:pathLst>
                  <a:path w="64" h="64">
                    <a:moveTo>
                      <a:pt x="32" y="0"/>
                    </a:moveTo>
                    <a:lnTo>
                      <a:pt x="32" y="0"/>
                    </a:lnTo>
                    <a:lnTo>
                      <a:pt x="22" y="2"/>
                    </a:lnTo>
                    <a:lnTo>
                      <a:pt x="12" y="6"/>
                    </a:lnTo>
                    <a:lnTo>
                      <a:pt x="6" y="14"/>
                    </a:lnTo>
                    <a:lnTo>
                      <a:pt x="2" y="24"/>
                    </a:lnTo>
                    <a:lnTo>
                      <a:pt x="2" y="24"/>
                    </a:lnTo>
                    <a:lnTo>
                      <a:pt x="0" y="30"/>
                    </a:lnTo>
                    <a:lnTo>
                      <a:pt x="0" y="36"/>
                    </a:lnTo>
                    <a:lnTo>
                      <a:pt x="4" y="48"/>
                    </a:lnTo>
                    <a:lnTo>
                      <a:pt x="12" y="58"/>
                    </a:lnTo>
                    <a:lnTo>
                      <a:pt x="18" y="60"/>
                    </a:lnTo>
                    <a:lnTo>
                      <a:pt x="24" y="62"/>
                    </a:lnTo>
                    <a:lnTo>
                      <a:pt x="24" y="62"/>
                    </a:lnTo>
                    <a:lnTo>
                      <a:pt x="32" y="64"/>
                    </a:lnTo>
                    <a:lnTo>
                      <a:pt x="32" y="64"/>
                    </a:lnTo>
                    <a:lnTo>
                      <a:pt x="42" y="62"/>
                    </a:lnTo>
                    <a:lnTo>
                      <a:pt x="52" y="58"/>
                    </a:lnTo>
                    <a:lnTo>
                      <a:pt x="58" y="50"/>
                    </a:lnTo>
                    <a:lnTo>
                      <a:pt x="62" y="40"/>
                    </a:lnTo>
                    <a:lnTo>
                      <a:pt x="62" y="40"/>
                    </a:lnTo>
                    <a:lnTo>
                      <a:pt x="64" y="34"/>
                    </a:lnTo>
                    <a:lnTo>
                      <a:pt x="64" y="28"/>
                    </a:lnTo>
                    <a:lnTo>
                      <a:pt x="60" y="16"/>
                    </a:lnTo>
                    <a:lnTo>
                      <a:pt x="52" y="8"/>
                    </a:lnTo>
                    <a:lnTo>
                      <a:pt x="46" y="4"/>
                    </a:lnTo>
                    <a:lnTo>
                      <a:pt x="40" y="2"/>
                    </a:lnTo>
                    <a:lnTo>
                      <a:pt x="40" y="2"/>
                    </a:lnTo>
                    <a:lnTo>
                      <a:pt x="3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9" name="Freeform 166"/>
              <p:cNvSpPr>
                <a:spLocks/>
              </p:cNvSpPr>
              <p:nvPr/>
            </p:nvSpPr>
            <p:spPr bwMode="auto">
              <a:xfrm>
                <a:off x="4810125" y="4283075"/>
                <a:ext cx="101600" cy="101600"/>
              </a:xfrm>
              <a:custGeom>
                <a:avLst/>
                <a:gdLst/>
                <a:ahLst/>
                <a:cxnLst>
                  <a:cxn ang="0">
                    <a:pos x="32" y="0"/>
                  </a:cxn>
                  <a:cxn ang="0">
                    <a:pos x="32" y="0"/>
                  </a:cxn>
                  <a:cxn ang="0">
                    <a:pos x="22" y="2"/>
                  </a:cxn>
                  <a:cxn ang="0">
                    <a:pos x="12" y="6"/>
                  </a:cxn>
                  <a:cxn ang="0">
                    <a:pos x="6" y="14"/>
                  </a:cxn>
                  <a:cxn ang="0">
                    <a:pos x="2" y="24"/>
                  </a:cxn>
                  <a:cxn ang="0">
                    <a:pos x="2" y="24"/>
                  </a:cxn>
                  <a:cxn ang="0">
                    <a:pos x="0" y="30"/>
                  </a:cxn>
                  <a:cxn ang="0">
                    <a:pos x="0" y="36"/>
                  </a:cxn>
                  <a:cxn ang="0">
                    <a:pos x="4" y="48"/>
                  </a:cxn>
                  <a:cxn ang="0">
                    <a:pos x="12" y="58"/>
                  </a:cxn>
                  <a:cxn ang="0">
                    <a:pos x="18" y="60"/>
                  </a:cxn>
                  <a:cxn ang="0">
                    <a:pos x="24" y="62"/>
                  </a:cxn>
                  <a:cxn ang="0">
                    <a:pos x="24" y="62"/>
                  </a:cxn>
                  <a:cxn ang="0">
                    <a:pos x="32" y="64"/>
                  </a:cxn>
                  <a:cxn ang="0">
                    <a:pos x="32" y="64"/>
                  </a:cxn>
                  <a:cxn ang="0">
                    <a:pos x="42" y="62"/>
                  </a:cxn>
                  <a:cxn ang="0">
                    <a:pos x="52" y="58"/>
                  </a:cxn>
                  <a:cxn ang="0">
                    <a:pos x="58" y="50"/>
                  </a:cxn>
                  <a:cxn ang="0">
                    <a:pos x="62" y="40"/>
                  </a:cxn>
                  <a:cxn ang="0">
                    <a:pos x="62" y="40"/>
                  </a:cxn>
                  <a:cxn ang="0">
                    <a:pos x="64" y="34"/>
                  </a:cxn>
                  <a:cxn ang="0">
                    <a:pos x="64" y="28"/>
                  </a:cxn>
                  <a:cxn ang="0">
                    <a:pos x="60" y="16"/>
                  </a:cxn>
                  <a:cxn ang="0">
                    <a:pos x="52" y="8"/>
                  </a:cxn>
                  <a:cxn ang="0">
                    <a:pos x="46" y="4"/>
                  </a:cxn>
                  <a:cxn ang="0">
                    <a:pos x="40" y="2"/>
                  </a:cxn>
                  <a:cxn ang="0">
                    <a:pos x="40" y="2"/>
                  </a:cxn>
                  <a:cxn ang="0">
                    <a:pos x="32" y="0"/>
                  </a:cxn>
                </a:cxnLst>
                <a:rect l="0" t="0" r="r" b="b"/>
                <a:pathLst>
                  <a:path w="64" h="64">
                    <a:moveTo>
                      <a:pt x="32" y="0"/>
                    </a:moveTo>
                    <a:lnTo>
                      <a:pt x="32" y="0"/>
                    </a:lnTo>
                    <a:lnTo>
                      <a:pt x="22" y="2"/>
                    </a:lnTo>
                    <a:lnTo>
                      <a:pt x="12" y="6"/>
                    </a:lnTo>
                    <a:lnTo>
                      <a:pt x="6" y="14"/>
                    </a:lnTo>
                    <a:lnTo>
                      <a:pt x="2" y="24"/>
                    </a:lnTo>
                    <a:lnTo>
                      <a:pt x="2" y="24"/>
                    </a:lnTo>
                    <a:lnTo>
                      <a:pt x="0" y="30"/>
                    </a:lnTo>
                    <a:lnTo>
                      <a:pt x="0" y="36"/>
                    </a:lnTo>
                    <a:lnTo>
                      <a:pt x="4" y="48"/>
                    </a:lnTo>
                    <a:lnTo>
                      <a:pt x="12" y="58"/>
                    </a:lnTo>
                    <a:lnTo>
                      <a:pt x="18" y="60"/>
                    </a:lnTo>
                    <a:lnTo>
                      <a:pt x="24" y="62"/>
                    </a:lnTo>
                    <a:lnTo>
                      <a:pt x="24" y="62"/>
                    </a:lnTo>
                    <a:lnTo>
                      <a:pt x="32" y="64"/>
                    </a:lnTo>
                    <a:lnTo>
                      <a:pt x="32" y="64"/>
                    </a:lnTo>
                    <a:lnTo>
                      <a:pt x="42" y="62"/>
                    </a:lnTo>
                    <a:lnTo>
                      <a:pt x="52" y="58"/>
                    </a:lnTo>
                    <a:lnTo>
                      <a:pt x="58" y="50"/>
                    </a:lnTo>
                    <a:lnTo>
                      <a:pt x="62" y="40"/>
                    </a:lnTo>
                    <a:lnTo>
                      <a:pt x="62" y="40"/>
                    </a:lnTo>
                    <a:lnTo>
                      <a:pt x="64" y="34"/>
                    </a:lnTo>
                    <a:lnTo>
                      <a:pt x="64" y="28"/>
                    </a:lnTo>
                    <a:lnTo>
                      <a:pt x="60" y="16"/>
                    </a:lnTo>
                    <a:lnTo>
                      <a:pt x="52" y="8"/>
                    </a:lnTo>
                    <a:lnTo>
                      <a:pt x="46" y="4"/>
                    </a:lnTo>
                    <a:lnTo>
                      <a:pt x="40" y="2"/>
                    </a:lnTo>
                    <a:lnTo>
                      <a:pt x="40" y="2"/>
                    </a:lnTo>
                    <a:lnTo>
                      <a:pt x="3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0" name="Freeform 167"/>
              <p:cNvSpPr>
                <a:spLocks/>
              </p:cNvSpPr>
              <p:nvPr/>
            </p:nvSpPr>
            <p:spPr bwMode="auto">
              <a:xfrm>
                <a:off x="4895850" y="4117975"/>
                <a:ext cx="88900" cy="92075"/>
              </a:xfrm>
              <a:custGeom>
                <a:avLst/>
                <a:gdLst/>
                <a:ahLst/>
                <a:cxnLst>
                  <a:cxn ang="0">
                    <a:pos x="28" y="0"/>
                  </a:cxn>
                  <a:cxn ang="0">
                    <a:pos x="28" y="0"/>
                  </a:cxn>
                  <a:cxn ang="0">
                    <a:pos x="18" y="2"/>
                  </a:cxn>
                  <a:cxn ang="0">
                    <a:pos x="10" y="6"/>
                  </a:cxn>
                  <a:cxn ang="0">
                    <a:pos x="4" y="12"/>
                  </a:cxn>
                  <a:cxn ang="0">
                    <a:pos x="0" y="22"/>
                  </a:cxn>
                  <a:cxn ang="0">
                    <a:pos x="0" y="22"/>
                  </a:cxn>
                  <a:cxn ang="0">
                    <a:pos x="0" y="32"/>
                  </a:cxn>
                  <a:cxn ang="0">
                    <a:pos x="4" y="42"/>
                  </a:cxn>
                  <a:cxn ang="0">
                    <a:pos x="10" y="52"/>
                  </a:cxn>
                  <a:cxn ang="0">
                    <a:pos x="20" y="56"/>
                  </a:cxn>
                  <a:cxn ang="0">
                    <a:pos x="20" y="56"/>
                  </a:cxn>
                  <a:cxn ang="0">
                    <a:pos x="28" y="58"/>
                  </a:cxn>
                  <a:cxn ang="0">
                    <a:pos x="28" y="58"/>
                  </a:cxn>
                  <a:cxn ang="0">
                    <a:pos x="38" y="56"/>
                  </a:cxn>
                  <a:cxn ang="0">
                    <a:pos x="46" y="52"/>
                  </a:cxn>
                  <a:cxn ang="0">
                    <a:pos x="52" y="44"/>
                  </a:cxn>
                  <a:cxn ang="0">
                    <a:pos x="56" y="36"/>
                  </a:cxn>
                  <a:cxn ang="0">
                    <a:pos x="56" y="36"/>
                  </a:cxn>
                  <a:cxn ang="0">
                    <a:pos x="56" y="24"/>
                  </a:cxn>
                  <a:cxn ang="0">
                    <a:pos x="52" y="14"/>
                  </a:cxn>
                  <a:cxn ang="0">
                    <a:pos x="46" y="6"/>
                  </a:cxn>
                  <a:cxn ang="0">
                    <a:pos x="36" y="2"/>
                  </a:cxn>
                  <a:cxn ang="0">
                    <a:pos x="36" y="2"/>
                  </a:cxn>
                  <a:cxn ang="0">
                    <a:pos x="28" y="0"/>
                  </a:cxn>
                </a:cxnLst>
                <a:rect l="0" t="0" r="r" b="b"/>
                <a:pathLst>
                  <a:path w="56" h="58">
                    <a:moveTo>
                      <a:pt x="28" y="0"/>
                    </a:moveTo>
                    <a:lnTo>
                      <a:pt x="28" y="0"/>
                    </a:lnTo>
                    <a:lnTo>
                      <a:pt x="18" y="2"/>
                    </a:lnTo>
                    <a:lnTo>
                      <a:pt x="10" y="6"/>
                    </a:lnTo>
                    <a:lnTo>
                      <a:pt x="4" y="12"/>
                    </a:lnTo>
                    <a:lnTo>
                      <a:pt x="0" y="22"/>
                    </a:lnTo>
                    <a:lnTo>
                      <a:pt x="0" y="22"/>
                    </a:lnTo>
                    <a:lnTo>
                      <a:pt x="0" y="32"/>
                    </a:lnTo>
                    <a:lnTo>
                      <a:pt x="4" y="42"/>
                    </a:lnTo>
                    <a:lnTo>
                      <a:pt x="10" y="52"/>
                    </a:lnTo>
                    <a:lnTo>
                      <a:pt x="20" y="56"/>
                    </a:lnTo>
                    <a:lnTo>
                      <a:pt x="20" y="56"/>
                    </a:lnTo>
                    <a:lnTo>
                      <a:pt x="28" y="58"/>
                    </a:lnTo>
                    <a:lnTo>
                      <a:pt x="28" y="58"/>
                    </a:lnTo>
                    <a:lnTo>
                      <a:pt x="38" y="56"/>
                    </a:lnTo>
                    <a:lnTo>
                      <a:pt x="46" y="52"/>
                    </a:lnTo>
                    <a:lnTo>
                      <a:pt x="52" y="44"/>
                    </a:lnTo>
                    <a:lnTo>
                      <a:pt x="56" y="36"/>
                    </a:lnTo>
                    <a:lnTo>
                      <a:pt x="56" y="36"/>
                    </a:lnTo>
                    <a:lnTo>
                      <a:pt x="56" y="24"/>
                    </a:lnTo>
                    <a:lnTo>
                      <a:pt x="52" y="14"/>
                    </a:lnTo>
                    <a:lnTo>
                      <a:pt x="46" y="6"/>
                    </a:lnTo>
                    <a:lnTo>
                      <a:pt x="36" y="2"/>
                    </a:lnTo>
                    <a:lnTo>
                      <a:pt x="36" y="2"/>
                    </a:lnTo>
                    <a:lnTo>
                      <a:pt x="2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1" name="Freeform 168"/>
              <p:cNvSpPr>
                <a:spLocks/>
              </p:cNvSpPr>
              <p:nvPr/>
            </p:nvSpPr>
            <p:spPr bwMode="auto">
              <a:xfrm>
                <a:off x="4895850" y="4117975"/>
                <a:ext cx="88900" cy="92075"/>
              </a:xfrm>
              <a:custGeom>
                <a:avLst/>
                <a:gdLst/>
                <a:ahLst/>
                <a:cxnLst>
                  <a:cxn ang="0">
                    <a:pos x="28" y="0"/>
                  </a:cxn>
                  <a:cxn ang="0">
                    <a:pos x="28" y="0"/>
                  </a:cxn>
                  <a:cxn ang="0">
                    <a:pos x="18" y="2"/>
                  </a:cxn>
                  <a:cxn ang="0">
                    <a:pos x="10" y="6"/>
                  </a:cxn>
                  <a:cxn ang="0">
                    <a:pos x="4" y="12"/>
                  </a:cxn>
                  <a:cxn ang="0">
                    <a:pos x="0" y="22"/>
                  </a:cxn>
                  <a:cxn ang="0">
                    <a:pos x="0" y="22"/>
                  </a:cxn>
                  <a:cxn ang="0">
                    <a:pos x="0" y="32"/>
                  </a:cxn>
                  <a:cxn ang="0">
                    <a:pos x="4" y="42"/>
                  </a:cxn>
                  <a:cxn ang="0">
                    <a:pos x="10" y="52"/>
                  </a:cxn>
                  <a:cxn ang="0">
                    <a:pos x="20" y="56"/>
                  </a:cxn>
                  <a:cxn ang="0">
                    <a:pos x="20" y="56"/>
                  </a:cxn>
                  <a:cxn ang="0">
                    <a:pos x="28" y="58"/>
                  </a:cxn>
                  <a:cxn ang="0">
                    <a:pos x="28" y="58"/>
                  </a:cxn>
                  <a:cxn ang="0">
                    <a:pos x="38" y="56"/>
                  </a:cxn>
                  <a:cxn ang="0">
                    <a:pos x="46" y="52"/>
                  </a:cxn>
                  <a:cxn ang="0">
                    <a:pos x="52" y="44"/>
                  </a:cxn>
                  <a:cxn ang="0">
                    <a:pos x="56" y="36"/>
                  </a:cxn>
                  <a:cxn ang="0">
                    <a:pos x="56" y="36"/>
                  </a:cxn>
                  <a:cxn ang="0">
                    <a:pos x="56" y="24"/>
                  </a:cxn>
                  <a:cxn ang="0">
                    <a:pos x="52" y="14"/>
                  </a:cxn>
                  <a:cxn ang="0">
                    <a:pos x="46" y="6"/>
                  </a:cxn>
                  <a:cxn ang="0">
                    <a:pos x="36" y="2"/>
                  </a:cxn>
                  <a:cxn ang="0">
                    <a:pos x="36" y="2"/>
                  </a:cxn>
                  <a:cxn ang="0">
                    <a:pos x="28" y="0"/>
                  </a:cxn>
                </a:cxnLst>
                <a:rect l="0" t="0" r="r" b="b"/>
                <a:pathLst>
                  <a:path w="56" h="58">
                    <a:moveTo>
                      <a:pt x="28" y="0"/>
                    </a:moveTo>
                    <a:lnTo>
                      <a:pt x="28" y="0"/>
                    </a:lnTo>
                    <a:lnTo>
                      <a:pt x="18" y="2"/>
                    </a:lnTo>
                    <a:lnTo>
                      <a:pt x="10" y="6"/>
                    </a:lnTo>
                    <a:lnTo>
                      <a:pt x="4" y="12"/>
                    </a:lnTo>
                    <a:lnTo>
                      <a:pt x="0" y="22"/>
                    </a:lnTo>
                    <a:lnTo>
                      <a:pt x="0" y="22"/>
                    </a:lnTo>
                    <a:lnTo>
                      <a:pt x="0" y="32"/>
                    </a:lnTo>
                    <a:lnTo>
                      <a:pt x="4" y="42"/>
                    </a:lnTo>
                    <a:lnTo>
                      <a:pt x="10" y="52"/>
                    </a:lnTo>
                    <a:lnTo>
                      <a:pt x="20" y="56"/>
                    </a:lnTo>
                    <a:lnTo>
                      <a:pt x="20" y="56"/>
                    </a:lnTo>
                    <a:lnTo>
                      <a:pt x="28" y="58"/>
                    </a:lnTo>
                    <a:lnTo>
                      <a:pt x="28" y="58"/>
                    </a:lnTo>
                    <a:lnTo>
                      <a:pt x="38" y="56"/>
                    </a:lnTo>
                    <a:lnTo>
                      <a:pt x="46" y="52"/>
                    </a:lnTo>
                    <a:lnTo>
                      <a:pt x="52" y="44"/>
                    </a:lnTo>
                    <a:lnTo>
                      <a:pt x="56" y="36"/>
                    </a:lnTo>
                    <a:lnTo>
                      <a:pt x="56" y="36"/>
                    </a:lnTo>
                    <a:lnTo>
                      <a:pt x="56" y="24"/>
                    </a:lnTo>
                    <a:lnTo>
                      <a:pt x="52" y="14"/>
                    </a:lnTo>
                    <a:lnTo>
                      <a:pt x="46" y="6"/>
                    </a:lnTo>
                    <a:lnTo>
                      <a:pt x="36" y="2"/>
                    </a:lnTo>
                    <a:lnTo>
                      <a:pt x="36" y="2"/>
                    </a:lnTo>
                    <a:lnTo>
                      <a:pt x="2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2" name="Freeform 169"/>
              <p:cNvSpPr>
                <a:spLocks/>
              </p:cNvSpPr>
              <p:nvPr/>
            </p:nvSpPr>
            <p:spPr bwMode="auto">
              <a:xfrm>
                <a:off x="5006975" y="3968750"/>
                <a:ext cx="82550" cy="79375"/>
              </a:xfrm>
              <a:custGeom>
                <a:avLst/>
                <a:gdLst/>
                <a:ahLst/>
                <a:cxnLst>
                  <a:cxn ang="0">
                    <a:pos x="26" y="0"/>
                  </a:cxn>
                  <a:cxn ang="0">
                    <a:pos x="26" y="0"/>
                  </a:cxn>
                  <a:cxn ang="0">
                    <a:pos x="18" y="2"/>
                  </a:cxn>
                  <a:cxn ang="0">
                    <a:pos x="10" y="4"/>
                  </a:cxn>
                  <a:cxn ang="0">
                    <a:pos x="6" y="10"/>
                  </a:cxn>
                  <a:cxn ang="0">
                    <a:pos x="2" y="18"/>
                  </a:cxn>
                  <a:cxn ang="0">
                    <a:pos x="2" y="18"/>
                  </a:cxn>
                  <a:cxn ang="0">
                    <a:pos x="0" y="28"/>
                  </a:cxn>
                  <a:cxn ang="0">
                    <a:pos x="4" y="38"/>
                  </a:cxn>
                  <a:cxn ang="0">
                    <a:pos x="10" y="46"/>
                  </a:cxn>
                  <a:cxn ang="0">
                    <a:pos x="20" y="50"/>
                  </a:cxn>
                  <a:cxn ang="0">
                    <a:pos x="20" y="50"/>
                  </a:cxn>
                  <a:cxn ang="0">
                    <a:pos x="26" y="50"/>
                  </a:cxn>
                  <a:cxn ang="0">
                    <a:pos x="26" y="50"/>
                  </a:cxn>
                  <a:cxn ang="0">
                    <a:pos x="34" y="50"/>
                  </a:cxn>
                  <a:cxn ang="0">
                    <a:pos x="42" y="46"/>
                  </a:cxn>
                  <a:cxn ang="0">
                    <a:pos x="48" y="40"/>
                  </a:cxn>
                  <a:cxn ang="0">
                    <a:pos x="50" y="32"/>
                  </a:cxn>
                  <a:cxn ang="0">
                    <a:pos x="50" y="32"/>
                  </a:cxn>
                  <a:cxn ang="0">
                    <a:pos x="52" y="22"/>
                  </a:cxn>
                  <a:cxn ang="0">
                    <a:pos x="48" y="12"/>
                  </a:cxn>
                  <a:cxn ang="0">
                    <a:pos x="42" y="6"/>
                  </a:cxn>
                  <a:cxn ang="0">
                    <a:pos x="32" y="0"/>
                  </a:cxn>
                  <a:cxn ang="0">
                    <a:pos x="32" y="0"/>
                  </a:cxn>
                  <a:cxn ang="0">
                    <a:pos x="26" y="0"/>
                  </a:cxn>
                </a:cxnLst>
                <a:rect l="0" t="0" r="r" b="b"/>
                <a:pathLst>
                  <a:path w="52" h="50">
                    <a:moveTo>
                      <a:pt x="26" y="0"/>
                    </a:moveTo>
                    <a:lnTo>
                      <a:pt x="26" y="0"/>
                    </a:lnTo>
                    <a:lnTo>
                      <a:pt x="18" y="2"/>
                    </a:lnTo>
                    <a:lnTo>
                      <a:pt x="10" y="4"/>
                    </a:lnTo>
                    <a:lnTo>
                      <a:pt x="6" y="10"/>
                    </a:lnTo>
                    <a:lnTo>
                      <a:pt x="2" y="18"/>
                    </a:lnTo>
                    <a:lnTo>
                      <a:pt x="2" y="18"/>
                    </a:lnTo>
                    <a:lnTo>
                      <a:pt x="0" y="28"/>
                    </a:lnTo>
                    <a:lnTo>
                      <a:pt x="4" y="38"/>
                    </a:lnTo>
                    <a:lnTo>
                      <a:pt x="10" y="46"/>
                    </a:lnTo>
                    <a:lnTo>
                      <a:pt x="20" y="50"/>
                    </a:lnTo>
                    <a:lnTo>
                      <a:pt x="20" y="50"/>
                    </a:lnTo>
                    <a:lnTo>
                      <a:pt x="26" y="50"/>
                    </a:lnTo>
                    <a:lnTo>
                      <a:pt x="26" y="50"/>
                    </a:lnTo>
                    <a:lnTo>
                      <a:pt x="34" y="50"/>
                    </a:lnTo>
                    <a:lnTo>
                      <a:pt x="42" y="46"/>
                    </a:lnTo>
                    <a:lnTo>
                      <a:pt x="48" y="40"/>
                    </a:lnTo>
                    <a:lnTo>
                      <a:pt x="50" y="32"/>
                    </a:lnTo>
                    <a:lnTo>
                      <a:pt x="50" y="32"/>
                    </a:lnTo>
                    <a:lnTo>
                      <a:pt x="52" y="22"/>
                    </a:lnTo>
                    <a:lnTo>
                      <a:pt x="48" y="12"/>
                    </a:lnTo>
                    <a:lnTo>
                      <a:pt x="42" y="6"/>
                    </a:lnTo>
                    <a:lnTo>
                      <a:pt x="32" y="0"/>
                    </a:lnTo>
                    <a:lnTo>
                      <a:pt x="32" y="0"/>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3" name="Freeform 170"/>
              <p:cNvSpPr>
                <a:spLocks/>
              </p:cNvSpPr>
              <p:nvPr/>
            </p:nvSpPr>
            <p:spPr bwMode="auto">
              <a:xfrm>
                <a:off x="5006975" y="3968750"/>
                <a:ext cx="82550" cy="79375"/>
              </a:xfrm>
              <a:custGeom>
                <a:avLst/>
                <a:gdLst/>
                <a:ahLst/>
                <a:cxnLst>
                  <a:cxn ang="0">
                    <a:pos x="26" y="0"/>
                  </a:cxn>
                  <a:cxn ang="0">
                    <a:pos x="26" y="0"/>
                  </a:cxn>
                  <a:cxn ang="0">
                    <a:pos x="18" y="2"/>
                  </a:cxn>
                  <a:cxn ang="0">
                    <a:pos x="10" y="4"/>
                  </a:cxn>
                  <a:cxn ang="0">
                    <a:pos x="6" y="10"/>
                  </a:cxn>
                  <a:cxn ang="0">
                    <a:pos x="2" y="18"/>
                  </a:cxn>
                  <a:cxn ang="0">
                    <a:pos x="2" y="18"/>
                  </a:cxn>
                  <a:cxn ang="0">
                    <a:pos x="0" y="28"/>
                  </a:cxn>
                  <a:cxn ang="0">
                    <a:pos x="4" y="38"/>
                  </a:cxn>
                  <a:cxn ang="0">
                    <a:pos x="10" y="46"/>
                  </a:cxn>
                  <a:cxn ang="0">
                    <a:pos x="20" y="50"/>
                  </a:cxn>
                  <a:cxn ang="0">
                    <a:pos x="20" y="50"/>
                  </a:cxn>
                  <a:cxn ang="0">
                    <a:pos x="26" y="50"/>
                  </a:cxn>
                  <a:cxn ang="0">
                    <a:pos x="26" y="50"/>
                  </a:cxn>
                  <a:cxn ang="0">
                    <a:pos x="34" y="50"/>
                  </a:cxn>
                  <a:cxn ang="0">
                    <a:pos x="42" y="46"/>
                  </a:cxn>
                  <a:cxn ang="0">
                    <a:pos x="48" y="40"/>
                  </a:cxn>
                  <a:cxn ang="0">
                    <a:pos x="50" y="32"/>
                  </a:cxn>
                  <a:cxn ang="0">
                    <a:pos x="50" y="32"/>
                  </a:cxn>
                  <a:cxn ang="0">
                    <a:pos x="52" y="22"/>
                  </a:cxn>
                  <a:cxn ang="0">
                    <a:pos x="48" y="12"/>
                  </a:cxn>
                  <a:cxn ang="0">
                    <a:pos x="42" y="6"/>
                  </a:cxn>
                  <a:cxn ang="0">
                    <a:pos x="32" y="0"/>
                  </a:cxn>
                  <a:cxn ang="0">
                    <a:pos x="32" y="0"/>
                  </a:cxn>
                  <a:cxn ang="0">
                    <a:pos x="26" y="0"/>
                  </a:cxn>
                </a:cxnLst>
                <a:rect l="0" t="0" r="r" b="b"/>
                <a:pathLst>
                  <a:path w="52" h="50">
                    <a:moveTo>
                      <a:pt x="26" y="0"/>
                    </a:moveTo>
                    <a:lnTo>
                      <a:pt x="26" y="0"/>
                    </a:lnTo>
                    <a:lnTo>
                      <a:pt x="18" y="2"/>
                    </a:lnTo>
                    <a:lnTo>
                      <a:pt x="10" y="4"/>
                    </a:lnTo>
                    <a:lnTo>
                      <a:pt x="6" y="10"/>
                    </a:lnTo>
                    <a:lnTo>
                      <a:pt x="2" y="18"/>
                    </a:lnTo>
                    <a:lnTo>
                      <a:pt x="2" y="18"/>
                    </a:lnTo>
                    <a:lnTo>
                      <a:pt x="0" y="28"/>
                    </a:lnTo>
                    <a:lnTo>
                      <a:pt x="4" y="38"/>
                    </a:lnTo>
                    <a:lnTo>
                      <a:pt x="10" y="46"/>
                    </a:lnTo>
                    <a:lnTo>
                      <a:pt x="20" y="50"/>
                    </a:lnTo>
                    <a:lnTo>
                      <a:pt x="20" y="50"/>
                    </a:lnTo>
                    <a:lnTo>
                      <a:pt x="26" y="50"/>
                    </a:lnTo>
                    <a:lnTo>
                      <a:pt x="26" y="50"/>
                    </a:lnTo>
                    <a:lnTo>
                      <a:pt x="34" y="50"/>
                    </a:lnTo>
                    <a:lnTo>
                      <a:pt x="42" y="46"/>
                    </a:lnTo>
                    <a:lnTo>
                      <a:pt x="48" y="40"/>
                    </a:lnTo>
                    <a:lnTo>
                      <a:pt x="50" y="32"/>
                    </a:lnTo>
                    <a:lnTo>
                      <a:pt x="50" y="32"/>
                    </a:lnTo>
                    <a:lnTo>
                      <a:pt x="52" y="22"/>
                    </a:lnTo>
                    <a:lnTo>
                      <a:pt x="48" y="12"/>
                    </a:lnTo>
                    <a:lnTo>
                      <a:pt x="42" y="6"/>
                    </a:lnTo>
                    <a:lnTo>
                      <a:pt x="32" y="0"/>
                    </a:lnTo>
                    <a:lnTo>
                      <a:pt x="32" y="0"/>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4" name="Freeform 171"/>
              <p:cNvSpPr>
                <a:spLocks/>
              </p:cNvSpPr>
              <p:nvPr/>
            </p:nvSpPr>
            <p:spPr bwMode="auto">
              <a:xfrm>
                <a:off x="5146675" y="3838575"/>
                <a:ext cx="69850" cy="73025"/>
              </a:xfrm>
              <a:custGeom>
                <a:avLst/>
                <a:gdLst/>
                <a:ahLst/>
                <a:cxnLst>
                  <a:cxn ang="0">
                    <a:pos x="22" y="0"/>
                  </a:cxn>
                  <a:cxn ang="0">
                    <a:pos x="22" y="0"/>
                  </a:cxn>
                  <a:cxn ang="0">
                    <a:pos x="14" y="2"/>
                  </a:cxn>
                  <a:cxn ang="0">
                    <a:pos x="8" y="4"/>
                  </a:cxn>
                  <a:cxn ang="0">
                    <a:pos x="4" y="10"/>
                  </a:cxn>
                  <a:cxn ang="0">
                    <a:pos x="0" y="18"/>
                  </a:cxn>
                  <a:cxn ang="0">
                    <a:pos x="0" y="18"/>
                  </a:cxn>
                  <a:cxn ang="0">
                    <a:pos x="0" y="26"/>
                  </a:cxn>
                  <a:cxn ang="0">
                    <a:pos x="2" y="34"/>
                  </a:cxn>
                  <a:cxn ang="0">
                    <a:pos x="8" y="42"/>
                  </a:cxn>
                  <a:cxn ang="0">
                    <a:pos x="16" y="46"/>
                  </a:cxn>
                  <a:cxn ang="0">
                    <a:pos x="16" y="46"/>
                  </a:cxn>
                  <a:cxn ang="0">
                    <a:pos x="22" y="46"/>
                  </a:cxn>
                  <a:cxn ang="0">
                    <a:pos x="22" y="46"/>
                  </a:cxn>
                  <a:cxn ang="0">
                    <a:pos x="30" y="46"/>
                  </a:cxn>
                  <a:cxn ang="0">
                    <a:pos x="36" y="42"/>
                  </a:cxn>
                  <a:cxn ang="0">
                    <a:pos x="42" y="36"/>
                  </a:cxn>
                  <a:cxn ang="0">
                    <a:pos x="44" y="30"/>
                  </a:cxn>
                  <a:cxn ang="0">
                    <a:pos x="44" y="30"/>
                  </a:cxn>
                  <a:cxn ang="0">
                    <a:pos x="44" y="20"/>
                  </a:cxn>
                  <a:cxn ang="0">
                    <a:pos x="42" y="12"/>
                  </a:cxn>
                  <a:cxn ang="0">
                    <a:pos x="36" y="6"/>
                  </a:cxn>
                  <a:cxn ang="0">
                    <a:pos x="28" y="2"/>
                  </a:cxn>
                  <a:cxn ang="0">
                    <a:pos x="28" y="2"/>
                  </a:cxn>
                  <a:cxn ang="0">
                    <a:pos x="22" y="0"/>
                  </a:cxn>
                </a:cxnLst>
                <a:rect l="0" t="0" r="r" b="b"/>
                <a:pathLst>
                  <a:path w="44" h="46">
                    <a:moveTo>
                      <a:pt x="22" y="0"/>
                    </a:moveTo>
                    <a:lnTo>
                      <a:pt x="22" y="0"/>
                    </a:lnTo>
                    <a:lnTo>
                      <a:pt x="14" y="2"/>
                    </a:lnTo>
                    <a:lnTo>
                      <a:pt x="8" y="4"/>
                    </a:lnTo>
                    <a:lnTo>
                      <a:pt x="4" y="10"/>
                    </a:lnTo>
                    <a:lnTo>
                      <a:pt x="0" y="18"/>
                    </a:lnTo>
                    <a:lnTo>
                      <a:pt x="0" y="18"/>
                    </a:lnTo>
                    <a:lnTo>
                      <a:pt x="0" y="26"/>
                    </a:lnTo>
                    <a:lnTo>
                      <a:pt x="2" y="34"/>
                    </a:lnTo>
                    <a:lnTo>
                      <a:pt x="8" y="42"/>
                    </a:lnTo>
                    <a:lnTo>
                      <a:pt x="16" y="46"/>
                    </a:lnTo>
                    <a:lnTo>
                      <a:pt x="16" y="46"/>
                    </a:lnTo>
                    <a:lnTo>
                      <a:pt x="22" y="46"/>
                    </a:lnTo>
                    <a:lnTo>
                      <a:pt x="22" y="46"/>
                    </a:lnTo>
                    <a:lnTo>
                      <a:pt x="30" y="46"/>
                    </a:lnTo>
                    <a:lnTo>
                      <a:pt x="36" y="42"/>
                    </a:lnTo>
                    <a:lnTo>
                      <a:pt x="42" y="36"/>
                    </a:lnTo>
                    <a:lnTo>
                      <a:pt x="44" y="30"/>
                    </a:lnTo>
                    <a:lnTo>
                      <a:pt x="44" y="30"/>
                    </a:lnTo>
                    <a:lnTo>
                      <a:pt x="44" y="20"/>
                    </a:lnTo>
                    <a:lnTo>
                      <a:pt x="42" y="12"/>
                    </a:lnTo>
                    <a:lnTo>
                      <a:pt x="36" y="6"/>
                    </a:lnTo>
                    <a:lnTo>
                      <a:pt x="28" y="2"/>
                    </a:lnTo>
                    <a:lnTo>
                      <a:pt x="28" y="2"/>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5" name="Freeform 172"/>
              <p:cNvSpPr>
                <a:spLocks/>
              </p:cNvSpPr>
              <p:nvPr/>
            </p:nvSpPr>
            <p:spPr bwMode="auto">
              <a:xfrm>
                <a:off x="5146675" y="3838575"/>
                <a:ext cx="69850" cy="73025"/>
              </a:xfrm>
              <a:custGeom>
                <a:avLst/>
                <a:gdLst/>
                <a:ahLst/>
                <a:cxnLst>
                  <a:cxn ang="0">
                    <a:pos x="22" y="0"/>
                  </a:cxn>
                  <a:cxn ang="0">
                    <a:pos x="22" y="0"/>
                  </a:cxn>
                  <a:cxn ang="0">
                    <a:pos x="14" y="2"/>
                  </a:cxn>
                  <a:cxn ang="0">
                    <a:pos x="8" y="4"/>
                  </a:cxn>
                  <a:cxn ang="0">
                    <a:pos x="4" y="10"/>
                  </a:cxn>
                  <a:cxn ang="0">
                    <a:pos x="0" y="18"/>
                  </a:cxn>
                  <a:cxn ang="0">
                    <a:pos x="0" y="18"/>
                  </a:cxn>
                  <a:cxn ang="0">
                    <a:pos x="0" y="26"/>
                  </a:cxn>
                  <a:cxn ang="0">
                    <a:pos x="2" y="34"/>
                  </a:cxn>
                  <a:cxn ang="0">
                    <a:pos x="8" y="42"/>
                  </a:cxn>
                  <a:cxn ang="0">
                    <a:pos x="16" y="46"/>
                  </a:cxn>
                  <a:cxn ang="0">
                    <a:pos x="16" y="46"/>
                  </a:cxn>
                  <a:cxn ang="0">
                    <a:pos x="22" y="46"/>
                  </a:cxn>
                  <a:cxn ang="0">
                    <a:pos x="22" y="46"/>
                  </a:cxn>
                  <a:cxn ang="0">
                    <a:pos x="30" y="46"/>
                  </a:cxn>
                  <a:cxn ang="0">
                    <a:pos x="36" y="42"/>
                  </a:cxn>
                  <a:cxn ang="0">
                    <a:pos x="42" y="36"/>
                  </a:cxn>
                  <a:cxn ang="0">
                    <a:pos x="44" y="30"/>
                  </a:cxn>
                  <a:cxn ang="0">
                    <a:pos x="44" y="30"/>
                  </a:cxn>
                  <a:cxn ang="0">
                    <a:pos x="44" y="20"/>
                  </a:cxn>
                  <a:cxn ang="0">
                    <a:pos x="42" y="12"/>
                  </a:cxn>
                  <a:cxn ang="0">
                    <a:pos x="36" y="6"/>
                  </a:cxn>
                  <a:cxn ang="0">
                    <a:pos x="28" y="2"/>
                  </a:cxn>
                  <a:cxn ang="0">
                    <a:pos x="28" y="2"/>
                  </a:cxn>
                  <a:cxn ang="0">
                    <a:pos x="22" y="0"/>
                  </a:cxn>
                </a:cxnLst>
                <a:rect l="0" t="0" r="r" b="b"/>
                <a:pathLst>
                  <a:path w="44" h="46">
                    <a:moveTo>
                      <a:pt x="22" y="0"/>
                    </a:moveTo>
                    <a:lnTo>
                      <a:pt x="22" y="0"/>
                    </a:lnTo>
                    <a:lnTo>
                      <a:pt x="14" y="2"/>
                    </a:lnTo>
                    <a:lnTo>
                      <a:pt x="8" y="4"/>
                    </a:lnTo>
                    <a:lnTo>
                      <a:pt x="4" y="10"/>
                    </a:lnTo>
                    <a:lnTo>
                      <a:pt x="0" y="18"/>
                    </a:lnTo>
                    <a:lnTo>
                      <a:pt x="0" y="18"/>
                    </a:lnTo>
                    <a:lnTo>
                      <a:pt x="0" y="26"/>
                    </a:lnTo>
                    <a:lnTo>
                      <a:pt x="2" y="34"/>
                    </a:lnTo>
                    <a:lnTo>
                      <a:pt x="8" y="42"/>
                    </a:lnTo>
                    <a:lnTo>
                      <a:pt x="16" y="46"/>
                    </a:lnTo>
                    <a:lnTo>
                      <a:pt x="16" y="46"/>
                    </a:lnTo>
                    <a:lnTo>
                      <a:pt x="22" y="46"/>
                    </a:lnTo>
                    <a:lnTo>
                      <a:pt x="22" y="46"/>
                    </a:lnTo>
                    <a:lnTo>
                      <a:pt x="30" y="46"/>
                    </a:lnTo>
                    <a:lnTo>
                      <a:pt x="36" y="42"/>
                    </a:lnTo>
                    <a:lnTo>
                      <a:pt x="42" y="36"/>
                    </a:lnTo>
                    <a:lnTo>
                      <a:pt x="44" y="30"/>
                    </a:lnTo>
                    <a:lnTo>
                      <a:pt x="44" y="30"/>
                    </a:lnTo>
                    <a:lnTo>
                      <a:pt x="44" y="20"/>
                    </a:lnTo>
                    <a:lnTo>
                      <a:pt x="42" y="12"/>
                    </a:lnTo>
                    <a:lnTo>
                      <a:pt x="36" y="6"/>
                    </a:lnTo>
                    <a:lnTo>
                      <a:pt x="28" y="2"/>
                    </a:lnTo>
                    <a:lnTo>
                      <a:pt x="28" y="2"/>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6" name="Freeform 173"/>
              <p:cNvSpPr>
                <a:spLocks/>
              </p:cNvSpPr>
              <p:nvPr/>
            </p:nvSpPr>
            <p:spPr bwMode="auto">
              <a:xfrm>
                <a:off x="5302250" y="3733800"/>
                <a:ext cx="66675" cy="66675"/>
              </a:xfrm>
              <a:custGeom>
                <a:avLst/>
                <a:gdLst/>
                <a:ahLst/>
                <a:cxnLst>
                  <a:cxn ang="0">
                    <a:pos x="22" y="0"/>
                  </a:cxn>
                  <a:cxn ang="0">
                    <a:pos x="22" y="0"/>
                  </a:cxn>
                  <a:cxn ang="0">
                    <a:pos x="14" y="2"/>
                  </a:cxn>
                  <a:cxn ang="0">
                    <a:pos x="8" y="4"/>
                  </a:cxn>
                  <a:cxn ang="0">
                    <a:pos x="4" y="10"/>
                  </a:cxn>
                  <a:cxn ang="0">
                    <a:pos x="2" y="16"/>
                  </a:cxn>
                  <a:cxn ang="0">
                    <a:pos x="2" y="16"/>
                  </a:cxn>
                  <a:cxn ang="0">
                    <a:pos x="0" y="24"/>
                  </a:cxn>
                  <a:cxn ang="0">
                    <a:pos x="4" y="32"/>
                  </a:cxn>
                  <a:cxn ang="0">
                    <a:pos x="8" y="38"/>
                  </a:cxn>
                  <a:cxn ang="0">
                    <a:pos x="16" y="42"/>
                  </a:cxn>
                  <a:cxn ang="0">
                    <a:pos x="16" y="42"/>
                  </a:cxn>
                  <a:cxn ang="0">
                    <a:pos x="22" y="42"/>
                  </a:cxn>
                  <a:cxn ang="0">
                    <a:pos x="22" y="42"/>
                  </a:cxn>
                  <a:cxn ang="0">
                    <a:pos x="28" y="40"/>
                  </a:cxn>
                  <a:cxn ang="0">
                    <a:pos x="34" y="38"/>
                  </a:cxn>
                  <a:cxn ang="0">
                    <a:pos x="38" y="32"/>
                  </a:cxn>
                  <a:cxn ang="0">
                    <a:pos x="42" y="26"/>
                  </a:cxn>
                  <a:cxn ang="0">
                    <a:pos x="42" y="26"/>
                  </a:cxn>
                  <a:cxn ang="0">
                    <a:pos x="42" y="18"/>
                  </a:cxn>
                  <a:cxn ang="0">
                    <a:pos x="40" y="10"/>
                  </a:cxn>
                  <a:cxn ang="0">
                    <a:pos x="34" y="4"/>
                  </a:cxn>
                  <a:cxn ang="0">
                    <a:pos x="26" y="2"/>
                  </a:cxn>
                  <a:cxn ang="0">
                    <a:pos x="26" y="2"/>
                  </a:cxn>
                  <a:cxn ang="0">
                    <a:pos x="22" y="0"/>
                  </a:cxn>
                </a:cxnLst>
                <a:rect l="0" t="0" r="r" b="b"/>
                <a:pathLst>
                  <a:path w="42" h="42">
                    <a:moveTo>
                      <a:pt x="22" y="0"/>
                    </a:moveTo>
                    <a:lnTo>
                      <a:pt x="22" y="0"/>
                    </a:lnTo>
                    <a:lnTo>
                      <a:pt x="14" y="2"/>
                    </a:lnTo>
                    <a:lnTo>
                      <a:pt x="8" y="4"/>
                    </a:lnTo>
                    <a:lnTo>
                      <a:pt x="4" y="10"/>
                    </a:lnTo>
                    <a:lnTo>
                      <a:pt x="2" y="16"/>
                    </a:lnTo>
                    <a:lnTo>
                      <a:pt x="2" y="16"/>
                    </a:lnTo>
                    <a:lnTo>
                      <a:pt x="0" y="24"/>
                    </a:lnTo>
                    <a:lnTo>
                      <a:pt x="4" y="32"/>
                    </a:lnTo>
                    <a:lnTo>
                      <a:pt x="8" y="38"/>
                    </a:lnTo>
                    <a:lnTo>
                      <a:pt x="16" y="42"/>
                    </a:lnTo>
                    <a:lnTo>
                      <a:pt x="16" y="42"/>
                    </a:lnTo>
                    <a:lnTo>
                      <a:pt x="22" y="42"/>
                    </a:lnTo>
                    <a:lnTo>
                      <a:pt x="22" y="42"/>
                    </a:lnTo>
                    <a:lnTo>
                      <a:pt x="28" y="40"/>
                    </a:lnTo>
                    <a:lnTo>
                      <a:pt x="34" y="38"/>
                    </a:lnTo>
                    <a:lnTo>
                      <a:pt x="38" y="32"/>
                    </a:lnTo>
                    <a:lnTo>
                      <a:pt x="42" y="26"/>
                    </a:lnTo>
                    <a:lnTo>
                      <a:pt x="42" y="26"/>
                    </a:lnTo>
                    <a:lnTo>
                      <a:pt x="42" y="18"/>
                    </a:lnTo>
                    <a:lnTo>
                      <a:pt x="40" y="10"/>
                    </a:lnTo>
                    <a:lnTo>
                      <a:pt x="34" y="4"/>
                    </a:lnTo>
                    <a:lnTo>
                      <a:pt x="26" y="2"/>
                    </a:lnTo>
                    <a:lnTo>
                      <a:pt x="26" y="2"/>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7" name="Freeform 174"/>
              <p:cNvSpPr>
                <a:spLocks/>
              </p:cNvSpPr>
              <p:nvPr/>
            </p:nvSpPr>
            <p:spPr bwMode="auto">
              <a:xfrm>
                <a:off x="5302250" y="3733800"/>
                <a:ext cx="66675" cy="66675"/>
              </a:xfrm>
              <a:custGeom>
                <a:avLst/>
                <a:gdLst/>
                <a:ahLst/>
                <a:cxnLst>
                  <a:cxn ang="0">
                    <a:pos x="22" y="0"/>
                  </a:cxn>
                  <a:cxn ang="0">
                    <a:pos x="22" y="0"/>
                  </a:cxn>
                  <a:cxn ang="0">
                    <a:pos x="14" y="2"/>
                  </a:cxn>
                  <a:cxn ang="0">
                    <a:pos x="8" y="4"/>
                  </a:cxn>
                  <a:cxn ang="0">
                    <a:pos x="4" y="10"/>
                  </a:cxn>
                  <a:cxn ang="0">
                    <a:pos x="2" y="16"/>
                  </a:cxn>
                  <a:cxn ang="0">
                    <a:pos x="2" y="16"/>
                  </a:cxn>
                  <a:cxn ang="0">
                    <a:pos x="0" y="24"/>
                  </a:cxn>
                  <a:cxn ang="0">
                    <a:pos x="4" y="32"/>
                  </a:cxn>
                  <a:cxn ang="0">
                    <a:pos x="8" y="38"/>
                  </a:cxn>
                  <a:cxn ang="0">
                    <a:pos x="16" y="42"/>
                  </a:cxn>
                  <a:cxn ang="0">
                    <a:pos x="16" y="42"/>
                  </a:cxn>
                  <a:cxn ang="0">
                    <a:pos x="22" y="42"/>
                  </a:cxn>
                  <a:cxn ang="0">
                    <a:pos x="22" y="42"/>
                  </a:cxn>
                  <a:cxn ang="0">
                    <a:pos x="28" y="40"/>
                  </a:cxn>
                  <a:cxn ang="0">
                    <a:pos x="34" y="38"/>
                  </a:cxn>
                  <a:cxn ang="0">
                    <a:pos x="38" y="32"/>
                  </a:cxn>
                  <a:cxn ang="0">
                    <a:pos x="42" y="26"/>
                  </a:cxn>
                  <a:cxn ang="0">
                    <a:pos x="42" y="26"/>
                  </a:cxn>
                  <a:cxn ang="0">
                    <a:pos x="42" y="18"/>
                  </a:cxn>
                  <a:cxn ang="0">
                    <a:pos x="40" y="10"/>
                  </a:cxn>
                  <a:cxn ang="0">
                    <a:pos x="34" y="4"/>
                  </a:cxn>
                  <a:cxn ang="0">
                    <a:pos x="26" y="2"/>
                  </a:cxn>
                  <a:cxn ang="0">
                    <a:pos x="26" y="2"/>
                  </a:cxn>
                  <a:cxn ang="0">
                    <a:pos x="22" y="0"/>
                  </a:cxn>
                </a:cxnLst>
                <a:rect l="0" t="0" r="r" b="b"/>
                <a:pathLst>
                  <a:path w="42" h="42">
                    <a:moveTo>
                      <a:pt x="22" y="0"/>
                    </a:moveTo>
                    <a:lnTo>
                      <a:pt x="22" y="0"/>
                    </a:lnTo>
                    <a:lnTo>
                      <a:pt x="14" y="2"/>
                    </a:lnTo>
                    <a:lnTo>
                      <a:pt x="8" y="4"/>
                    </a:lnTo>
                    <a:lnTo>
                      <a:pt x="4" y="10"/>
                    </a:lnTo>
                    <a:lnTo>
                      <a:pt x="2" y="16"/>
                    </a:lnTo>
                    <a:lnTo>
                      <a:pt x="2" y="16"/>
                    </a:lnTo>
                    <a:lnTo>
                      <a:pt x="0" y="24"/>
                    </a:lnTo>
                    <a:lnTo>
                      <a:pt x="4" y="32"/>
                    </a:lnTo>
                    <a:lnTo>
                      <a:pt x="8" y="38"/>
                    </a:lnTo>
                    <a:lnTo>
                      <a:pt x="16" y="42"/>
                    </a:lnTo>
                    <a:lnTo>
                      <a:pt x="16" y="42"/>
                    </a:lnTo>
                    <a:lnTo>
                      <a:pt x="22" y="42"/>
                    </a:lnTo>
                    <a:lnTo>
                      <a:pt x="22" y="42"/>
                    </a:lnTo>
                    <a:lnTo>
                      <a:pt x="28" y="40"/>
                    </a:lnTo>
                    <a:lnTo>
                      <a:pt x="34" y="38"/>
                    </a:lnTo>
                    <a:lnTo>
                      <a:pt x="38" y="32"/>
                    </a:lnTo>
                    <a:lnTo>
                      <a:pt x="42" y="26"/>
                    </a:lnTo>
                    <a:lnTo>
                      <a:pt x="42" y="26"/>
                    </a:lnTo>
                    <a:lnTo>
                      <a:pt x="42" y="18"/>
                    </a:lnTo>
                    <a:lnTo>
                      <a:pt x="40" y="10"/>
                    </a:lnTo>
                    <a:lnTo>
                      <a:pt x="34" y="4"/>
                    </a:lnTo>
                    <a:lnTo>
                      <a:pt x="26" y="2"/>
                    </a:lnTo>
                    <a:lnTo>
                      <a:pt x="26" y="2"/>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8" name="Freeform 175"/>
              <p:cNvSpPr>
                <a:spLocks/>
              </p:cNvSpPr>
              <p:nvPr/>
            </p:nvSpPr>
            <p:spPr bwMode="auto">
              <a:xfrm>
                <a:off x="5476875" y="3657600"/>
                <a:ext cx="60325" cy="60325"/>
              </a:xfrm>
              <a:custGeom>
                <a:avLst/>
                <a:gdLst/>
                <a:ahLst/>
                <a:cxnLst>
                  <a:cxn ang="0">
                    <a:pos x="20" y="0"/>
                  </a:cxn>
                  <a:cxn ang="0">
                    <a:pos x="20" y="0"/>
                  </a:cxn>
                  <a:cxn ang="0">
                    <a:pos x="14" y="2"/>
                  </a:cxn>
                  <a:cxn ang="0">
                    <a:pos x="8" y="4"/>
                  </a:cxn>
                  <a:cxn ang="0">
                    <a:pos x="4" y="8"/>
                  </a:cxn>
                  <a:cxn ang="0">
                    <a:pos x="0" y="14"/>
                  </a:cxn>
                  <a:cxn ang="0">
                    <a:pos x="0" y="14"/>
                  </a:cxn>
                  <a:cxn ang="0">
                    <a:pos x="0" y="22"/>
                  </a:cxn>
                  <a:cxn ang="0">
                    <a:pos x="2" y="28"/>
                  </a:cxn>
                  <a:cxn ang="0">
                    <a:pos x="8" y="34"/>
                  </a:cxn>
                  <a:cxn ang="0">
                    <a:pos x="14" y="38"/>
                  </a:cxn>
                  <a:cxn ang="0">
                    <a:pos x="14" y="38"/>
                  </a:cxn>
                  <a:cxn ang="0">
                    <a:pos x="20" y="38"/>
                  </a:cxn>
                  <a:cxn ang="0">
                    <a:pos x="20" y="38"/>
                  </a:cxn>
                  <a:cxn ang="0">
                    <a:pos x="26" y="36"/>
                  </a:cxn>
                  <a:cxn ang="0">
                    <a:pos x="30" y="34"/>
                  </a:cxn>
                  <a:cxn ang="0">
                    <a:pos x="34" y="30"/>
                  </a:cxn>
                  <a:cxn ang="0">
                    <a:pos x="38" y="24"/>
                  </a:cxn>
                  <a:cxn ang="0">
                    <a:pos x="38" y="24"/>
                  </a:cxn>
                  <a:cxn ang="0">
                    <a:pos x="38" y="16"/>
                  </a:cxn>
                  <a:cxn ang="0">
                    <a:pos x="36" y="10"/>
                  </a:cxn>
                  <a:cxn ang="0">
                    <a:pos x="30" y="4"/>
                  </a:cxn>
                  <a:cxn ang="0">
                    <a:pos x="24" y="2"/>
                  </a:cxn>
                  <a:cxn ang="0">
                    <a:pos x="24" y="2"/>
                  </a:cxn>
                  <a:cxn ang="0">
                    <a:pos x="20" y="0"/>
                  </a:cxn>
                </a:cxnLst>
                <a:rect l="0" t="0" r="r" b="b"/>
                <a:pathLst>
                  <a:path w="38" h="38">
                    <a:moveTo>
                      <a:pt x="20" y="0"/>
                    </a:moveTo>
                    <a:lnTo>
                      <a:pt x="20" y="0"/>
                    </a:lnTo>
                    <a:lnTo>
                      <a:pt x="14" y="2"/>
                    </a:lnTo>
                    <a:lnTo>
                      <a:pt x="8" y="4"/>
                    </a:lnTo>
                    <a:lnTo>
                      <a:pt x="4" y="8"/>
                    </a:lnTo>
                    <a:lnTo>
                      <a:pt x="0" y="14"/>
                    </a:lnTo>
                    <a:lnTo>
                      <a:pt x="0" y="14"/>
                    </a:lnTo>
                    <a:lnTo>
                      <a:pt x="0" y="22"/>
                    </a:lnTo>
                    <a:lnTo>
                      <a:pt x="2" y="28"/>
                    </a:lnTo>
                    <a:lnTo>
                      <a:pt x="8" y="34"/>
                    </a:lnTo>
                    <a:lnTo>
                      <a:pt x="14" y="38"/>
                    </a:lnTo>
                    <a:lnTo>
                      <a:pt x="14" y="38"/>
                    </a:lnTo>
                    <a:lnTo>
                      <a:pt x="20" y="38"/>
                    </a:lnTo>
                    <a:lnTo>
                      <a:pt x="20" y="38"/>
                    </a:lnTo>
                    <a:lnTo>
                      <a:pt x="26" y="36"/>
                    </a:lnTo>
                    <a:lnTo>
                      <a:pt x="30" y="34"/>
                    </a:lnTo>
                    <a:lnTo>
                      <a:pt x="34" y="30"/>
                    </a:lnTo>
                    <a:lnTo>
                      <a:pt x="38" y="24"/>
                    </a:lnTo>
                    <a:lnTo>
                      <a:pt x="38" y="24"/>
                    </a:lnTo>
                    <a:lnTo>
                      <a:pt x="38" y="16"/>
                    </a:lnTo>
                    <a:lnTo>
                      <a:pt x="36" y="10"/>
                    </a:lnTo>
                    <a:lnTo>
                      <a:pt x="30" y="4"/>
                    </a:lnTo>
                    <a:lnTo>
                      <a:pt x="24" y="2"/>
                    </a:lnTo>
                    <a:lnTo>
                      <a:pt x="24" y="2"/>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9" name="Freeform 176"/>
              <p:cNvSpPr>
                <a:spLocks/>
              </p:cNvSpPr>
              <p:nvPr/>
            </p:nvSpPr>
            <p:spPr bwMode="auto">
              <a:xfrm>
                <a:off x="5476875" y="3657600"/>
                <a:ext cx="60325" cy="60325"/>
              </a:xfrm>
              <a:custGeom>
                <a:avLst/>
                <a:gdLst/>
                <a:ahLst/>
                <a:cxnLst>
                  <a:cxn ang="0">
                    <a:pos x="20" y="0"/>
                  </a:cxn>
                  <a:cxn ang="0">
                    <a:pos x="20" y="0"/>
                  </a:cxn>
                  <a:cxn ang="0">
                    <a:pos x="14" y="2"/>
                  </a:cxn>
                  <a:cxn ang="0">
                    <a:pos x="8" y="4"/>
                  </a:cxn>
                  <a:cxn ang="0">
                    <a:pos x="4" y="8"/>
                  </a:cxn>
                  <a:cxn ang="0">
                    <a:pos x="0" y="14"/>
                  </a:cxn>
                  <a:cxn ang="0">
                    <a:pos x="0" y="14"/>
                  </a:cxn>
                  <a:cxn ang="0">
                    <a:pos x="0" y="22"/>
                  </a:cxn>
                  <a:cxn ang="0">
                    <a:pos x="2" y="28"/>
                  </a:cxn>
                  <a:cxn ang="0">
                    <a:pos x="8" y="34"/>
                  </a:cxn>
                  <a:cxn ang="0">
                    <a:pos x="14" y="38"/>
                  </a:cxn>
                  <a:cxn ang="0">
                    <a:pos x="14" y="38"/>
                  </a:cxn>
                  <a:cxn ang="0">
                    <a:pos x="20" y="38"/>
                  </a:cxn>
                  <a:cxn ang="0">
                    <a:pos x="20" y="38"/>
                  </a:cxn>
                  <a:cxn ang="0">
                    <a:pos x="26" y="36"/>
                  </a:cxn>
                  <a:cxn ang="0">
                    <a:pos x="30" y="34"/>
                  </a:cxn>
                  <a:cxn ang="0">
                    <a:pos x="34" y="30"/>
                  </a:cxn>
                  <a:cxn ang="0">
                    <a:pos x="38" y="24"/>
                  </a:cxn>
                  <a:cxn ang="0">
                    <a:pos x="38" y="24"/>
                  </a:cxn>
                  <a:cxn ang="0">
                    <a:pos x="38" y="16"/>
                  </a:cxn>
                  <a:cxn ang="0">
                    <a:pos x="36" y="10"/>
                  </a:cxn>
                  <a:cxn ang="0">
                    <a:pos x="30" y="4"/>
                  </a:cxn>
                  <a:cxn ang="0">
                    <a:pos x="24" y="2"/>
                  </a:cxn>
                  <a:cxn ang="0">
                    <a:pos x="24" y="2"/>
                  </a:cxn>
                  <a:cxn ang="0">
                    <a:pos x="20" y="0"/>
                  </a:cxn>
                </a:cxnLst>
                <a:rect l="0" t="0" r="r" b="b"/>
                <a:pathLst>
                  <a:path w="38" h="38">
                    <a:moveTo>
                      <a:pt x="20" y="0"/>
                    </a:moveTo>
                    <a:lnTo>
                      <a:pt x="20" y="0"/>
                    </a:lnTo>
                    <a:lnTo>
                      <a:pt x="14" y="2"/>
                    </a:lnTo>
                    <a:lnTo>
                      <a:pt x="8" y="4"/>
                    </a:lnTo>
                    <a:lnTo>
                      <a:pt x="4" y="8"/>
                    </a:lnTo>
                    <a:lnTo>
                      <a:pt x="0" y="14"/>
                    </a:lnTo>
                    <a:lnTo>
                      <a:pt x="0" y="14"/>
                    </a:lnTo>
                    <a:lnTo>
                      <a:pt x="0" y="22"/>
                    </a:lnTo>
                    <a:lnTo>
                      <a:pt x="2" y="28"/>
                    </a:lnTo>
                    <a:lnTo>
                      <a:pt x="8" y="34"/>
                    </a:lnTo>
                    <a:lnTo>
                      <a:pt x="14" y="38"/>
                    </a:lnTo>
                    <a:lnTo>
                      <a:pt x="14" y="38"/>
                    </a:lnTo>
                    <a:lnTo>
                      <a:pt x="20" y="38"/>
                    </a:lnTo>
                    <a:lnTo>
                      <a:pt x="20" y="38"/>
                    </a:lnTo>
                    <a:lnTo>
                      <a:pt x="26" y="36"/>
                    </a:lnTo>
                    <a:lnTo>
                      <a:pt x="30" y="34"/>
                    </a:lnTo>
                    <a:lnTo>
                      <a:pt x="34" y="30"/>
                    </a:lnTo>
                    <a:lnTo>
                      <a:pt x="38" y="24"/>
                    </a:lnTo>
                    <a:lnTo>
                      <a:pt x="38" y="24"/>
                    </a:lnTo>
                    <a:lnTo>
                      <a:pt x="38" y="16"/>
                    </a:lnTo>
                    <a:lnTo>
                      <a:pt x="36" y="10"/>
                    </a:lnTo>
                    <a:lnTo>
                      <a:pt x="30" y="4"/>
                    </a:lnTo>
                    <a:lnTo>
                      <a:pt x="24" y="2"/>
                    </a:lnTo>
                    <a:lnTo>
                      <a:pt x="24" y="2"/>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0" name="Freeform 177"/>
              <p:cNvSpPr>
                <a:spLocks/>
              </p:cNvSpPr>
              <p:nvPr/>
            </p:nvSpPr>
            <p:spPr bwMode="auto">
              <a:xfrm>
                <a:off x="5664200" y="3613150"/>
                <a:ext cx="50800" cy="53975"/>
              </a:xfrm>
              <a:custGeom>
                <a:avLst/>
                <a:gdLst/>
                <a:ahLst/>
                <a:cxnLst>
                  <a:cxn ang="0">
                    <a:pos x="16" y="0"/>
                  </a:cxn>
                  <a:cxn ang="0">
                    <a:pos x="16" y="0"/>
                  </a:cxn>
                  <a:cxn ang="0">
                    <a:pos x="10" y="0"/>
                  </a:cxn>
                  <a:cxn ang="0">
                    <a:pos x="6" y="2"/>
                  </a:cxn>
                  <a:cxn ang="0">
                    <a:pos x="2" y="6"/>
                  </a:cxn>
                  <a:cxn ang="0">
                    <a:pos x="0" y="12"/>
                  </a:cxn>
                  <a:cxn ang="0">
                    <a:pos x="0" y="12"/>
                  </a:cxn>
                  <a:cxn ang="0">
                    <a:pos x="0" y="18"/>
                  </a:cxn>
                  <a:cxn ang="0">
                    <a:pos x="2" y="24"/>
                  </a:cxn>
                  <a:cxn ang="0">
                    <a:pos x="6" y="30"/>
                  </a:cxn>
                  <a:cxn ang="0">
                    <a:pos x="12" y="32"/>
                  </a:cxn>
                  <a:cxn ang="0">
                    <a:pos x="12" y="32"/>
                  </a:cxn>
                  <a:cxn ang="0">
                    <a:pos x="16" y="34"/>
                  </a:cxn>
                  <a:cxn ang="0">
                    <a:pos x="16" y="34"/>
                  </a:cxn>
                  <a:cxn ang="0">
                    <a:pos x="22" y="32"/>
                  </a:cxn>
                  <a:cxn ang="0">
                    <a:pos x="26" y="30"/>
                  </a:cxn>
                  <a:cxn ang="0">
                    <a:pos x="30" y="26"/>
                  </a:cxn>
                  <a:cxn ang="0">
                    <a:pos x="32" y="20"/>
                  </a:cxn>
                  <a:cxn ang="0">
                    <a:pos x="32" y="20"/>
                  </a:cxn>
                  <a:cxn ang="0">
                    <a:pos x="32" y="14"/>
                  </a:cxn>
                  <a:cxn ang="0">
                    <a:pos x="30" y="8"/>
                  </a:cxn>
                  <a:cxn ang="0">
                    <a:pos x="26" y="4"/>
                  </a:cxn>
                  <a:cxn ang="0">
                    <a:pos x="20" y="0"/>
                  </a:cxn>
                  <a:cxn ang="0">
                    <a:pos x="20" y="0"/>
                  </a:cxn>
                  <a:cxn ang="0">
                    <a:pos x="16" y="0"/>
                  </a:cxn>
                </a:cxnLst>
                <a:rect l="0" t="0" r="r" b="b"/>
                <a:pathLst>
                  <a:path w="32" h="34">
                    <a:moveTo>
                      <a:pt x="16" y="0"/>
                    </a:moveTo>
                    <a:lnTo>
                      <a:pt x="16" y="0"/>
                    </a:lnTo>
                    <a:lnTo>
                      <a:pt x="10" y="0"/>
                    </a:lnTo>
                    <a:lnTo>
                      <a:pt x="6" y="2"/>
                    </a:lnTo>
                    <a:lnTo>
                      <a:pt x="2" y="6"/>
                    </a:lnTo>
                    <a:lnTo>
                      <a:pt x="0" y="12"/>
                    </a:lnTo>
                    <a:lnTo>
                      <a:pt x="0" y="12"/>
                    </a:lnTo>
                    <a:lnTo>
                      <a:pt x="0" y="18"/>
                    </a:lnTo>
                    <a:lnTo>
                      <a:pt x="2" y="24"/>
                    </a:lnTo>
                    <a:lnTo>
                      <a:pt x="6" y="30"/>
                    </a:lnTo>
                    <a:lnTo>
                      <a:pt x="12" y="32"/>
                    </a:lnTo>
                    <a:lnTo>
                      <a:pt x="12" y="32"/>
                    </a:lnTo>
                    <a:lnTo>
                      <a:pt x="16" y="34"/>
                    </a:lnTo>
                    <a:lnTo>
                      <a:pt x="16" y="34"/>
                    </a:lnTo>
                    <a:lnTo>
                      <a:pt x="22" y="32"/>
                    </a:lnTo>
                    <a:lnTo>
                      <a:pt x="26" y="30"/>
                    </a:lnTo>
                    <a:lnTo>
                      <a:pt x="30" y="26"/>
                    </a:lnTo>
                    <a:lnTo>
                      <a:pt x="32" y="20"/>
                    </a:lnTo>
                    <a:lnTo>
                      <a:pt x="32" y="20"/>
                    </a:lnTo>
                    <a:lnTo>
                      <a:pt x="32" y="14"/>
                    </a:lnTo>
                    <a:lnTo>
                      <a:pt x="30" y="8"/>
                    </a:lnTo>
                    <a:lnTo>
                      <a:pt x="26" y="4"/>
                    </a:lnTo>
                    <a:lnTo>
                      <a:pt x="20" y="0"/>
                    </a:lnTo>
                    <a:lnTo>
                      <a:pt x="20"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1" name="Freeform 178"/>
              <p:cNvSpPr>
                <a:spLocks/>
              </p:cNvSpPr>
              <p:nvPr/>
            </p:nvSpPr>
            <p:spPr bwMode="auto">
              <a:xfrm>
                <a:off x="5664200" y="3613150"/>
                <a:ext cx="50800" cy="53975"/>
              </a:xfrm>
              <a:custGeom>
                <a:avLst/>
                <a:gdLst/>
                <a:ahLst/>
                <a:cxnLst>
                  <a:cxn ang="0">
                    <a:pos x="16" y="0"/>
                  </a:cxn>
                  <a:cxn ang="0">
                    <a:pos x="16" y="0"/>
                  </a:cxn>
                  <a:cxn ang="0">
                    <a:pos x="10" y="0"/>
                  </a:cxn>
                  <a:cxn ang="0">
                    <a:pos x="6" y="2"/>
                  </a:cxn>
                  <a:cxn ang="0">
                    <a:pos x="2" y="6"/>
                  </a:cxn>
                  <a:cxn ang="0">
                    <a:pos x="0" y="12"/>
                  </a:cxn>
                  <a:cxn ang="0">
                    <a:pos x="0" y="12"/>
                  </a:cxn>
                  <a:cxn ang="0">
                    <a:pos x="0" y="18"/>
                  </a:cxn>
                  <a:cxn ang="0">
                    <a:pos x="2" y="24"/>
                  </a:cxn>
                  <a:cxn ang="0">
                    <a:pos x="6" y="30"/>
                  </a:cxn>
                  <a:cxn ang="0">
                    <a:pos x="12" y="32"/>
                  </a:cxn>
                  <a:cxn ang="0">
                    <a:pos x="12" y="32"/>
                  </a:cxn>
                  <a:cxn ang="0">
                    <a:pos x="16" y="34"/>
                  </a:cxn>
                  <a:cxn ang="0">
                    <a:pos x="16" y="34"/>
                  </a:cxn>
                  <a:cxn ang="0">
                    <a:pos x="22" y="32"/>
                  </a:cxn>
                  <a:cxn ang="0">
                    <a:pos x="26" y="30"/>
                  </a:cxn>
                  <a:cxn ang="0">
                    <a:pos x="30" y="26"/>
                  </a:cxn>
                  <a:cxn ang="0">
                    <a:pos x="32" y="20"/>
                  </a:cxn>
                  <a:cxn ang="0">
                    <a:pos x="32" y="20"/>
                  </a:cxn>
                  <a:cxn ang="0">
                    <a:pos x="32" y="14"/>
                  </a:cxn>
                  <a:cxn ang="0">
                    <a:pos x="30" y="8"/>
                  </a:cxn>
                  <a:cxn ang="0">
                    <a:pos x="26" y="4"/>
                  </a:cxn>
                  <a:cxn ang="0">
                    <a:pos x="20" y="0"/>
                  </a:cxn>
                  <a:cxn ang="0">
                    <a:pos x="20" y="0"/>
                  </a:cxn>
                  <a:cxn ang="0">
                    <a:pos x="16" y="0"/>
                  </a:cxn>
                </a:cxnLst>
                <a:rect l="0" t="0" r="r" b="b"/>
                <a:pathLst>
                  <a:path w="32" h="34">
                    <a:moveTo>
                      <a:pt x="16" y="0"/>
                    </a:moveTo>
                    <a:lnTo>
                      <a:pt x="16" y="0"/>
                    </a:lnTo>
                    <a:lnTo>
                      <a:pt x="10" y="0"/>
                    </a:lnTo>
                    <a:lnTo>
                      <a:pt x="6" y="2"/>
                    </a:lnTo>
                    <a:lnTo>
                      <a:pt x="2" y="6"/>
                    </a:lnTo>
                    <a:lnTo>
                      <a:pt x="0" y="12"/>
                    </a:lnTo>
                    <a:lnTo>
                      <a:pt x="0" y="12"/>
                    </a:lnTo>
                    <a:lnTo>
                      <a:pt x="0" y="18"/>
                    </a:lnTo>
                    <a:lnTo>
                      <a:pt x="2" y="24"/>
                    </a:lnTo>
                    <a:lnTo>
                      <a:pt x="6" y="30"/>
                    </a:lnTo>
                    <a:lnTo>
                      <a:pt x="12" y="32"/>
                    </a:lnTo>
                    <a:lnTo>
                      <a:pt x="12" y="32"/>
                    </a:lnTo>
                    <a:lnTo>
                      <a:pt x="16" y="34"/>
                    </a:lnTo>
                    <a:lnTo>
                      <a:pt x="16" y="34"/>
                    </a:lnTo>
                    <a:lnTo>
                      <a:pt x="22" y="32"/>
                    </a:lnTo>
                    <a:lnTo>
                      <a:pt x="26" y="30"/>
                    </a:lnTo>
                    <a:lnTo>
                      <a:pt x="30" y="26"/>
                    </a:lnTo>
                    <a:lnTo>
                      <a:pt x="32" y="20"/>
                    </a:lnTo>
                    <a:lnTo>
                      <a:pt x="32" y="20"/>
                    </a:lnTo>
                    <a:lnTo>
                      <a:pt x="32" y="14"/>
                    </a:lnTo>
                    <a:lnTo>
                      <a:pt x="30" y="8"/>
                    </a:lnTo>
                    <a:lnTo>
                      <a:pt x="26" y="4"/>
                    </a:lnTo>
                    <a:lnTo>
                      <a:pt x="20" y="0"/>
                    </a:lnTo>
                    <a:lnTo>
                      <a:pt x="20"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2" name="Freeform 179"/>
              <p:cNvSpPr>
                <a:spLocks/>
              </p:cNvSpPr>
              <p:nvPr/>
            </p:nvSpPr>
            <p:spPr bwMode="auto">
              <a:xfrm>
                <a:off x="5851525" y="3597275"/>
                <a:ext cx="47625" cy="50800"/>
              </a:xfrm>
              <a:custGeom>
                <a:avLst/>
                <a:gdLst/>
                <a:ahLst/>
                <a:cxnLst>
                  <a:cxn ang="0">
                    <a:pos x="16" y="0"/>
                  </a:cxn>
                  <a:cxn ang="0">
                    <a:pos x="16" y="0"/>
                  </a:cxn>
                  <a:cxn ang="0">
                    <a:pos x="12" y="2"/>
                  </a:cxn>
                  <a:cxn ang="0">
                    <a:pos x="6" y="4"/>
                  </a:cxn>
                  <a:cxn ang="0">
                    <a:pos x="4" y="8"/>
                  </a:cxn>
                  <a:cxn ang="0">
                    <a:pos x="2" y="12"/>
                  </a:cxn>
                  <a:cxn ang="0">
                    <a:pos x="2" y="12"/>
                  </a:cxn>
                  <a:cxn ang="0">
                    <a:pos x="0" y="18"/>
                  </a:cxn>
                  <a:cxn ang="0">
                    <a:pos x="2" y="24"/>
                  </a:cxn>
                  <a:cxn ang="0">
                    <a:pos x="6" y="28"/>
                  </a:cxn>
                  <a:cxn ang="0">
                    <a:pos x="12" y="30"/>
                  </a:cxn>
                  <a:cxn ang="0">
                    <a:pos x="12" y="30"/>
                  </a:cxn>
                  <a:cxn ang="0">
                    <a:pos x="16" y="32"/>
                  </a:cxn>
                  <a:cxn ang="0">
                    <a:pos x="16" y="32"/>
                  </a:cxn>
                  <a:cxn ang="0">
                    <a:pos x="20" y="30"/>
                  </a:cxn>
                  <a:cxn ang="0">
                    <a:pos x="26" y="28"/>
                  </a:cxn>
                  <a:cxn ang="0">
                    <a:pos x="28" y="24"/>
                  </a:cxn>
                  <a:cxn ang="0">
                    <a:pos x="30" y="20"/>
                  </a:cxn>
                  <a:cxn ang="0">
                    <a:pos x="30" y="20"/>
                  </a:cxn>
                  <a:cxn ang="0">
                    <a:pos x="30" y="14"/>
                  </a:cxn>
                  <a:cxn ang="0">
                    <a:pos x="30" y="8"/>
                  </a:cxn>
                  <a:cxn ang="0">
                    <a:pos x="26" y="4"/>
                  </a:cxn>
                  <a:cxn ang="0">
                    <a:pos x="20" y="2"/>
                  </a:cxn>
                  <a:cxn ang="0">
                    <a:pos x="20" y="2"/>
                  </a:cxn>
                  <a:cxn ang="0">
                    <a:pos x="16" y="0"/>
                  </a:cxn>
                </a:cxnLst>
                <a:rect l="0" t="0" r="r" b="b"/>
                <a:pathLst>
                  <a:path w="30" h="32">
                    <a:moveTo>
                      <a:pt x="16" y="0"/>
                    </a:moveTo>
                    <a:lnTo>
                      <a:pt x="16" y="0"/>
                    </a:lnTo>
                    <a:lnTo>
                      <a:pt x="12" y="2"/>
                    </a:lnTo>
                    <a:lnTo>
                      <a:pt x="6" y="4"/>
                    </a:lnTo>
                    <a:lnTo>
                      <a:pt x="4" y="8"/>
                    </a:lnTo>
                    <a:lnTo>
                      <a:pt x="2" y="12"/>
                    </a:lnTo>
                    <a:lnTo>
                      <a:pt x="2" y="12"/>
                    </a:lnTo>
                    <a:lnTo>
                      <a:pt x="0" y="18"/>
                    </a:lnTo>
                    <a:lnTo>
                      <a:pt x="2" y="24"/>
                    </a:lnTo>
                    <a:lnTo>
                      <a:pt x="6" y="28"/>
                    </a:lnTo>
                    <a:lnTo>
                      <a:pt x="12" y="30"/>
                    </a:lnTo>
                    <a:lnTo>
                      <a:pt x="12" y="30"/>
                    </a:lnTo>
                    <a:lnTo>
                      <a:pt x="16" y="32"/>
                    </a:lnTo>
                    <a:lnTo>
                      <a:pt x="16" y="32"/>
                    </a:lnTo>
                    <a:lnTo>
                      <a:pt x="20" y="30"/>
                    </a:lnTo>
                    <a:lnTo>
                      <a:pt x="26" y="28"/>
                    </a:lnTo>
                    <a:lnTo>
                      <a:pt x="28" y="24"/>
                    </a:lnTo>
                    <a:lnTo>
                      <a:pt x="30" y="20"/>
                    </a:lnTo>
                    <a:lnTo>
                      <a:pt x="30" y="20"/>
                    </a:lnTo>
                    <a:lnTo>
                      <a:pt x="30" y="14"/>
                    </a:lnTo>
                    <a:lnTo>
                      <a:pt x="30" y="8"/>
                    </a:lnTo>
                    <a:lnTo>
                      <a:pt x="26" y="4"/>
                    </a:lnTo>
                    <a:lnTo>
                      <a:pt x="20" y="2"/>
                    </a:lnTo>
                    <a:lnTo>
                      <a:pt x="20" y="2"/>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3" name="Freeform 180"/>
              <p:cNvSpPr>
                <a:spLocks/>
              </p:cNvSpPr>
              <p:nvPr/>
            </p:nvSpPr>
            <p:spPr bwMode="auto">
              <a:xfrm>
                <a:off x="5851525" y="3597275"/>
                <a:ext cx="47625" cy="50800"/>
              </a:xfrm>
              <a:custGeom>
                <a:avLst/>
                <a:gdLst/>
                <a:ahLst/>
                <a:cxnLst>
                  <a:cxn ang="0">
                    <a:pos x="16" y="0"/>
                  </a:cxn>
                  <a:cxn ang="0">
                    <a:pos x="16" y="0"/>
                  </a:cxn>
                  <a:cxn ang="0">
                    <a:pos x="12" y="2"/>
                  </a:cxn>
                  <a:cxn ang="0">
                    <a:pos x="6" y="4"/>
                  </a:cxn>
                  <a:cxn ang="0">
                    <a:pos x="4" y="8"/>
                  </a:cxn>
                  <a:cxn ang="0">
                    <a:pos x="2" y="12"/>
                  </a:cxn>
                  <a:cxn ang="0">
                    <a:pos x="2" y="12"/>
                  </a:cxn>
                  <a:cxn ang="0">
                    <a:pos x="0" y="18"/>
                  </a:cxn>
                  <a:cxn ang="0">
                    <a:pos x="2" y="24"/>
                  </a:cxn>
                  <a:cxn ang="0">
                    <a:pos x="6" y="28"/>
                  </a:cxn>
                  <a:cxn ang="0">
                    <a:pos x="12" y="30"/>
                  </a:cxn>
                  <a:cxn ang="0">
                    <a:pos x="12" y="30"/>
                  </a:cxn>
                  <a:cxn ang="0">
                    <a:pos x="16" y="32"/>
                  </a:cxn>
                  <a:cxn ang="0">
                    <a:pos x="16" y="32"/>
                  </a:cxn>
                  <a:cxn ang="0">
                    <a:pos x="20" y="30"/>
                  </a:cxn>
                  <a:cxn ang="0">
                    <a:pos x="26" y="28"/>
                  </a:cxn>
                  <a:cxn ang="0">
                    <a:pos x="28" y="24"/>
                  </a:cxn>
                  <a:cxn ang="0">
                    <a:pos x="30" y="20"/>
                  </a:cxn>
                  <a:cxn ang="0">
                    <a:pos x="30" y="20"/>
                  </a:cxn>
                  <a:cxn ang="0">
                    <a:pos x="30" y="14"/>
                  </a:cxn>
                  <a:cxn ang="0">
                    <a:pos x="30" y="8"/>
                  </a:cxn>
                  <a:cxn ang="0">
                    <a:pos x="26" y="4"/>
                  </a:cxn>
                  <a:cxn ang="0">
                    <a:pos x="20" y="2"/>
                  </a:cxn>
                  <a:cxn ang="0">
                    <a:pos x="20" y="2"/>
                  </a:cxn>
                  <a:cxn ang="0">
                    <a:pos x="16" y="0"/>
                  </a:cxn>
                </a:cxnLst>
                <a:rect l="0" t="0" r="r" b="b"/>
                <a:pathLst>
                  <a:path w="30" h="32">
                    <a:moveTo>
                      <a:pt x="16" y="0"/>
                    </a:moveTo>
                    <a:lnTo>
                      <a:pt x="16" y="0"/>
                    </a:lnTo>
                    <a:lnTo>
                      <a:pt x="12" y="2"/>
                    </a:lnTo>
                    <a:lnTo>
                      <a:pt x="6" y="4"/>
                    </a:lnTo>
                    <a:lnTo>
                      <a:pt x="4" y="8"/>
                    </a:lnTo>
                    <a:lnTo>
                      <a:pt x="2" y="12"/>
                    </a:lnTo>
                    <a:lnTo>
                      <a:pt x="2" y="12"/>
                    </a:lnTo>
                    <a:lnTo>
                      <a:pt x="0" y="18"/>
                    </a:lnTo>
                    <a:lnTo>
                      <a:pt x="2" y="24"/>
                    </a:lnTo>
                    <a:lnTo>
                      <a:pt x="6" y="28"/>
                    </a:lnTo>
                    <a:lnTo>
                      <a:pt x="12" y="30"/>
                    </a:lnTo>
                    <a:lnTo>
                      <a:pt x="12" y="30"/>
                    </a:lnTo>
                    <a:lnTo>
                      <a:pt x="16" y="32"/>
                    </a:lnTo>
                    <a:lnTo>
                      <a:pt x="16" y="32"/>
                    </a:lnTo>
                    <a:lnTo>
                      <a:pt x="20" y="30"/>
                    </a:lnTo>
                    <a:lnTo>
                      <a:pt x="26" y="28"/>
                    </a:lnTo>
                    <a:lnTo>
                      <a:pt x="28" y="24"/>
                    </a:lnTo>
                    <a:lnTo>
                      <a:pt x="30" y="20"/>
                    </a:lnTo>
                    <a:lnTo>
                      <a:pt x="30" y="20"/>
                    </a:lnTo>
                    <a:lnTo>
                      <a:pt x="30" y="14"/>
                    </a:lnTo>
                    <a:lnTo>
                      <a:pt x="30" y="8"/>
                    </a:lnTo>
                    <a:lnTo>
                      <a:pt x="26" y="4"/>
                    </a:lnTo>
                    <a:lnTo>
                      <a:pt x="20" y="2"/>
                    </a:lnTo>
                    <a:lnTo>
                      <a:pt x="20" y="2"/>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4" name="Freeform 181"/>
              <p:cNvSpPr>
                <a:spLocks/>
              </p:cNvSpPr>
              <p:nvPr/>
            </p:nvSpPr>
            <p:spPr bwMode="auto">
              <a:xfrm>
                <a:off x="6042025" y="3616325"/>
                <a:ext cx="44450" cy="44450"/>
              </a:xfrm>
              <a:custGeom>
                <a:avLst/>
                <a:gdLst/>
                <a:ahLst/>
                <a:cxnLst>
                  <a:cxn ang="0">
                    <a:pos x="14" y="0"/>
                  </a:cxn>
                  <a:cxn ang="0">
                    <a:pos x="14" y="0"/>
                  </a:cxn>
                  <a:cxn ang="0">
                    <a:pos x="10" y="2"/>
                  </a:cxn>
                  <a:cxn ang="0">
                    <a:pos x="6" y="4"/>
                  </a:cxn>
                  <a:cxn ang="0">
                    <a:pos x="4" y="6"/>
                  </a:cxn>
                  <a:cxn ang="0">
                    <a:pos x="2" y="10"/>
                  </a:cxn>
                  <a:cxn ang="0">
                    <a:pos x="2" y="10"/>
                  </a:cxn>
                  <a:cxn ang="0">
                    <a:pos x="0" y="16"/>
                  </a:cxn>
                  <a:cxn ang="0">
                    <a:pos x="2" y="22"/>
                  </a:cxn>
                  <a:cxn ang="0">
                    <a:pos x="6" y="26"/>
                  </a:cxn>
                  <a:cxn ang="0">
                    <a:pos x="10" y="28"/>
                  </a:cxn>
                  <a:cxn ang="0">
                    <a:pos x="10" y="28"/>
                  </a:cxn>
                  <a:cxn ang="0">
                    <a:pos x="14" y="28"/>
                  </a:cxn>
                  <a:cxn ang="0">
                    <a:pos x="14" y="28"/>
                  </a:cxn>
                  <a:cxn ang="0">
                    <a:pos x="18" y="28"/>
                  </a:cxn>
                  <a:cxn ang="0">
                    <a:pos x="22" y="26"/>
                  </a:cxn>
                  <a:cxn ang="0">
                    <a:pos x="26" y="22"/>
                  </a:cxn>
                  <a:cxn ang="0">
                    <a:pos x="28" y="18"/>
                  </a:cxn>
                  <a:cxn ang="0">
                    <a:pos x="28" y="18"/>
                  </a:cxn>
                  <a:cxn ang="0">
                    <a:pos x="28" y="12"/>
                  </a:cxn>
                  <a:cxn ang="0">
                    <a:pos x="26" y="8"/>
                  </a:cxn>
                  <a:cxn ang="0">
                    <a:pos x="22" y="4"/>
                  </a:cxn>
                  <a:cxn ang="0">
                    <a:pos x="18" y="2"/>
                  </a:cxn>
                  <a:cxn ang="0">
                    <a:pos x="18" y="2"/>
                  </a:cxn>
                  <a:cxn ang="0">
                    <a:pos x="14" y="0"/>
                  </a:cxn>
                </a:cxnLst>
                <a:rect l="0" t="0" r="r" b="b"/>
                <a:pathLst>
                  <a:path w="28" h="28">
                    <a:moveTo>
                      <a:pt x="14" y="0"/>
                    </a:moveTo>
                    <a:lnTo>
                      <a:pt x="14" y="0"/>
                    </a:lnTo>
                    <a:lnTo>
                      <a:pt x="10" y="2"/>
                    </a:lnTo>
                    <a:lnTo>
                      <a:pt x="6" y="4"/>
                    </a:lnTo>
                    <a:lnTo>
                      <a:pt x="4" y="6"/>
                    </a:lnTo>
                    <a:lnTo>
                      <a:pt x="2" y="10"/>
                    </a:lnTo>
                    <a:lnTo>
                      <a:pt x="2" y="10"/>
                    </a:lnTo>
                    <a:lnTo>
                      <a:pt x="0" y="16"/>
                    </a:lnTo>
                    <a:lnTo>
                      <a:pt x="2" y="22"/>
                    </a:lnTo>
                    <a:lnTo>
                      <a:pt x="6" y="26"/>
                    </a:lnTo>
                    <a:lnTo>
                      <a:pt x="10" y="28"/>
                    </a:lnTo>
                    <a:lnTo>
                      <a:pt x="10" y="28"/>
                    </a:lnTo>
                    <a:lnTo>
                      <a:pt x="14" y="28"/>
                    </a:lnTo>
                    <a:lnTo>
                      <a:pt x="14" y="28"/>
                    </a:lnTo>
                    <a:lnTo>
                      <a:pt x="18" y="28"/>
                    </a:lnTo>
                    <a:lnTo>
                      <a:pt x="22" y="26"/>
                    </a:lnTo>
                    <a:lnTo>
                      <a:pt x="26" y="22"/>
                    </a:lnTo>
                    <a:lnTo>
                      <a:pt x="28" y="18"/>
                    </a:lnTo>
                    <a:lnTo>
                      <a:pt x="28" y="18"/>
                    </a:lnTo>
                    <a:lnTo>
                      <a:pt x="28" y="12"/>
                    </a:lnTo>
                    <a:lnTo>
                      <a:pt x="26" y="8"/>
                    </a:lnTo>
                    <a:lnTo>
                      <a:pt x="22" y="4"/>
                    </a:lnTo>
                    <a:lnTo>
                      <a:pt x="18" y="2"/>
                    </a:lnTo>
                    <a:lnTo>
                      <a:pt x="18" y="2"/>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5" name="Freeform 182"/>
              <p:cNvSpPr>
                <a:spLocks/>
              </p:cNvSpPr>
              <p:nvPr/>
            </p:nvSpPr>
            <p:spPr bwMode="auto">
              <a:xfrm>
                <a:off x="6042025" y="3616325"/>
                <a:ext cx="44450" cy="44450"/>
              </a:xfrm>
              <a:custGeom>
                <a:avLst/>
                <a:gdLst/>
                <a:ahLst/>
                <a:cxnLst>
                  <a:cxn ang="0">
                    <a:pos x="14" y="0"/>
                  </a:cxn>
                  <a:cxn ang="0">
                    <a:pos x="14" y="0"/>
                  </a:cxn>
                  <a:cxn ang="0">
                    <a:pos x="10" y="2"/>
                  </a:cxn>
                  <a:cxn ang="0">
                    <a:pos x="6" y="4"/>
                  </a:cxn>
                  <a:cxn ang="0">
                    <a:pos x="4" y="6"/>
                  </a:cxn>
                  <a:cxn ang="0">
                    <a:pos x="2" y="10"/>
                  </a:cxn>
                  <a:cxn ang="0">
                    <a:pos x="2" y="10"/>
                  </a:cxn>
                  <a:cxn ang="0">
                    <a:pos x="0" y="16"/>
                  </a:cxn>
                  <a:cxn ang="0">
                    <a:pos x="2" y="22"/>
                  </a:cxn>
                  <a:cxn ang="0">
                    <a:pos x="6" y="26"/>
                  </a:cxn>
                  <a:cxn ang="0">
                    <a:pos x="10" y="28"/>
                  </a:cxn>
                  <a:cxn ang="0">
                    <a:pos x="10" y="28"/>
                  </a:cxn>
                  <a:cxn ang="0">
                    <a:pos x="14" y="28"/>
                  </a:cxn>
                  <a:cxn ang="0">
                    <a:pos x="14" y="28"/>
                  </a:cxn>
                  <a:cxn ang="0">
                    <a:pos x="18" y="28"/>
                  </a:cxn>
                  <a:cxn ang="0">
                    <a:pos x="22" y="26"/>
                  </a:cxn>
                  <a:cxn ang="0">
                    <a:pos x="26" y="22"/>
                  </a:cxn>
                  <a:cxn ang="0">
                    <a:pos x="28" y="18"/>
                  </a:cxn>
                  <a:cxn ang="0">
                    <a:pos x="28" y="18"/>
                  </a:cxn>
                  <a:cxn ang="0">
                    <a:pos x="28" y="12"/>
                  </a:cxn>
                  <a:cxn ang="0">
                    <a:pos x="26" y="8"/>
                  </a:cxn>
                  <a:cxn ang="0">
                    <a:pos x="22" y="4"/>
                  </a:cxn>
                  <a:cxn ang="0">
                    <a:pos x="18" y="2"/>
                  </a:cxn>
                  <a:cxn ang="0">
                    <a:pos x="18" y="2"/>
                  </a:cxn>
                  <a:cxn ang="0">
                    <a:pos x="14" y="0"/>
                  </a:cxn>
                </a:cxnLst>
                <a:rect l="0" t="0" r="r" b="b"/>
                <a:pathLst>
                  <a:path w="28" h="28">
                    <a:moveTo>
                      <a:pt x="14" y="0"/>
                    </a:moveTo>
                    <a:lnTo>
                      <a:pt x="14" y="0"/>
                    </a:lnTo>
                    <a:lnTo>
                      <a:pt x="10" y="2"/>
                    </a:lnTo>
                    <a:lnTo>
                      <a:pt x="6" y="4"/>
                    </a:lnTo>
                    <a:lnTo>
                      <a:pt x="4" y="6"/>
                    </a:lnTo>
                    <a:lnTo>
                      <a:pt x="2" y="10"/>
                    </a:lnTo>
                    <a:lnTo>
                      <a:pt x="2" y="10"/>
                    </a:lnTo>
                    <a:lnTo>
                      <a:pt x="0" y="16"/>
                    </a:lnTo>
                    <a:lnTo>
                      <a:pt x="2" y="22"/>
                    </a:lnTo>
                    <a:lnTo>
                      <a:pt x="6" y="26"/>
                    </a:lnTo>
                    <a:lnTo>
                      <a:pt x="10" y="28"/>
                    </a:lnTo>
                    <a:lnTo>
                      <a:pt x="10" y="28"/>
                    </a:lnTo>
                    <a:lnTo>
                      <a:pt x="14" y="28"/>
                    </a:lnTo>
                    <a:lnTo>
                      <a:pt x="14" y="28"/>
                    </a:lnTo>
                    <a:lnTo>
                      <a:pt x="18" y="28"/>
                    </a:lnTo>
                    <a:lnTo>
                      <a:pt x="22" y="26"/>
                    </a:lnTo>
                    <a:lnTo>
                      <a:pt x="26" y="22"/>
                    </a:lnTo>
                    <a:lnTo>
                      <a:pt x="28" y="18"/>
                    </a:lnTo>
                    <a:lnTo>
                      <a:pt x="28" y="18"/>
                    </a:lnTo>
                    <a:lnTo>
                      <a:pt x="28" y="12"/>
                    </a:lnTo>
                    <a:lnTo>
                      <a:pt x="26" y="8"/>
                    </a:lnTo>
                    <a:lnTo>
                      <a:pt x="22" y="4"/>
                    </a:lnTo>
                    <a:lnTo>
                      <a:pt x="18" y="2"/>
                    </a:lnTo>
                    <a:lnTo>
                      <a:pt x="18" y="2"/>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6" name="Freeform 183"/>
              <p:cNvSpPr>
                <a:spLocks/>
              </p:cNvSpPr>
              <p:nvPr/>
            </p:nvSpPr>
            <p:spPr bwMode="auto">
              <a:xfrm>
                <a:off x="6226175" y="3667125"/>
                <a:ext cx="41275" cy="41275"/>
              </a:xfrm>
              <a:custGeom>
                <a:avLst/>
                <a:gdLst/>
                <a:ahLst/>
                <a:cxnLst>
                  <a:cxn ang="0">
                    <a:pos x="12" y="0"/>
                  </a:cxn>
                  <a:cxn ang="0">
                    <a:pos x="12" y="0"/>
                  </a:cxn>
                  <a:cxn ang="0">
                    <a:pos x="10" y="2"/>
                  </a:cxn>
                  <a:cxn ang="0">
                    <a:pos x="6" y="4"/>
                  </a:cxn>
                  <a:cxn ang="0">
                    <a:pos x="2" y="6"/>
                  </a:cxn>
                  <a:cxn ang="0">
                    <a:pos x="2" y="10"/>
                  </a:cxn>
                  <a:cxn ang="0">
                    <a:pos x="2" y="10"/>
                  </a:cxn>
                  <a:cxn ang="0">
                    <a:pos x="0" y="14"/>
                  </a:cxn>
                  <a:cxn ang="0">
                    <a:pos x="2" y="20"/>
                  </a:cxn>
                  <a:cxn ang="0">
                    <a:pos x="6" y="22"/>
                  </a:cxn>
                  <a:cxn ang="0">
                    <a:pos x="10" y="24"/>
                  </a:cxn>
                  <a:cxn ang="0">
                    <a:pos x="10" y="24"/>
                  </a:cxn>
                  <a:cxn ang="0">
                    <a:pos x="12" y="26"/>
                  </a:cxn>
                  <a:cxn ang="0">
                    <a:pos x="12" y="26"/>
                  </a:cxn>
                  <a:cxn ang="0">
                    <a:pos x="16" y="24"/>
                  </a:cxn>
                  <a:cxn ang="0">
                    <a:pos x="20" y="22"/>
                  </a:cxn>
                  <a:cxn ang="0">
                    <a:pos x="24" y="20"/>
                  </a:cxn>
                  <a:cxn ang="0">
                    <a:pos x="24" y="16"/>
                  </a:cxn>
                  <a:cxn ang="0">
                    <a:pos x="24" y="16"/>
                  </a:cxn>
                  <a:cxn ang="0">
                    <a:pos x="26" y="12"/>
                  </a:cxn>
                  <a:cxn ang="0">
                    <a:pos x="24" y="6"/>
                  </a:cxn>
                  <a:cxn ang="0">
                    <a:pos x="20" y="4"/>
                  </a:cxn>
                  <a:cxn ang="0">
                    <a:pos x="16" y="2"/>
                  </a:cxn>
                  <a:cxn ang="0">
                    <a:pos x="16" y="2"/>
                  </a:cxn>
                  <a:cxn ang="0">
                    <a:pos x="12" y="0"/>
                  </a:cxn>
                </a:cxnLst>
                <a:rect l="0" t="0" r="r" b="b"/>
                <a:pathLst>
                  <a:path w="26" h="26">
                    <a:moveTo>
                      <a:pt x="12" y="0"/>
                    </a:moveTo>
                    <a:lnTo>
                      <a:pt x="12" y="0"/>
                    </a:lnTo>
                    <a:lnTo>
                      <a:pt x="10" y="2"/>
                    </a:lnTo>
                    <a:lnTo>
                      <a:pt x="6" y="4"/>
                    </a:lnTo>
                    <a:lnTo>
                      <a:pt x="2" y="6"/>
                    </a:lnTo>
                    <a:lnTo>
                      <a:pt x="2" y="10"/>
                    </a:lnTo>
                    <a:lnTo>
                      <a:pt x="2" y="10"/>
                    </a:lnTo>
                    <a:lnTo>
                      <a:pt x="0" y="14"/>
                    </a:lnTo>
                    <a:lnTo>
                      <a:pt x="2" y="20"/>
                    </a:lnTo>
                    <a:lnTo>
                      <a:pt x="6" y="22"/>
                    </a:lnTo>
                    <a:lnTo>
                      <a:pt x="10" y="24"/>
                    </a:lnTo>
                    <a:lnTo>
                      <a:pt x="10" y="24"/>
                    </a:lnTo>
                    <a:lnTo>
                      <a:pt x="12" y="26"/>
                    </a:lnTo>
                    <a:lnTo>
                      <a:pt x="12" y="26"/>
                    </a:lnTo>
                    <a:lnTo>
                      <a:pt x="16" y="24"/>
                    </a:lnTo>
                    <a:lnTo>
                      <a:pt x="20" y="22"/>
                    </a:lnTo>
                    <a:lnTo>
                      <a:pt x="24" y="20"/>
                    </a:lnTo>
                    <a:lnTo>
                      <a:pt x="24" y="16"/>
                    </a:lnTo>
                    <a:lnTo>
                      <a:pt x="24" y="16"/>
                    </a:lnTo>
                    <a:lnTo>
                      <a:pt x="26" y="12"/>
                    </a:lnTo>
                    <a:lnTo>
                      <a:pt x="24" y="6"/>
                    </a:lnTo>
                    <a:lnTo>
                      <a:pt x="20" y="4"/>
                    </a:lnTo>
                    <a:lnTo>
                      <a:pt x="16" y="2"/>
                    </a:lnTo>
                    <a:lnTo>
                      <a:pt x="16" y="2"/>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7" name="Freeform 184"/>
              <p:cNvSpPr>
                <a:spLocks/>
              </p:cNvSpPr>
              <p:nvPr/>
            </p:nvSpPr>
            <p:spPr bwMode="auto">
              <a:xfrm>
                <a:off x="6226175" y="3667125"/>
                <a:ext cx="41275" cy="41275"/>
              </a:xfrm>
              <a:custGeom>
                <a:avLst/>
                <a:gdLst/>
                <a:ahLst/>
                <a:cxnLst>
                  <a:cxn ang="0">
                    <a:pos x="12" y="0"/>
                  </a:cxn>
                  <a:cxn ang="0">
                    <a:pos x="12" y="0"/>
                  </a:cxn>
                  <a:cxn ang="0">
                    <a:pos x="10" y="2"/>
                  </a:cxn>
                  <a:cxn ang="0">
                    <a:pos x="6" y="4"/>
                  </a:cxn>
                  <a:cxn ang="0">
                    <a:pos x="2" y="6"/>
                  </a:cxn>
                  <a:cxn ang="0">
                    <a:pos x="2" y="10"/>
                  </a:cxn>
                  <a:cxn ang="0">
                    <a:pos x="2" y="10"/>
                  </a:cxn>
                  <a:cxn ang="0">
                    <a:pos x="0" y="14"/>
                  </a:cxn>
                  <a:cxn ang="0">
                    <a:pos x="2" y="20"/>
                  </a:cxn>
                  <a:cxn ang="0">
                    <a:pos x="6" y="22"/>
                  </a:cxn>
                  <a:cxn ang="0">
                    <a:pos x="10" y="24"/>
                  </a:cxn>
                  <a:cxn ang="0">
                    <a:pos x="10" y="24"/>
                  </a:cxn>
                  <a:cxn ang="0">
                    <a:pos x="12" y="26"/>
                  </a:cxn>
                  <a:cxn ang="0">
                    <a:pos x="12" y="26"/>
                  </a:cxn>
                  <a:cxn ang="0">
                    <a:pos x="16" y="24"/>
                  </a:cxn>
                  <a:cxn ang="0">
                    <a:pos x="20" y="22"/>
                  </a:cxn>
                  <a:cxn ang="0">
                    <a:pos x="24" y="20"/>
                  </a:cxn>
                  <a:cxn ang="0">
                    <a:pos x="24" y="16"/>
                  </a:cxn>
                  <a:cxn ang="0">
                    <a:pos x="24" y="16"/>
                  </a:cxn>
                  <a:cxn ang="0">
                    <a:pos x="26" y="12"/>
                  </a:cxn>
                  <a:cxn ang="0">
                    <a:pos x="24" y="6"/>
                  </a:cxn>
                  <a:cxn ang="0">
                    <a:pos x="20" y="4"/>
                  </a:cxn>
                  <a:cxn ang="0">
                    <a:pos x="16" y="2"/>
                  </a:cxn>
                  <a:cxn ang="0">
                    <a:pos x="16" y="2"/>
                  </a:cxn>
                  <a:cxn ang="0">
                    <a:pos x="12" y="0"/>
                  </a:cxn>
                </a:cxnLst>
                <a:rect l="0" t="0" r="r" b="b"/>
                <a:pathLst>
                  <a:path w="26" h="26">
                    <a:moveTo>
                      <a:pt x="12" y="0"/>
                    </a:moveTo>
                    <a:lnTo>
                      <a:pt x="12" y="0"/>
                    </a:lnTo>
                    <a:lnTo>
                      <a:pt x="10" y="2"/>
                    </a:lnTo>
                    <a:lnTo>
                      <a:pt x="6" y="4"/>
                    </a:lnTo>
                    <a:lnTo>
                      <a:pt x="2" y="6"/>
                    </a:lnTo>
                    <a:lnTo>
                      <a:pt x="2" y="10"/>
                    </a:lnTo>
                    <a:lnTo>
                      <a:pt x="2" y="10"/>
                    </a:lnTo>
                    <a:lnTo>
                      <a:pt x="0" y="14"/>
                    </a:lnTo>
                    <a:lnTo>
                      <a:pt x="2" y="20"/>
                    </a:lnTo>
                    <a:lnTo>
                      <a:pt x="6" y="22"/>
                    </a:lnTo>
                    <a:lnTo>
                      <a:pt x="10" y="24"/>
                    </a:lnTo>
                    <a:lnTo>
                      <a:pt x="10" y="24"/>
                    </a:lnTo>
                    <a:lnTo>
                      <a:pt x="12" y="26"/>
                    </a:lnTo>
                    <a:lnTo>
                      <a:pt x="12" y="26"/>
                    </a:lnTo>
                    <a:lnTo>
                      <a:pt x="16" y="24"/>
                    </a:lnTo>
                    <a:lnTo>
                      <a:pt x="20" y="22"/>
                    </a:lnTo>
                    <a:lnTo>
                      <a:pt x="24" y="20"/>
                    </a:lnTo>
                    <a:lnTo>
                      <a:pt x="24" y="16"/>
                    </a:lnTo>
                    <a:lnTo>
                      <a:pt x="24" y="16"/>
                    </a:lnTo>
                    <a:lnTo>
                      <a:pt x="26" y="12"/>
                    </a:lnTo>
                    <a:lnTo>
                      <a:pt x="24" y="6"/>
                    </a:lnTo>
                    <a:lnTo>
                      <a:pt x="20" y="4"/>
                    </a:lnTo>
                    <a:lnTo>
                      <a:pt x="16" y="2"/>
                    </a:lnTo>
                    <a:lnTo>
                      <a:pt x="16" y="2"/>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8" name="Freeform 185"/>
              <p:cNvSpPr>
                <a:spLocks/>
              </p:cNvSpPr>
              <p:nvPr/>
            </p:nvSpPr>
            <p:spPr bwMode="auto">
              <a:xfrm>
                <a:off x="4762500" y="4467225"/>
                <a:ext cx="98425" cy="98425"/>
              </a:xfrm>
              <a:custGeom>
                <a:avLst/>
                <a:gdLst/>
                <a:ahLst/>
                <a:cxnLst>
                  <a:cxn ang="0">
                    <a:pos x="32" y="0"/>
                  </a:cxn>
                  <a:cxn ang="0">
                    <a:pos x="32" y="0"/>
                  </a:cxn>
                  <a:cxn ang="0">
                    <a:pos x="22" y="0"/>
                  </a:cxn>
                  <a:cxn ang="0">
                    <a:pos x="12" y="6"/>
                  </a:cxn>
                  <a:cxn ang="0">
                    <a:pos x="6" y="14"/>
                  </a:cxn>
                  <a:cxn ang="0">
                    <a:pos x="0" y="22"/>
                  </a:cxn>
                  <a:cxn ang="0">
                    <a:pos x="0" y="22"/>
                  </a:cxn>
                  <a:cxn ang="0">
                    <a:pos x="0" y="30"/>
                  </a:cxn>
                  <a:cxn ang="0">
                    <a:pos x="0" y="36"/>
                  </a:cxn>
                  <a:cxn ang="0">
                    <a:pos x="4" y="46"/>
                  </a:cxn>
                  <a:cxn ang="0">
                    <a:pos x="12" y="56"/>
                  </a:cxn>
                  <a:cxn ang="0">
                    <a:pos x="16" y="60"/>
                  </a:cxn>
                  <a:cxn ang="0">
                    <a:pos x="22" y="62"/>
                  </a:cxn>
                  <a:cxn ang="0">
                    <a:pos x="22" y="62"/>
                  </a:cxn>
                  <a:cxn ang="0">
                    <a:pos x="32" y="62"/>
                  </a:cxn>
                  <a:cxn ang="0">
                    <a:pos x="32" y="62"/>
                  </a:cxn>
                  <a:cxn ang="0">
                    <a:pos x="42" y="60"/>
                  </a:cxn>
                  <a:cxn ang="0">
                    <a:pos x="50" y="56"/>
                  </a:cxn>
                  <a:cxn ang="0">
                    <a:pos x="58" y="48"/>
                  </a:cxn>
                  <a:cxn ang="0">
                    <a:pos x="62" y="40"/>
                  </a:cxn>
                  <a:cxn ang="0">
                    <a:pos x="62" y="40"/>
                  </a:cxn>
                  <a:cxn ang="0">
                    <a:pos x="62" y="32"/>
                  </a:cxn>
                  <a:cxn ang="0">
                    <a:pos x="62" y="26"/>
                  </a:cxn>
                  <a:cxn ang="0">
                    <a:pos x="58" y="16"/>
                  </a:cxn>
                  <a:cxn ang="0">
                    <a:pos x="50" y="6"/>
                  </a:cxn>
                  <a:cxn ang="0">
                    <a:pos x="46" y="2"/>
                  </a:cxn>
                  <a:cxn ang="0">
                    <a:pos x="40" y="0"/>
                  </a:cxn>
                  <a:cxn ang="0">
                    <a:pos x="40" y="0"/>
                  </a:cxn>
                  <a:cxn ang="0">
                    <a:pos x="32" y="0"/>
                  </a:cxn>
                </a:cxnLst>
                <a:rect l="0" t="0" r="r" b="b"/>
                <a:pathLst>
                  <a:path w="62" h="62">
                    <a:moveTo>
                      <a:pt x="32" y="0"/>
                    </a:moveTo>
                    <a:lnTo>
                      <a:pt x="32" y="0"/>
                    </a:lnTo>
                    <a:lnTo>
                      <a:pt x="22" y="0"/>
                    </a:lnTo>
                    <a:lnTo>
                      <a:pt x="12" y="6"/>
                    </a:lnTo>
                    <a:lnTo>
                      <a:pt x="6" y="14"/>
                    </a:lnTo>
                    <a:lnTo>
                      <a:pt x="0" y="22"/>
                    </a:lnTo>
                    <a:lnTo>
                      <a:pt x="0" y="22"/>
                    </a:lnTo>
                    <a:lnTo>
                      <a:pt x="0" y="30"/>
                    </a:lnTo>
                    <a:lnTo>
                      <a:pt x="0" y="36"/>
                    </a:lnTo>
                    <a:lnTo>
                      <a:pt x="4" y="46"/>
                    </a:lnTo>
                    <a:lnTo>
                      <a:pt x="12" y="56"/>
                    </a:lnTo>
                    <a:lnTo>
                      <a:pt x="16" y="60"/>
                    </a:lnTo>
                    <a:lnTo>
                      <a:pt x="22" y="62"/>
                    </a:lnTo>
                    <a:lnTo>
                      <a:pt x="22" y="62"/>
                    </a:lnTo>
                    <a:lnTo>
                      <a:pt x="32" y="62"/>
                    </a:lnTo>
                    <a:lnTo>
                      <a:pt x="32" y="62"/>
                    </a:lnTo>
                    <a:lnTo>
                      <a:pt x="42" y="60"/>
                    </a:lnTo>
                    <a:lnTo>
                      <a:pt x="50" y="56"/>
                    </a:lnTo>
                    <a:lnTo>
                      <a:pt x="58" y="48"/>
                    </a:lnTo>
                    <a:lnTo>
                      <a:pt x="62" y="40"/>
                    </a:lnTo>
                    <a:lnTo>
                      <a:pt x="62" y="40"/>
                    </a:lnTo>
                    <a:lnTo>
                      <a:pt x="62" y="32"/>
                    </a:lnTo>
                    <a:lnTo>
                      <a:pt x="62" y="26"/>
                    </a:lnTo>
                    <a:lnTo>
                      <a:pt x="58" y="16"/>
                    </a:lnTo>
                    <a:lnTo>
                      <a:pt x="50" y="6"/>
                    </a:lnTo>
                    <a:lnTo>
                      <a:pt x="46" y="2"/>
                    </a:lnTo>
                    <a:lnTo>
                      <a:pt x="40" y="0"/>
                    </a:lnTo>
                    <a:lnTo>
                      <a:pt x="40" y="0"/>
                    </a:lnTo>
                    <a:lnTo>
                      <a:pt x="3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9" name="Freeform 186"/>
              <p:cNvSpPr>
                <a:spLocks/>
              </p:cNvSpPr>
              <p:nvPr/>
            </p:nvSpPr>
            <p:spPr bwMode="auto">
              <a:xfrm>
                <a:off x="4762500" y="4467225"/>
                <a:ext cx="98425" cy="98425"/>
              </a:xfrm>
              <a:custGeom>
                <a:avLst/>
                <a:gdLst/>
                <a:ahLst/>
                <a:cxnLst>
                  <a:cxn ang="0">
                    <a:pos x="32" y="0"/>
                  </a:cxn>
                  <a:cxn ang="0">
                    <a:pos x="32" y="0"/>
                  </a:cxn>
                  <a:cxn ang="0">
                    <a:pos x="22" y="0"/>
                  </a:cxn>
                  <a:cxn ang="0">
                    <a:pos x="12" y="6"/>
                  </a:cxn>
                  <a:cxn ang="0">
                    <a:pos x="6" y="14"/>
                  </a:cxn>
                  <a:cxn ang="0">
                    <a:pos x="0" y="22"/>
                  </a:cxn>
                  <a:cxn ang="0">
                    <a:pos x="0" y="22"/>
                  </a:cxn>
                  <a:cxn ang="0">
                    <a:pos x="0" y="30"/>
                  </a:cxn>
                  <a:cxn ang="0">
                    <a:pos x="0" y="36"/>
                  </a:cxn>
                  <a:cxn ang="0">
                    <a:pos x="4" y="46"/>
                  </a:cxn>
                  <a:cxn ang="0">
                    <a:pos x="12" y="56"/>
                  </a:cxn>
                  <a:cxn ang="0">
                    <a:pos x="16" y="60"/>
                  </a:cxn>
                  <a:cxn ang="0">
                    <a:pos x="22" y="62"/>
                  </a:cxn>
                  <a:cxn ang="0">
                    <a:pos x="22" y="62"/>
                  </a:cxn>
                  <a:cxn ang="0">
                    <a:pos x="32" y="62"/>
                  </a:cxn>
                  <a:cxn ang="0">
                    <a:pos x="32" y="62"/>
                  </a:cxn>
                  <a:cxn ang="0">
                    <a:pos x="42" y="60"/>
                  </a:cxn>
                  <a:cxn ang="0">
                    <a:pos x="50" y="56"/>
                  </a:cxn>
                  <a:cxn ang="0">
                    <a:pos x="58" y="48"/>
                  </a:cxn>
                  <a:cxn ang="0">
                    <a:pos x="62" y="40"/>
                  </a:cxn>
                  <a:cxn ang="0">
                    <a:pos x="62" y="40"/>
                  </a:cxn>
                  <a:cxn ang="0">
                    <a:pos x="62" y="32"/>
                  </a:cxn>
                  <a:cxn ang="0">
                    <a:pos x="62" y="26"/>
                  </a:cxn>
                  <a:cxn ang="0">
                    <a:pos x="58" y="16"/>
                  </a:cxn>
                  <a:cxn ang="0">
                    <a:pos x="50" y="6"/>
                  </a:cxn>
                  <a:cxn ang="0">
                    <a:pos x="46" y="2"/>
                  </a:cxn>
                  <a:cxn ang="0">
                    <a:pos x="40" y="0"/>
                  </a:cxn>
                  <a:cxn ang="0">
                    <a:pos x="40" y="0"/>
                  </a:cxn>
                  <a:cxn ang="0">
                    <a:pos x="32" y="0"/>
                  </a:cxn>
                </a:cxnLst>
                <a:rect l="0" t="0" r="r" b="b"/>
                <a:pathLst>
                  <a:path w="62" h="62">
                    <a:moveTo>
                      <a:pt x="32" y="0"/>
                    </a:moveTo>
                    <a:lnTo>
                      <a:pt x="32" y="0"/>
                    </a:lnTo>
                    <a:lnTo>
                      <a:pt x="22" y="0"/>
                    </a:lnTo>
                    <a:lnTo>
                      <a:pt x="12" y="6"/>
                    </a:lnTo>
                    <a:lnTo>
                      <a:pt x="6" y="14"/>
                    </a:lnTo>
                    <a:lnTo>
                      <a:pt x="0" y="22"/>
                    </a:lnTo>
                    <a:lnTo>
                      <a:pt x="0" y="22"/>
                    </a:lnTo>
                    <a:lnTo>
                      <a:pt x="0" y="30"/>
                    </a:lnTo>
                    <a:lnTo>
                      <a:pt x="0" y="36"/>
                    </a:lnTo>
                    <a:lnTo>
                      <a:pt x="4" y="46"/>
                    </a:lnTo>
                    <a:lnTo>
                      <a:pt x="12" y="56"/>
                    </a:lnTo>
                    <a:lnTo>
                      <a:pt x="16" y="60"/>
                    </a:lnTo>
                    <a:lnTo>
                      <a:pt x="22" y="62"/>
                    </a:lnTo>
                    <a:lnTo>
                      <a:pt x="22" y="62"/>
                    </a:lnTo>
                    <a:lnTo>
                      <a:pt x="32" y="62"/>
                    </a:lnTo>
                    <a:lnTo>
                      <a:pt x="32" y="62"/>
                    </a:lnTo>
                    <a:lnTo>
                      <a:pt x="42" y="60"/>
                    </a:lnTo>
                    <a:lnTo>
                      <a:pt x="50" y="56"/>
                    </a:lnTo>
                    <a:lnTo>
                      <a:pt x="58" y="48"/>
                    </a:lnTo>
                    <a:lnTo>
                      <a:pt x="62" y="40"/>
                    </a:lnTo>
                    <a:lnTo>
                      <a:pt x="62" y="40"/>
                    </a:lnTo>
                    <a:lnTo>
                      <a:pt x="62" y="32"/>
                    </a:lnTo>
                    <a:lnTo>
                      <a:pt x="62" y="26"/>
                    </a:lnTo>
                    <a:lnTo>
                      <a:pt x="58" y="16"/>
                    </a:lnTo>
                    <a:lnTo>
                      <a:pt x="50" y="6"/>
                    </a:lnTo>
                    <a:lnTo>
                      <a:pt x="46" y="2"/>
                    </a:lnTo>
                    <a:lnTo>
                      <a:pt x="40" y="0"/>
                    </a:lnTo>
                    <a:lnTo>
                      <a:pt x="40" y="0"/>
                    </a:lnTo>
                    <a:lnTo>
                      <a:pt x="3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0" name="Freeform 187"/>
              <p:cNvSpPr>
                <a:spLocks/>
              </p:cNvSpPr>
              <p:nvPr/>
            </p:nvSpPr>
            <p:spPr bwMode="auto">
              <a:xfrm>
                <a:off x="4749800" y="4657725"/>
                <a:ext cx="92075" cy="92075"/>
              </a:xfrm>
              <a:custGeom>
                <a:avLst/>
                <a:gdLst/>
                <a:ahLst/>
                <a:cxnLst>
                  <a:cxn ang="0">
                    <a:pos x="28" y="0"/>
                  </a:cxn>
                  <a:cxn ang="0">
                    <a:pos x="28" y="0"/>
                  </a:cxn>
                  <a:cxn ang="0">
                    <a:pos x="20" y="2"/>
                  </a:cxn>
                  <a:cxn ang="0">
                    <a:pos x="12" y="6"/>
                  </a:cxn>
                  <a:cxn ang="0">
                    <a:pos x="6" y="14"/>
                  </a:cxn>
                  <a:cxn ang="0">
                    <a:pos x="2" y="22"/>
                  </a:cxn>
                  <a:cxn ang="0">
                    <a:pos x="2" y="22"/>
                  </a:cxn>
                  <a:cxn ang="0">
                    <a:pos x="0" y="34"/>
                  </a:cxn>
                  <a:cxn ang="0">
                    <a:pos x="4" y="44"/>
                  </a:cxn>
                  <a:cxn ang="0">
                    <a:pos x="12" y="52"/>
                  </a:cxn>
                  <a:cxn ang="0">
                    <a:pos x="22" y="56"/>
                  </a:cxn>
                  <a:cxn ang="0">
                    <a:pos x="22" y="56"/>
                  </a:cxn>
                  <a:cxn ang="0">
                    <a:pos x="28" y="58"/>
                  </a:cxn>
                  <a:cxn ang="0">
                    <a:pos x="28" y="58"/>
                  </a:cxn>
                  <a:cxn ang="0">
                    <a:pos x="38" y="56"/>
                  </a:cxn>
                  <a:cxn ang="0">
                    <a:pos x="46" y="52"/>
                  </a:cxn>
                  <a:cxn ang="0">
                    <a:pos x="52" y="46"/>
                  </a:cxn>
                  <a:cxn ang="0">
                    <a:pos x="56" y="36"/>
                  </a:cxn>
                  <a:cxn ang="0">
                    <a:pos x="56" y="36"/>
                  </a:cxn>
                  <a:cxn ang="0">
                    <a:pos x="58" y="26"/>
                  </a:cxn>
                  <a:cxn ang="0">
                    <a:pos x="54" y="14"/>
                  </a:cxn>
                  <a:cxn ang="0">
                    <a:pos x="46" y="6"/>
                  </a:cxn>
                  <a:cxn ang="0">
                    <a:pos x="36" y="2"/>
                  </a:cxn>
                  <a:cxn ang="0">
                    <a:pos x="36" y="2"/>
                  </a:cxn>
                  <a:cxn ang="0">
                    <a:pos x="28" y="0"/>
                  </a:cxn>
                </a:cxnLst>
                <a:rect l="0" t="0" r="r" b="b"/>
                <a:pathLst>
                  <a:path w="58" h="58">
                    <a:moveTo>
                      <a:pt x="28" y="0"/>
                    </a:moveTo>
                    <a:lnTo>
                      <a:pt x="28" y="0"/>
                    </a:lnTo>
                    <a:lnTo>
                      <a:pt x="20" y="2"/>
                    </a:lnTo>
                    <a:lnTo>
                      <a:pt x="12" y="6"/>
                    </a:lnTo>
                    <a:lnTo>
                      <a:pt x="6" y="14"/>
                    </a:lnTo>
                    <a:lnTo>
                      <a:pt x="2" y="22"/>
                    </a:lnTo>
                    <a:lnTo>
                      <a:pt x="2" y="22"/>
                    </a:lnTo>
                    <a:lnTo>
                      <a:pt x="0" y="34"/>
                    </a:lnTo>
                    <a:lnTo>
                      <a:pt x="4" y="44"/>
                    </a:lnTo>
                    <a:lnTo>
                      <a:pt x="12" y="52"/>
                    </a:lnTo>
                    <a:lnTo>
                      <a:pt x="22" y="56"/>
                    </a:lnTo>
                    <a:lnTo>
                      <a:pt x="22" y="56"/>
                    </a:lnTo>
                    <a:lnTo>
                      <a:pt x="28" y="58"/>
                    </a:lnTo>
                    <a:lnTo>
                      <a:pt x="28" y="58"/>
                    </a:lnTo>
                    <a:lnTo>
                      <a:pt x="38" y="56"/>
                    </a:lnTo>
                    <a:lnTo>
                      <a:pt x="46" y="52"/>
                    </a:lnTo>
                    <a:lnTo>
                      <a:pt x="52" y="46"/>
                    </a:lnTo>
                    <a:lnTo>
                      <a:pt x="56" y="36"/>
                    </a:lnTo>
                    <a:lnTo>
                      <a:pt x="56" y="36"/>
                    </a:lnTo>
                    <a:lnTo>
                      <a:pt x="58" y="26"/>
                    </a:lnTo>
                    <a:lnTo>
                      <a:pt x="54" y="14"/>
                    </a:lnTo>
                    <a:lnTo>
                      <a:pt x="46" y="6"/>
                    </a:lnTo>
                    <a:lnTo>
                      <a:pt x="36" y="2"/>
                    </a:lnTo>
                    <a:lnTo>
                      <a:pt x="36" y="2"/>
                    </a:lnTo>
                    <a:lnTo>
                      <a:pt x="2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1" name="Freeform 188"/>
              <p:cNvSpPr>
                <a:spLocks/>
              </p:cNvSpPr>
              <p:nvPr/>
            </p:nvSpPr>
            <p:spPr bwMode="auto">
              <a:xfrm>
                <a:off x="4749800" y="4657725"/>
                <a:ext cx="92075" cy="92075"/>
              </a:xfrm>
              <a:custGeom>
                <a:avLst/>
                <a:gdLst/>
                <a:ahLst/>
                <a:cxnLst>
                  <a:cxn ang="0">
                    <a:pos x="28" y="0"/>
                  </a:cxn>
                  <a:cxn ang="0">
                    <a:pos x="28" y="0"/>
                  </a:cxn>
                  <a:cxn ang="0">
                    <a:pos x="20" y="2"/>
                  </a:cxn>
                  <a:cxn ang="0">
                    <a:pos x="12" y="6"/>
                  </a:cxn>
                  <a:cxn ang="0">
                    <a:pos x="6" y="14"/>
                  </a:cxn>
                  <a:cxn ang="0">
                    <a:pos x="2" y="22"/>
                  </a:cxn>
                  <a:cxn ang="0">
                    <a:pos x="2" y="22"/>
                  </a:cxn>
                  <a:cxn ang="0">
                    <a:pos x="0" y="34"/>
                  </a:cxn>
                  <a:cxn ang="0">
                    <a:pos x="4" y="44"/>
                  </a:cxn>
                  <a:cxn ang="0">
                    <a:pos x="12" y="52"/>
                  </a:cxn>
                  <a:cxn ang="0">
                    <a:pos x="22" y="56"/>
                  </a:cxn>
                  <a:cxn ang="0">
                    <a:pos x="22" y="56"/>
                  </a:cxn>
                  <a:cxn ang="0">
                    <a:pos x="28" y="58"/>
                  </a:cxn>
                  <a:cxn ang="0">
                    <a:pos x="28" y="58"/>
                  </a:cxn>
                  <a:cxn ang="0">
                    <a:pos x="38" y="56"/>
                  </a:cxn>
                  <a:cxn ang="0">
                    <a:pos x="46" y="52"/>
                  </a:cxn>
                  <a:cxn ang="0">
                    <a:pos x="52" y="46"/>
                  </a:cxn>
                  <a:cxn ang="0">
                    <a:pos x="56" y="36"/>
                  </a:cxn>
                  <a:cxn ang="0">
                    <a:pos x="56" y="36"/>
                  </a:cxn>
                  <a:cxn ang="0">
                    <a:pos x="58" y="26"/>
                  </a:cxn>
                  <a:cxn ang="0">
                    <a:pos x="54" y="14"/>
                  </a:cxn>
                  <a:cxn ang="0">
                    <a:pos x="46" y="6"/>
                  </a:cxn>
                  <a:cxn ang="0">
                    <a:pos x="36" y="2"/>
                  </a:cxn>
                  <a:cxn ang="0">
                    <a:pos x="36" y="2"/>
                  </a:cxn>
                  <a:cxn ang="0">
                    <a:pos x="28" y="0"/>
                  </a:cxn>
                </a:cxnLst>
                <a:rect l="0" t="0" r="r" b="b"/>
                <a:pathLst>
                  <a:path w="58" h="58">
                    <a:moveTo>
                      <a:pt x="28" y="0"/>
                    </a:moveTo>
                    <a:lnTo>
                      <a:pt x="28" y="0"/>
                    </a:lnTo>
                    <a:lnTo>
                      <a:pt x="20" y="2"/>
                    </a:lnTo>
                    <a:lnTo>
                      <a:pt x="12" y="6"/>
                    </a:lnTo>
                    <a:lnTo>
                      <a:pt x="6" y="14"/>
                    </a:lnTo>
                    <a:lnTo>
                      <a:pt x="2" y="22"/>
                    </a:lnTo>
                    <a:lnTo>
                      <a:pt x="2" y="22"/>
                    </a:lnTo>
                    <a:lnTo>
                      <a:pt x="0" y="34"/>
                    </a:lnTo>
                    <a:lnTo>
                      <a:pt x="4" y="44"/>
                    </a:lnTo>
                    <a:lnTo>
                      <a:pt x="12" y="52"/>
                    </a:lnTo>
                    <a:lnTo>
                      <a:pt x="22" y="56"/>
                    </a:lnTo>
                    <a:lnTo>
                      <a:pt x="22" y="56"/>
                    </a:lnTo>
                    <a:lnTo>
                      <a:pt x="28" y="58"/>
                    </a:lnTo>
                    <a:lnTo>
                      <a:pt x="28" y="58"/>
                    </a:lnTo>
                    <a:lnTo>
                      <a:pt x="38" y="56"/>
                    </a:lnTo>
                    <a:lnTo>
                      <a:pt x="46" y="52"/>
                    </a:lnTo>
                    <a:lnTo>
                      <a:pt x="52" y="46"/>
                    </a:lnTo>
                    <a:lnTo>
                      <a:pt x="56" y="36"/>
                    </a:lnTo>
                    <a:lnTo>
                      <a:pt x="56" y="36"/>
                    </a:lnTo>
                    <a:lnTo>
                      <a:pt x="58" y="26"/>
                    </a:lnTo>
                    <a:lnTo>
                      <a:pt x="54" y="14"/>
                    </a:lnTo>
                    <a:lnTo>
                      <a:pt x="46" y="6"/>
                    </a:lnTo>
                    <a:lnTo>
                      <a:pt x="36" y="2"/>
                    </a:lnTo>
                    <a:lnTo>
                      <a:pt x="36" y="2"/>
                    </a:lnTo>
                    <a:lnTo>
                      <a:pt x="2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2" name="Freeform 189"/>
              <p:cNvSpPr>
                <a:spLocks/>
              </p:cNvSpPr>
              <p:nvPr/>
            </p:nvSpPr>
            <p:spPr bwMode="auto">
              <a:xfrm>
                <a:off x="4772025" y="4851400"/>
                <a:ext cx="79375" cy="82550"/>
              </a:xfrm>
              <a:custGeom>
                <a:avLst/>
                <a:gdLst/>
                <a:ahLst/>
                <a:cxnLst>
                  <a:cxn ang="0">
                    <a:pos x="26" y="0"/>
                  </a:cxn>
                  <a:cxn ang="0">
                    <a:pos x="26" y="0"/>
                  </a:cxn>
                  <a:cxn ang="0">
                    <a:pos x="16" y="2"/>
                  </a:cxn>
                  <a:cxn ang="0">
                    <a:pos x="10" y="6"/>
                  </a:cxn>
                  <a:cxn ang="0">
                    <a:pos x="4" y="12"/>
                  </a:cxn>
                  <a:cxn ang="0">
                    <a:pos x="0" y="18"/>
                  </a:cxn>
                  <a:cxn ang="0">
                    <a:pos x="0" y="18"/>
                  </a:cxn>
                  <a:cxn ang="0">
                    <a:pos x="0" y="28"/>
                  </a:cxn>
                  <a:cxn ang="0">
                    <a:pos x="2" y="38"/>
                  </a:cxn>
                  <a:cxn ang="0">
                    <a:pos x="10" y="46"/>
                  </a:cxn>
                  <a:cxn ang="0">
                    <a:pos x="18" y="50"/>
                  </a:cxn>
                  <a:cxn ang="0">
                    <a:pos x="18" y="50"/>
                  </a:cxn>
                  <a:cxn ang="0">
                    <a:pos x="26" y="52"/>
                  </a:cxn>
                  <a:cxn ang="0">
                    <a:pos x="26" y="52"/>
                  </a:cxn>
                  <a:cxn ang="0">
                    <a:pos x="34" y="50"/>
                  </a:cxn>
                  <a:cxn ang="0">
                    <a:pos x="40" y="46"/>
                  </a:cxn>
                  <a:cxn ang="0">
                    <a:pos x="46" y="40"/>
                  </a:cxn>
                  <a:cxn ang="0">
                    <a:pos x="50" y="32"/>
                  </a:cxn>
                  <a:cxn ang="0">
                    <a:pos x="50" y="32"/>
                  </a:cxn>
                  <a:cxn ang="0">
                    <a:pos x="50" y="22"/>
                  </a:cxn>
                  <a:cxn ang="0">
                    <a:pos x="48" y="12"/>
                  </a:cxn>
                  <a:cxn ang="0">
                    <a:pos x="40" y="6"/>
                  </a:cxn>
                  <a:cxn ang="0">
                    <a:pos x="32" y="0"/>
                  </a:cxn>
                  <a:cxn ang="0">
                    <a:pos x="32" y="0"/>
                  </a:cxn>
                  <a:cxn ang="0">
                    <a:pos x="26" y="0"/>
                  </a:cxn>
                </a:cxnLst>
                <a:rect l="0" t="0" r="r" b="b"/>
                <a:pathLst>
                  <a:path w="50" h="52">
                    <a:moveTo>
                      <a:pt x="26" y="0"/>
                    </a:moveTo>
                    <a:lnTo>
                      <a:pt x="26" y="0"/>
                    </a:lnTo>
                    <a:lnTo>
                      <a:pt x="16" y="2"/>
                    </a:lnTo>
                    <a:lnTo>
                      <a:pt x="10" y="6"/>
                    </a:lnTo>
                    <a:lnTo>
                      <a:pt x="4" y="12"/>
                    </a:lnTo>
                    <a:lnTo>
                      <a:pt x="0" y="18"/>
                    </a:lnTo>
                    <a:lnTo>
                      <a:pt x="0" y="18"/>
                    </a:lnTo>
                    <a:lnTo>
                      <a:pt x="0" y="28"/>
                    </a:lnTo>
                    <a:lnTo>
                      <a:pt x="2" y="38"/>
                    </a:lnTo>
                    <a:lnTo>
                      <a:pt x="10" y="46"/>
                    </a:lnTo>
                    <a:lnTo>
                      <a:pt x="18" y="50"/>
                    </a:lnTo>
                    <a:lnTo>
                      <a:pt x="18" y="50"/>
                    </a:lnTo>
                    <a:lnTo>
                      <a:pt x="26" y="52"/>
                    </a:lnTo>
                    <a:lnTo>
                      <a:pt x="26" y="52"/>
                    </a:lnTo>
                    <a:lnTo>
                      <a:pt x="34" y="50"/>
                    </a:lnTo>
                    <a:lnTo>
                      <a:pt x="40" y="46"/>
                    </a:lnTo>
                    <a:lnTo>
                      <a:pt x="46" y="40"/>
                    </a:lnTo>
                    <a:lnTo>
                      <a:pt x="50" y="32"/>
                    </a:lnTo>
                    <a:lnTo>
                      <a:pt x="50" y="32"/>
                    </a:lnTo>
                    <a:lnTo>
                      <a:pt x="50" y="22"/>
                    </a:lnTo>
                    <a:lnTo>
                      <a:pt x="48" y="12"/>
                    </a:lnTo>
                    <a:lnTo>
                      <a:pt x="40" y="6"/>
                    </a:lnTo>
                    <a:lnTo>
                      <a:pt x="32" y="0"/>
                    </a:lnTo>
                    <a:lnTo>
                      <a:pt x="32" y="0"/>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3" name="Freeform 190"/>
              <p:cNvSpPr>
                <a:spLocks/>
              </p:cNvSpPr>
              <p:nvPr/>
            </p:nvSpPr>
            <p:spPr bwMode="auto">
              <a:xfrm>
                <a:off x="4772025" y="4851400"/>
                <a:ext cx="79375" cy="82550"/>
              </a:xfrm>
              <a:custGeom>
                <a:avLst/>
                <a:gdLst/>
                <a:ahLst/>
                <a:cxnLst>
                  <a:cxn ang="0">
                    <a:pos x="26" y="0"/>
                  </a:cxn>
                  <a:cxn ang="0">
                    <a:pos x="26" y="0"/>
                  </a:cxn>
                  <a:cxn ang="0">
                    <a:pos x="16" y="2"/>
                  </a:cxn>
                  <a:cxn ang="0">
                    <a:pos x="10" y="6"/>
                  </a:cxn>
                  <a:cxn ang="0">
                    <a:pos x="4" y="12"/>
                  </a:cxn>
                  <a:cxn ang="0">
                    <a:pos x="0" y="18"/>
                  </a:cxn>
                  <a:cxn ang="0">
                    <a:pos x="0" y="18"/>
                  </a:cxn>
                  <a:cxn ang="0">
                    <a:pos x="0" y="28"/>
                  </a:cxn>
                  <a:cxn ang="0">
                    <a:pos x="2" y="38"/>
                  </a:cxn>
                  <a:cxn ang="0">
                    <a:pos x="10" y="46"/>
                  </a:cxn>
                  <a:cxn ang="0">
                    <a:pos x="18" y="50"/>
                  </a:cxn>
                  <a:cxn ang="0">
                    <a:pos x="18" y="50"/>
                  </a:cxn>
                  <a:cxn ang="0">
                    <a:pos x="26" y="52"/>
                  </a:cxn>
                  <a:cxn ang="0">
                    <a:pos x="26" y="52"/>
                  </a:cxn>
                  <a:cxn ang="0">
                    <a:pos x="34" y="50"/>
                  </a:cxn>
                  <a:cxn ang="0">
                    <a:pos x="40" y="46"/>
                  </a:cxn>
                  <a:cxn ang="0">
                    <a:pos x="46" y="40"/>
                  </a:cxn>
                  <a:cxn ang="0">
                    <a:pos x="50" y="32"/>
                  </a:cxn>
                  <a:cxn ang="0">
                    <a:pos x="50" y="32"/>
                  </a:cxn>
                  <a:cxn ang="0">
                    <a:pos x="50" y="22"/>
                  </a:cxn>
                  <a:cxn ang="0">
                    <a:pos x="48" y="12"/>
                  </a:cxn>
                  <a:cxn ang="0">
                    <a:pos x="40" y="6"/>
                  </a:cxn>
                  <a:cxn ang="0">
                    <a:pos x="32" y="0"/>
                  </a:cxn>
                  <a:cxn ang="0">
                    <a:pos x="32" y="0"/>
                  </a:cxn>
                  <a:cxn ang="0">
                    <a:pos x="26" y="0"/>
                  </a:cxn>
                </a:cxnLst>
                <a:rect l="0" t="0" r="r" b="b"/>
                <a:pathLst>
                  <a:path w="50" h="52">
                    <a:moveTo>
                      <a:pt x="26" y="0"/>
                    </a:moveTo>
                    <a:lnTo>
                      <a:pt x="26" y="0"/>
                    </a:lnTo>
                    <a:lnTo>
                      <a:pt x="16" y="2"/>
                    </a:lnTo>
                    <a:lnTo>
                      <a:pt x="10" y="6"/>
                    </a:lnTo>
                    <a:lnTo>
                      <a:pt x="4" y="12"/>
                    </a:lnTo>
                    <a:lnTo>
                      <a:pt x="0" y="18"/>
                    </a:lnTo>
                    <a:lnTo>
                      <a:pt x="0" y="18"/>
                    </a:lnTo>
                    <a:lnTo>
                      <a:pt x="0" y="28"/>
                    </a:lnTo>
                    <a:lnTo>
                      <a:pt x="2" y="38"/>
                    </a:lnTo>
                    <a:lnTo>
                      <a:pt x="10" y="46"/>
                    </a:lnTo>
                    <a:lnTo>
                      <a:pt x="18" y="50"/>
                    </a:lnTo>
                    <a:lnTo>
                      <a:pt x="18" y="50"/>
                    </a:lnTo>
                    <a:lnTo>
                      <a:pt x="26" y="52"/>
                    </a:lnTo>
                    <a:lnTo>
                      <a:pt x="26" y="52"/>
                    </a:lnTo>
                    <a:lnTo>
                      <a:pt x="34" y="50"/>
                    </a:lnTo>
                    <a:lnTo>
                      <a:pt x="40" y="46"/>
                    </a:lnTo>
                    <a:lnTo>
                      <a:pt x="46" y="40"/>
                    </a:lnTo>
                    <a:lnTo>
                      <a:pt x="50" y="32"/>
                    </a:lnTo>
                    <a:lnTo>
                      <a:pt x="50" y="32"/>
                    </a:lnTo>
                    <a:lnTo>
                      <a:pt x="50" y="22"/>
                    </a:lnTo>
                    <a:lnTo>
                      <a:pt x="48" y="12"/>
                    </a:lnTo>
                    <a:lnTo>
                      <a:pt x="40" y="6"/>
                    </a:lnTo>
                    <a:lnTo>
                      <a:pt x="32" y="0"/>
                    </a:lnTo>
                    <a:lnTo>
                      <a:pt x="32" y="0"/>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4" name="Freeform 191"/>
              <p:cNvSpPr>
                <a:spLocks/>
              </p:cNvSpPr>
              <p:nvPr/>
            </p:nvSpPr>
            <p:spPr bwMode="auto">
              <a:xfrm>
                <a:off x="4826000" y="5038725"/>
                <a:ext cx="69850" cy="73025"/>
              </a:xfrm>
              <a:custGeom>
                <a:avLst/>
                <a:gdLst/>
                <a:ahLst/>
                <a:cxnLst>
                  <a:cxn ang="0">
                    <a:pos x="22" y="0"/>
                  </a:cxn>
                  <a:cxn ang="0">
                    <a:pos x="22" y="0"/>
                  </a:cxn>
                  <a:cxn ang="0">
                    <a:pos x="14" y="0"/>
                  </a:cxn>
                  <a:cxn ang="0">
                    <a:pos x="8" y="4"/>
                  </a:cxn>
                  <a:cxn ang="0">
                    <a:pos x="2" y="10"/>
                  </a:cxn>
                  <a:cxn ang="0">
                    <a:pos x="0" y="16"/>
                  </a:cxn>
                  <a:cxn ang="0">
                    <a:pos x="0" y="16"/>
                  </a:cxn>
                  <a:cxn ang="0">
                    <a:pos x="0" y="26"/>
                  </a:cxn>
                  <a:cxn ang="0">
                    <a:pos x="2" y="34"/>
                  </a:cxn>
                  <a:cxn ang="0">
                    <a:pos x="8" y="40"/>
                  </a:cxn>
                  <a:cxn ang="0">
                    <a:pos x="16" y="44"/>
                  </a:cxn>
                  <a:cxn ang="0">
                    <a:pos x="16" y="44"/>
                  </a:cxn>
                  <a:cxn ang="0">
                    <a:pos x="22" y="46"/>
                  </a:cxn>
                  <a:cxn ang="0">
                    <a:pos x="22" y="46"/>
                  </a:cxn>
                  <a:cxn ang="0">
                    <a:pos x="30" y="44"/>
                  </a:cxn>
                  <a:cxn ang="0">
                    <a:pos x="36" y="40"/>
                  </a:cxn>
                  <a:cxn ang="0">
                    <a:pos x="40" y="36"/>
                  </a:cxn>
                  <a:cxn ang="0">
                    <a:pos x="44" y="28"/>
                  </a:cxn>
                  <a:cxn ang="0">
                    <a:pos x="44" y="28"/>
                  </a:cxn>
                  <a:cxn ang="0">
                    <a:pos x="44" y="18"/>
                  </a:cxn>
                  <a:cxn ang="0">
                    <a:pos x="42" y="10"/>
                  </a:cxn>
                  <a:cxn ang="0">
                    <a:pos x="36" y="4"/>
                  </a:cxn>
                  <a:cxn ang="0">
                    <a:pos x="28" y="0"/>
                  </a:cxn>
                  <a:cxn ang="0">
                    <a:pos x="28" y="0"/>
                  </a:cxn>
                  <a:cxn ang="0">
                    <a:pos x="22" y="0"/>
                  </a:cxn>
                </a:cxnLst>
                <a:rect l="0" t="0" r="r" b="b"/>
                <a:pathLst>
                  <a:path w="44" h="46">
                    <a:moveTo>
                      <a:pt x="22" y="0"/>
                    </a:moveTo>
                    <a:lnTo>
                      <a:pt x="22" y="0"/>
                    </a:lnTo>
                    <a:lnTo>
                      <a:pt x="14" y="0"/>
                    </a:lnTo>
                    <a:lnTo>
                      <a:pt x="8" y="4"/>
                    </a:lnTo>
                    <a:lnTo>
                      <a:pt x="2" y="10"/>
                    </a:lnTo>
                    <a:lnTo>
                      <a:pt x="0" y="16"/>
                    </a:lnTo>
                    <a:lnTo>
                      <a:pt x="0" y="16"/>
                    </a:lnTo>
                    <a:lnTo>
                      <a:pt x="0" y="26"/>
                    </a:lnTo>
                    <a:lnTo>
                      <a:pt x="2" y="34"/>
                    </a:lnTo>
                    <a:lnTo>
                      <a:pt x="8" y="40"/>
                    </a:lnTo>
                    <a:lnTo>
                      <a:pt x="16" y="44"/>
                    </a:lnTo>
                    <a:lnTo>
                      <a:pt x="16" y="44"/>
                    </a:lnTo>
                    <a:lnTo>
                      <a:pt x="22" y="46"/>
                    </a:lnTo>
                    <a:lnTo>
                      <a:pt x="22" y="46"/>
                    </a:lnTo>
                    <a:lnTo>
                      <a:pt x="30" y="44"/>
                    </a:lnTo>
                    <a:lnTo>
                      <a:pt x="36" y="40"/>
                    </a:lnTo>
                    <a:lnTo>
                      <a:pt x="40" y="36"/>
                    </a:lnTo>
                    <a:lnTo>
                      <a:pt x="44" y="28"/>
                    </a:lnTo>
                    <a:lnTo>
                      <a:pt x="44" y="28"/>
                    </a:lnTo>
                    <a:lnTo>
                      <a:pt x="44" y="18"/>
                    </a:lnTo>
                    <a:lnTo>
                      <a:pt x="42" y="10"/>
                    </a:lnTo>
                    <a:lnTo>
                      <a:pt x="36" y="4"/>
                    </a:lnTo>
                    <a:lnTo>
                      <a:pt x="28" y="0"/>
                    </a:lnTo>
                    <a:lnTo>
                      <a:pt x="28" y="0"/>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5" name="Freeform 192"/>
              <p:cNvSpPr>
                <a:spLocks/>
              </p:cNvSpPr>
              <p:nvPr/>
            </p:nvSpPr>
            <p:spPr bwMode="auto">
              <a:xfrm>
                <a:off x="4826000" y="5038725"/>
                <a:ext cx="69850" cy="73025"/>
              </a:xfrm>
              <a:custGeom>
                <a:avLst/>
                <a:gdLst/>
                <a:ahLst/>
                <a:cxnLst>
                  <a:cxn ang="0">
                    <a:pos x="22" y="0"/>
                  </a:cxn>
                  <a:cxn ang="0">
                    <a:pos x="22" y="0"/>
                  </a:cxn>
                  <a:cxn ang="0">
                    <a:pos x="14" y="0"/>
                  </a:cxn>
                  <a:cxn ang="0">
                    <a:pos x="8" y="4"/>
                  </a:cxn>
                  <a:cxn ang="0">
                    <a:pos x="2" y="10"/>
                  </a:cxn>
                  <a:cxn ang="0">
                    <a:pos x="0" y="16"/>
                  </a:cxn>
                  <a:cxn ang="0">
                    <a:pos x="0" y="16"/>
                  </a:cxn>
                  <a:cxn ang="0">
                    <a:pos x="0" y="26"/>
                  </a:cxn>
                  <a:cxn ang="0">
                    <a:pos x="2" y="34"/>
                  </a:cxn>
                  <a:cxn ang="0">
                    <a:pos x="8" y="40"/>
                  </a:cxn>
                  <a:cxn ang="0">
                    <a:pos x="16" y="44"/>
                  </a:cxn>
                  <a:cxn ang="0">
                    <a:pos x="16" y="44"/>
                  </a:cxn>
                  <a:cxn ang="0">
                    <a:pos x="22" y="46"/>
                  </a:cxn>
                  <a:cxn ang="0">
                    <a:pos x="22" y="46"/>
                  </a:cxn>
                  <a:cxn ang="0">
                    <a:pos x="30" y="44"/>
                  </a:cxn>
                  <a:cxn ang="0">
                    <a:pos x="36" y="40"/>
                  </a:cxn>
                  <a:cxn ang="0">
                    <a:pos x="40" y="36"/>
                  </a:cxn>
                  <a:cxn ang="0">
                    <a:pos x="44" y="28"/>
                  </a:cxn>
                  <a:cxn ang="0">
                    <a:pos x="44" y="28"/>
                  </a:cxn>
                  <a:cxn ang="0">
                    <a:pos x="44" y="18"/>
                  </a:cxn>
                  <a:cxn ang="0">
                    <a:pos x="42" y="10"/>
                  </a:cxn>
                  <a:cxn ang="0">
                    <a:pos x="36" y="4"/>
                  </a:cxn>
                  <a:cxn ang="0">
                    <a:pos x="28" y="0"/>
                  </a:cxn>
                  <a:cxn ang="0">
                    <a:pos x="28" y="0"/>
                  </a:cxn>
                  <a:cxn ang="0">
                    <a:pos x="22" y="0"/>
                  </a:cxn>
                </a:cxnLst>
                <a:rect l="0" t="0" r="r" b="b"/>
                <a:pathLst>
                  <a:path w="44" h="46">
                    <a:moveTo>
                      <a:pt x="22" y="0"/>
                    </a:moveTo>
                    <a:lnTo>
                      <a:pt x="22" y="0"/>
                    </a:lnTo>
                    <a:lnTo>
                      <a:pt x="14" y="0"/>
                    </a:lnTo>
                    <a:lnTo>
                      <a:pt x="8" y="4"/>
                    </a:lnTo>
                    <a:lnTo>
                      <a:pt x="2" y="10"/>
                    </a:lnTo>
                    <a:lnTo>
                      <a:pt x="0" y="16"/>
                    </a:lnTo>
                    <a:lnTo>
                      <a:pt x="0" y="16"/>
                    </a:lnTo>
                    <a:lnTo>
                      <a:pt x="0" y="26"/>
                    </a:lnTo>
                    <a:lnTo>
                      <a:pt x="2" y="34"/>
                    </a:lnTo>
                    <a:lnTo>
                      <a:pt x="8" y="40"/>
                    </a:lnTo>
                    <a:lnTo>
                      <a:pt x="16" y="44"/>
                    </a:lnTo>
                    <a:lnTo>
                      <a:pt x="16" y="44"/>
                    </a:lnTo>
                    <a:lnTo>
                      <a:pt x="22" y="46"/>
                    </a:lnTo>
                    <a:lnTo>
                      <a:pt x="22" y="46"/>
                    </a:lnTo>
                    <a:lnTo>
                      <a:pt x="30" y="44"/>
                    </a:lnTo>
                    <a:lnTo>
                      <a:pt x="36" y="40"/>
                    </a:lnTo>
                    <a:lnTo>
                      <a:pt x="40" y="36"/>
                    </a:lnTo>
                    <a:lnTo>
                      <a:pt x="44" y="28"/>
                    </a:lnTo>
                    <a:lnTo>
                      <a:pt x="44" y="28"/>
                    </a:lnTo>
                    <a:lnTo>
                      <a:pt x="44" y="18"/>
                    </a:lnTo>
                    <a:lnTo>
                      <a:pt x="42" y="10"/>
                    </a:lnTo>
                    <a:lnTo>
                      <a:pt x="36" y="4"/>
                    </a:lnTo>
                    <a:lnTo>
                      <a:pt x="28" y="0"/>
                    </a:lnTo>
                    <a:lnTo>
                      <a:pt x="28" y="0"/>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6" name="Freeform 193"/>
              <p:cNvSpPr>
                <a:spLocks/>
              </p:cNvSpPr>
              <p:nvPr/>
            </p:nvSpPr>
            <p:spPr bwMode="auto">
              <a:xfrm>
                <a:off x="4908550" y="5213350"/>
                <a:ext cx="63500" cy="63500"/>
              </a:xfrm>
              <a:custGeom>
                <a:avLst/>
                <a:gdLst/>
                <a:ahLst/>
                <a:cxnLst>
                  <a:cxn ang="0">
                    <a:pos x="20" y="0"/>
                  </a:cxn>
                  <a:cxn ang="0">
                    <a:pos x="20" y="0"/>
                  </a:cxn>
                  <a:cxn ang="0">
                    <a:pos x="14" y="0"/>
                  </a:cxn>
                  <a:cxn ang="0">
                    <a:pos x="8" y="4"/>
                  </a:cxn>
                  <a:cxn ang="0">
                    <a:pos x="2" y="8"/>
                  </a:cxn>
                  <a:cxn ang="0">
                    <a:pos x="0" y="14"/>
                  </a:cxn>
                  <a:cxn ang="0">
                    <a:pos x="0" y="14"/>
                  </a:cxn>
                  <a:cxn ang="0">
                    <a:pos x="0" y="22"/>
                  </a:cxn>
                  <a:cxn ang="0">
                    <a:pos x="2" y="30"/>
                  </a:cxn>
                  <a:cxn ang="0">
                    <a:pos x="8" y="36"/>
                  </a:cxn>
                  <a:cxn ang="0">
                    <a:pos x="14" y="40"/>
                  </a:cxn>
                  <a:cxn ang="0">
                    <a:pos x="14" y="40"/>
                  </a:cxn>
                  <a:cxn ang="0">
                    <a:pos x="20" y="40"/>
                  </a:cxn>
                  <a:cxn ang="0">
                    <a:pos x="20" y="40"/>
                  </a:cxn>
                  <a:cxn ang="0">
                    <a:pos x="26" y="40"/>
                  </a:cxn>
                  <a:cxn ang="0">
                    <a:pos x="32" y="36"/>
                  </a:cxn>
                  <a:cxn ang="0">
                    <a:pos x="38" y="32"/>
                  </a:cxn>
                  <a:cxn ang="0">
                    <a:pos x="40" y="26"/>
                  </a:cxn>
                  <a:cxn ang="0">
                    <a:pos x="40" y="26"/>
                  </a:cxn>
                  <a:cxn ang="0">
                    <a:pos x="40" y="16"/>
                  </a:cxn>
                  <a:cxn ang="0">
                    <a:pos x="38" y="10"/>
                  </a:cxn>
                  <a:cxn ang="0">
                    <a:pos x="32" y="4"/>
                  </a:cxn>
                  <a:cxn ang="0">
                    <a:pos x="26" y="0"/>
                  </a:cxn>
                  <a:cxn ang="0">
                    <a:pos x="26" y="0"/>
                  </a:cxn>
                  <a:cxn ang="0">
                    <a:pos x="20" y="0"/>
                  </a:cxn>
                </a:cxnLst>
                <a:rect l="0" t="0" r="r" b="b"/>
                <a:pathLst>
                  <a:path w="40" h="40">
                    <a:moveTo>
                      <a:pt x="20" y="0"/>
                    </a:moveTo>
                    <a:lnTo>
                      <a:pt x="20" y="0"/>
                    </a:lnTo>
                    <a:lnTo>
                      <a:pt x="14" y="0"/>
                    </a:lnTo>
                    <a:lnTo>
                      <a:pt x="8" y="4"/>
                    </a:lnTo>
                    <a:lnTo>
                      <a:pt x="2" y="8"/>
                    </a:lnTo>
                    <a:lnTo>
                      <a:pt x="0" y="14"/>
                    </a:lnTo>
                    <a:lnTo>
                      <a:pt x="0" y="14"/>
                    </a:lnTo>
                    <a:lnTo>
                      <a:pt x="0" y="22"/>
                    </a:lnTo>
                    <a:lnTo>
                      <a:pt x="2" y="30"/>
                    </a:lnTo>
                    <a:lnTo>
                      <a:pt x="8" y="36"/>
                    </a:lnTo>
                    <a:lnTo>
                      <a:pt x="14" y="40"/>
                    </a:lnTo>
                    <a:lnTo>
                      <a:pt x="14" y="40"/>
                    </a:lnTo>
                    <a:lnTo>
                      <a:pt x="20" y="40"/>
                    </a:lnTo>
                    <a:lnTo>
                      <a:pt x="20" y="40"/>
                    </a:lnTo>
                    <a:lnTo>
                      <a:pt x="26" y="40"/>
                    </a:lnTo>
                    <a:lnTo>
                      <a:pt x="32" y="36"/>
                    </a:lnTo>
                    <a:lnTo>
                      <a:pt x="38" y="32"/>
                    </a:lnTo>
                    <a:lnTo>
                      <a:pt x="40" y="26"/>
                    </a:lnTo>
                    <a:lnTo>
                      <a:pt x="40" y="26"/>
                    </a:lnTo>
                    <a:lnTo>
                      <a:pt x="40" y="16"/>
                    </a:lnTo>
                    <a:lnTo>
                      <a:pt x="38" y="10"/>
                    </a:lnTo>
                    <a:lnTo>
                      <a:pt x="32" y="4"/>
                    </a:lnTo>
                    <a:lnTo>
                      <a:pt x="26" y="0"/>
                    </a:lnTo>
                    <a:lnTo>
                      <a:pt x="26" y="0"/>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7" name="Freeform 194"/>
              <p:cNvSpPr>
                <a:spLocks/>
              </p:cNvSpPr>
              <p:nvPr/>
            </p:nvSpPr>
            <p:spPr bwMode="auto">
              <a:xfrm>
                <a:off x="4908550" y="5213350"/>
                <a:ext cx="63500" cy="63500"/>
              </a:xfrm>
              <a:custGeom>
                <a:avLst/>
                <a:gdLst/>
                <a:ahLst/>
                <a:cxnLst>
                  <a:cxn ang="0">
                    <a:pos x="20" y="0"/>
                  </a:cxn>
                  <a:cxn ang="0">
                    <a:pos x="20" y="0"/>
                  </a:cxn>
                  <a:cxn ang="0">
                    <a:pos x="14" y="0"/>
                  </a:cxn>
                  <a:cxn ang="0">
                    <a:pos x="8" y="4"/>
                  </a:cxn>
                  <a:cxn ang="0">
                    <a:pos x="2" y="8"/>
                  </a:cxn>
                  <a:cxn ang="0">
                    <a:pos x="0" y="14"/>
                  </a:cxn>
                  <a:cxn ang="0">
                    <a:pos x="0" y="14"/>
                  </a:cxn>
                  <a:cxn ang="0">
                    <a:pos x="0" y="22"/>
                  </a:cxn>
                  <a:cxn ang="0">
                    <a:pos x="2" y="30"/>
                  </a:cxn>
                  <a:cxn ang="0">
                    <a:pos x="8" y="36"/>
                  </a:cxn>
                  <a:cxn ang="0">
                    <a:pos x="14" y="40"/>
                  </a:cxn>
                  <a:cxn ang="0">
                    <a:pos x="14" y="40"/>
                  </a:cxn>
                  <a:cxn ang="0">
                    <a:pos x="20" y="40"/>
                  </a:cxn>
                  <a:cxn ang="0">
                    <a:pos x="20" y="40"/>
                  </a:cxn>
                  <a:cxn ang="0">
                    <a:pos x="26" y="40"/>
                  </a:cxn>
                  <a:cxn ang="0">
                    <a:pos x="32" y="36"/>
                  </a:cxn>
                  <a:cxn ang="0">
                    <a:pos x="38" y="32"/>
                  </a:cxn>
                  <a:cxn ang="0">
                    <a:pos x="40" y="26"/>
                  </a:cxn>
                  <a:cxn ang="0">
                    <a:pos x="40" y="26"/>
                  </a:cxn>
                  <a:cxn ang="0">
                    <a:pos x="40" y="16"/>
                  </a:cxn>
                  <a:cxn ang="0">
                    <a:pos x="38" y="10"/>
                  </a:cxn>
                  <a:cxn ang="0">
                    <a:pos x="32" y="4"/>
                  </a:cxn>
                  <a:cxn ang="0">
                    <a:pos x="26" y="0"/>
                  </a:cxn>
                  <a:cxn ang="0">
                    <a:pos x="26" y="0"/>
                  </a:cxn>
                  <a:cxn ang="0">
                    <a:pos x="20" y="0"/>
                  </a:cxn>
                </a:cxnLst>
                <a:rect l="0" t="0" r="r" b="b"/>
                <a:pathLst>
                  <a:path w="40" h="40">
                    <a:moveTo>
                      <a:pt x="20" y="0"/>
                    </a:moveTo>
                    <a:lnTo>
                      <a:pt x="20" y="0"/>
                    </a:lnTo>
                    <a:lnTo>
                      <a:pt x="14" y="0"/>
                    </a:lnTo>
                    <a:lnTo>
                      <a:pt x="8" y="4"/>
                    </a:lnTo>
                    <a:lnTo>
                      <a:pt x="2" y="8"/>
                    </a:lnTo>
                    <a:lnTo>
                      <a:pt x="0" y="14"/>
                    </a:lnTo>
                    <a:lnTo>
                      <a:pt x="0" y="14"/>
                    </a:lnTo>
                    <a:lnTo>
                      <a:pt x="0" y="22"/>
                    </a:lnTo>
                    <a:lnTo>
                      <a:pt x="2" y="30"/>
                    </a:lnTo>
                    <a:lnTo>
                      <a:pt x="8" y="36"/>
                    </a:lnTo>
                    <a:lnTo>
                      <a:pt x="14" y="40"/>
                    </a:lnTo>
                    <a:lnTo>
                      <a:pt x="14" y="40"/>
                    </a:lnTo>
                    <a:lnTo>
                      <a:pt x="20" y="40"/>
                    </a:lnTo>
                    <a:lnTo>
                      <a:pt x="20" y="40"/>
                    </a:lnTo>
                    <a:lnTo>
                      <a:pt x="26" y="40"/>
                    </a:lnTo>
                    <a:lnTo>
                      <a:pt x="32" y="36"/>
                    </a:lnTo>
                    <a:lnTo>
                      <a:pt x="38" y="32"/>
                    </a:lnTo>
                    <a:lnTo>
                      <a:pt x="40" y="26"/>
                    </a:lnTo>
                    <a:lnTo>
                      <a:pt x="40" y="26"/>
                    </a:lnTo>
                    <a:lnTo>
                      <a:pt x="40" y="16"/>
                    </a:lnTo>
                    <a:lnTo>
                      <a:pt x="38" y="10"/>
                    </a:lnTo>
                    <a:lnTo>
                      <a:pt x="32" y="4"/>
                    </a:lnTo>
                    <a:lnTo>
                      <a:pt x="26" y="0"/>
                    </a:lnTo>
                    <a:lnTo>
                      <a:pt x="26" y="0"/>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8" name="Freeform 195"/>
              <p:cNvSpPr>
                <a:spLocks/>
              </p:cNvSpPr>
              <p:nvPr/>
            </p:nvSpPr>
            <p:spPr bwMode="auto">
              <a:xfrm>
                <a:off x="5019675" y="5368925"/>
                <a:ext cx="57150" cy="60325"/>
              </a:xfrm>
              <a:custGeom>
                <a:avLst/>
                <a:gdLst/>
                <a:ahLst/>
                <a:cxnLst>
                  <a:cxn ang="0">
                    <a:pos x="18" y="0"/>
                  </a:cxn>
                  <a:cxn ang="0">
                    <a:pos x="18" y="0"/>
                  </a:cxn>
                  <a:cxn ang="0">
                    <a:pos x="12" y="2"/>
                  </a:cxn>
                  <a:cxn ang="0">
                    <a:pos x="6" y="4"/>
                  </a:cxn>
                  <a:cxn ang="0">
                    <a:pos x="2" y="8"/>
                  </a:cxn>
                  <a:cxn ang="0">
                    <a:pos x="0" y="14"/>
                  </a:cxn>
                  <a:cxn ang="0">
                    <a:pos x="0" y="14"/>
                  </a:cxn>
                  <a:cxn ang="0">
                    <a:pos x="0" y="22"/>
                  </a:cxn>
                  <a:cxn ang="0">
                    <a:pos x="2" y="28"/>
                  </a:cxn>
                  <a:cxn ang="0">
                    <a:pos x="6" y="34"/>
                  </a:cxn>
                  <a:cxn ang="0">
                    <a:pos x="14" y="38"/>
                  </a:cxn>
                  <a:cxn ang="0">
                    <a:pos x="14" y="38"/>
                  </a:cxn>
                  <a:cxn ang="0">
                    <a:pos x="18" y="38"/>
                  </a:cxn>
                  <a:cxn ang="0">
                    <a:pos x="18" y="38"/>
                  </a:cxn>
                  <a:cxn ang="0">
                    <a:pos x="24" y="36"/>
                  </a:cxn>
                  <a:cxn ang="0">
                    <a:pos x="30" y="34"/>
                  </a:cxn>
                  <a:cxn ang="0">
                    <a:pos x="34" y="30"/>
                  </a:cxn>
                  <a:cxn ang="0">
                    <a:pos x="36" y="24"/>
                  </a:cxn>
                  <a:cxn ang="0">
                    <a:pos x="36" y="24"/>
                  </a:cxn>
                  <a:cxn ang="0">
                    <a:pos x="36" y="16"/>
                  </a:cxn>
                  <a:cxn ang="0">
                    <a:pos x="34" y="10"/>
                  </a:cxn>
                  <a:cxn ang="0">
                    <a:pos x="30" y="4"/>
                  </a:cxn>
                  <a:cxn ang="0">
                    <a:pos x="24" y="0"/>
                  </a:cxn>
                  <a:cxn ang="0">
                    <a:pos x="24" y="0"/>
                  </a:cxn>
                  <a:cxn ang="0">
                    <a:pos x="18" y="0"/>
                  </a:cxn>
                </a:cxnLst>
                <a:rect l="0" t="0" r="r" b="b"/>
                <a:pathLst>
                  <a:path w="36" h="38">
                    <a:moveTo>
                      <a:pt x="18" y="0"/>
                    </a:moveTo>
                    <a:lnTo>
                      <a:pt x="18" y="0"/>
                    </a:lnTo>
                    <a:lnTo>
                      <a:pt x="12" y="2"/>
                    </a:lnTo>
                    <a:lnTo>
                      <a:pt x="6" y="4"/>
                    </a:lnTo>
                    <a:lnTo>
                      <a:pt x="2" y="8"/>
                    </a:lnTo>
                    <a:lnTo>
                      <a:pt x="0" y="14"/>
                    </a:lnTo>
                    <a:lnTo>
                      <a:pt x="0" y="14"/>
                    </a:lnTo>
                    <a:lnTo>
                      <a:pt x="0" y="22"/>
                    </a:lnTo>
                    <a:lnTo>
                      <a:pt x="2" y="28"/>
                    </a:lnTo>
                    <a:lnTo>
                      <a:pt x="6" y="34"/>
                    </a:lnTo>
                    <a:lnTo>
                      <a:pt x="14" y="38"/>
                    </a:lnTo>
                    <a:lnTo>
                      <a:pt x="14" y="38"/>
                    </a:lnTo>
                    <a:lnTo>
                      <a:pt x="18" y="38"/>
                    </a:lnTo>
                    <a:lnTo>
                      <a:pt x="18" y="38"/>
                    </a:lnTo>
                    <a:lnTo>
                      <a:pt x="24" y="36"/>
                    </a:lnTo>
                    <a:lnTo>
                      <a:pt x="30" y="34"/>
                    </a:lnTo>
                    <a:lnTo>
                      <a:pt x="34" y="30"/>
                    </a:lnTo>
                    <a:lnTo>
                      <a:pt x="36" y="24"/>
                    </a:lnTo>
                    <a:lnTo>
                      <a:pt x="36" y="24"/>
                    </a:lnTo>
                    <a:lnTo>
                      <a:pt x="36" y="16"/>
                    </a:lnTo>
                    <a:lnTo>
                      <a:pt x="34" y="10"/>
                    </a:lnTo>
                    <a:lnTo>
                      <a:pt x="30" y="4"/>
                    </a:lnTo>
                    <a:lnTo>
                      <a:pt x="24" y="0"/>
                    </a:lnTo>
                    <a:lnTo>
                      <a:pt x="24" y="0"/>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9" name="Freeform 196"/>
              <p:cNvSpPr>
                <a:spLocks/>
              </p:cNvSpPr>
              <p:nvPr/>
            </p:nvSpPr>
            <p:spPr bwMode="auto">
              <a:xfrm>
                <a:off x="5019675" y="5368925"/>
                <a:ext cx="57150" cy="60325"/>
              </a:xfrm>
              <a:custGeom>
                <a:avLst/>
                <a:gdLst/>
                <a:ahLst/>
                <a:cxnLst>
                  <a:cxn ang="0">
                    <a:pos x="18" y="0"/>
                  </a:cxn>
                  <a:cxn ang="0">
                    <a:pos x="18" y="0"/>
                  </a:cxn>
                  <a:cxn ang="0">
                    <a:pos x="12" y="2"/>
                  </a:cxn>
                  <a:cxn ang="0">
                    <a:pos x="6" y="4"/>
                  </a:cxn>
                  <a:cxn ang="0">
                    <a:pos x="2" y="8"/>
                  </a:cxn>
                  <a:cxn ang="0">
                    <a:pos x="0" y="14"/>
                  </a:cxn>
                  <a:cxn ang="0">
                    <a:pos x="0" y="14"/>
                  </a:cxn>
                  <a:cxn ang="0">
                    <a:pos x="0" y="22"/>
                  </a:cxn>
                  <a:cxn ang="0">
                    <a:pos x="2" y="28"/>
                  </a:cxn>
                  <a:cxn ang="0">
                    <a:pos x="6" y="34"/>
                  </a:cxn>
                  <a:cxn ang="0">
                    <a:pos x="14" y="38"/>
                  </a:cxn>
                  <a:cxn ang="0">
                    <a:pos x="14" y="38"/>
                  </a:cxn>
                  <a:cxn ang="0">
                    <a:pos x="18" y="38"/>
                  </a:cxn>
                  <a:cxn ang="0">
                    <a:pos x="18" y="38"/>
                  </a:cxn>
                  <a:cxn ang="0">
                    <a:pos x="24" y="36"/>
                  </a:cxn>
                  <a:cxn ang="0">
                    <a:pos x="30" y="34"/>
                  </a:cxn>
                  <a:cxn ang="0">
                    <a:pos x="34" y="30"/>
                  </a:cxn>
                  <a:cxn ang="0">
                    <a:pos x="36" y="24"/>
                  </a:cxn>
                  <a:cxn ang="0">
                    <a:pos x="36" y="24"/>
                  </a:cxn>
                  <a:cxn ang="0">
                    <a:pos x="36" y="16"/>
                  </a:cxn>
                  <a:cxn ang="0">
                    <a:pos x="34" y="10"/>
                  </a:cxn>
                  <a:cxn ang="0">
                    <a:pos x="30" y="4"/>
                  </a:cxn>
                  <a:cxn ang="0">
                    <a:pos x="24" y="0"/>
                  </a:cxn>
                  <a:cxn ang="0">
                    <a:pos x="24" y="0"/>
                  </a:cxn>
                  <a:cxn ang="0">
                    <a:pos x="18" y="0"/>
                  </a:cxn>
                </a:cxnLst>
                <a:rect l="0" t="0" r="r" b="b"/>
                <a:pathLst>
                  <a:path w="36" h="38">
                    <a:moveTo>
                      <a:pt x="18" y="0"/>
                    </a:moveTo>
                    <a:lnTo>
                      <a:pt x="18" y="0"/>
                    </a:lnTo>
                    <a:lnTo>
                      <a:pt x="12" y="2"/>
                    </a:lnTo>
                    <a:lnTo>
                      <a:pt x="6" y="4"/>
                    </a:lnTo>
                    <a:lnTo>
                      <a:pt x="2" y="8"/>
                    </a:lnTo>
                    <a:lnTo>
                      <a:pt x="0" y="14"/>
                    </a:lnTo>
                    <a:lnTo>
                      <a:pt x="0" y="14"/>
                    </a:lnTo>
                    <a:lnTo>
                      <a:pt x="0" y="22"/>
                    </a:lnTo>
                    <a:lnTo>
                      <a:pt x="2" y="28"/>
                    </a:lnTo>
                    <a:lnTo>
                      <a:pt x="6" y="34"/>
                    </a:lnTo>
                    <a:lnTo>
                      <a:pt x="14" y="38"/>
                    </a:lnTo>
                    <a:lnTo>
                      <a:pt x="14" y="38"/>
                    </a:lnTo>
                    <a:lnTo>
                      <a:pt x="18" y="38"/>
                    </a:lnTo>
                    <a:lnTo>
                      <a:pt x="18" y="38"/>
                    </a:lnTo>
                    <a:lnTo>
                      <a:pt x="24" y="36"/>
                    </a:lnTo>
                    <a:lnTo>
                      <a:pt x="30" y="34"/>
                    </a:lnTo>
                    <a:lnTo>
                      <a:pt x="34" y="30"/>
                    </a:lnTo>
                    <a:lnTo>
                      <a:pt x="36" y="24"/>
                    </a:lnTo>
                    <a:lnTo>
                      <a:pt x="36" y="24"/>
                    </a:lnTo>
                    <a:lnTo>
                      <a:pt x="36" y="16"/>
                    </a:lnTo>
                    <a:lnTo>
                      <a:pt x="34" y="10"/>
                    </a:lnTo>
                    <a:lnTo>
                      <a:pt x="30" y="4"/>
                    </a:lnTo>
                    <a:lnTo>
                      <a:pt x="24" y="0"/>
                    </a:lnTo>
                    <a:lnTo>
                      <a:pt x="24" y="0"/>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60" name="Freeform 197"/>
              <p:cNvSpPr>
                <a:spLocks/>
              </p:cNvSpPr>
              <p:nvPr/>
            </p:nvSpPr>
            <p:spPr bwMode="auto">
              <a:xfrm>
                <a:off x="5156200" y="5505450"/>
                <a:ext cx="50800" cy="53975"/>
              </a:xfrm>
              <a:custGeom>
                <a:avLst/>
                <a:gdLst/>
                <a:ahLst/>
                <a:cxnLst>
                  <a:cxn ang="0">
                    <a:pos x="16" y="0"/>
                  </a:cxn>
                  <a:cxn ang="0">
                    <a:pos x="16" y="0"/>
                  </a:cxn>
                  <a:cxn ang="0">
                    <a:pos x="10" y="2"/>
                  </a:cxn>
                  <a:cxn ang="0">
                    <a:pos x="6" y="4"/>
                  </a:cxn>
                  <a:cxn ang="0">
                    <a:pos x="2" y="8"/>
                  </a:cxn>
                  <a:cxn ang="0">
                    <a:pos x="0" y="12"/>
                  </a:cxn>
                  <a:cxn ang="0">
                    <a:pos x="0" y="12"/>
                  </a:cxn>
                  <a:cxn ang="0">
                    <a:pos x="0" y="20"/>
                  </a:cxn>
                  <a:cxn ang="0">
                    <a:pos x="2" y="26"/>
                  </a:cxn>
                  <a:cxn ang="0">
                    <a:pos x="6" y="30"/>
                  </a:cxn>
                  <a:cxn ang="0">
                    <a:pos x="12" y="34"/>
                  </a:cxn>
                  <a:cxn ang="0">
                    <a:pos x="12" y="34"/>
                  </a:cxn>
                  <a:cxn ang="0">
                    <a:pos x="16" y="34"/>
                  </a:cxn>
                  <a:cxn ang="0">
                    <a:pos x="16" y="34"/>
                  </a:cxn>
                  <a:cxn ang="0">
                    <a:pos x="22" y="32"/>
                  </a:cxn>
                  <a:cxn ang="0">
                    <a:pos x="26" y="30"/>
                  </a:cxn>
                  <a:cxn ang="0">
                    <a:pos x="30" y="26"/>
                  </a:cxn>
                  <a:cxn ang="0">
                    <a:pos x="32" y="22"/>
                  </a:cxn>
                  <a:cxn ang="0">
                    <a:pos x="32" y="22"/>
                  </a:cxn>
                  <a:cxn ang="0">
                    <a:pos x="32" y="14"/>
                  </a:cxn>
                  <a:cxn ang="0">
                    <a:pos x="30" y="8"/>
                  </a:cxn>
                  <a:cxn ang="0">
                    <a:pos x="26" y="4"/>
                  </a:cxn>
                  <a:cxn ang="0">
                    <a:pos x="20" y="0"/>
                  </a:cxn>
                  <a:cxn ang="0">
                    <a:pos x="20" y="0"/>
                  </a:cxn>
                  <a:cxn ang="0">
                    <a:pos x="16" y="0"/>
                  </a:cxn>
                </a:cxnLst>
                <a:rect l="0" t="0" r="r" b="b"/>
                <a:pathLst>
                  <a:path w="32" h="34">
                    <a:moveTo>
                      <a:pt x="16" y="0"/>
                    </a:moveTo>
                    <a:lnTo>
                      <a:pt x="16" y="0"/>
                    </a:lnTo>
                    <a:lnTo>
                      <a:pt x="10" y="2"/>
                    </a:lnTo>
                    <a:lnTo>
                      <a:pt x="6" y="4"/>
                    </a:lnTo>
                    <a:lnTo>
                      <a:pt x="2" y="8"/>
                    </a:lnTo>
                    <a:lnTo>
                      <a:pt x="0" y="12"/>
                    </a:lnTo>
                    <a:lnTo>
                      <a:pt x="0" y="12"/>
                    </a:lnTo>
                    <a:lnTo>
                      <a:pt x="0" y="20"/>
                    </a:lnTo>
                    <a:lnTo>
                      <a:pt x="2" y="26"/>
                    </a:lnTo>
                    <a:lnTo>
                      <a:pt x="6" y="30"/>
                    </a:lnTo>
                    <a:lnTo>
                      <a:pt x="12" y="34"/>
                    </a:lnTo>
                    <a:lnTo>
                      <a:pt x="12" y="34"/>
                    </a:lnTo>
                    <a:lnTo>
                      <a:pt x="16" y="34"/>
                    </a:lnTo>
                    <a:lnTo>
                      <a:pt x="16" y="34"/>
                    </a:lnTo>
                    <a:lnTo>
                      <a:pt x="22" y="32"/>
                    </a:lnTo>
                    <a:lnTo>
                      <a:pt x="26" y="30"/>
                    </a:lnTo>
                    <a:lnTo>
                      <a:pt x="30" y="26"/>
                    </a:lnTo>
                    <a:lnTo>
                      <a:pt x="32" y="22"/>
                    </a:lnTo>
                    <a:lnTo>
                      <a:pt x="32" y="22"/>
                    </a:lnTo>
                    <a:lnTo>
                      <a:pt x="32" y="14"/>
                    </a:lnTo>
                    <a:lnTo>
                      <a:pt x="30" y="8"/>
                    </a:lnTo>
                    <a:lnTo>
                      <a:pt x="26" y="4"/>
                    </a:lnTo>
                    <a:lnTo>
                      <a:pt x="20" y="0"/>
                    </a:lnTo>
                    <a:lnTo>
                      <a:pt x="20"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61" name="Freeform 198"/>
              <p:cNvSpPr>
                <a:spLocks/>
              </p:cNvSpPr>
              <p:nvPr/>
            </p:nvSpPr>
            <p:spPr bwMode="auto">
              <a:xfrm>
                <a:off x="5156200" y="5505450"/>
                <a:ext cx="50800" cy="53975"/>
              </a:xfrm>
              <a:custGeom>
                <a:avLst/>
                <a:gdLst/>
                <a:ahLst/>
                <a:cxnLst>
                  <a:cxn ang="0">
                    <a:pos x="16" y="0"/>
                  </a:cxn>
                  <a:cxn ang="0">
                    <a:pos x="16" y="0"/>
                  </a:cxn>
                  <a:cxn ang="0">
                    <a:pos x="10" y="2"/>
                  </a:cxn>
                  <a:cxn ang="0">
                    <a:pos x="6" y="4"/>
                  </a:cxn>
                  <a:cxn ang="0">
                    <a:pos x="2" y="8"/>
                  </a:cxn>
                  <a:cxn ang="0">
                    <a:pos x="0" y="12"/>
                  </a:cxn>
                  <a:cxn ang="0">
                    <a:pos x="0" y="12"/>
                  </a:cxn>
                  <a:cxn ang="0">
                    <a:pos x="0" y="20"/>
                  </a:cxn>
                  <a:cxn ang="0">
                    <a:pos x="2" y="26"/>
                  </a:cxn>
                  <a:cxn ang="0">
                    <a:pos x="6" y="30"/>
                  </a:cxn>
                  <a:cxn ang="0">
                    <a:pos x="12" y="34"/>
                  </a:cxn>
                  <a:cxn ang="0">
                    <a:pos x="12" y="34"/>
                  </a:cxn>
                  <a:cxn ang="0">
                    <a:pos x="16" y="34"/>
                  </a:cxn>
                  <a:cxn ang="0">
                    <a:pos x="16" y="34"/>
                  </a:cxn>
                  <a:cxn ang="0">
                    <a:pos x="22" y="32"/>
                  </a:cxn>
                  <a:cxn ang="0">
                    <a:pos x="26" y="30"/>
                  </a:cxn>
                  <a:cxn ang="0">
                    <a:pos x="30" y="26"/>
                  </a:cxn>
                  <a:cxn ang="0">
                    <a:pos x="32" y="22"/>
                  </a:cxn>
                  <a:cxn ang="0">
                    <a:pos x="32" y="22"/>
                  </a:cxn>
                  <a:cxn ang="0">
                    <a:pos x="32" y="14"/>
                  </a:cxn>
                  <a:cxn ang="0">
                    <a:pos x="30" y="8"/>
                  </a:cxn>
                  <a:cxn ang="0">
                    <a:pos x="26" y="4"/>
                  </a:cxn>
                  <a:cxn ang="0">
                    <a:pos x="20" y="0"/>
                  </a:cxn>
                  <a:cxn ang="0">
                    <a:pos x="20" y="0"/>
                  </a:cxn>
                  <a:cxn ang="0">
                    <a:pos x="16" y="0"/>
                  </a:cxn>
                </a:cxnLst>
                <a:rect l="0" t="0" r="r" b="b"/>
                <a:pathLst>
                  <a:path w="32" h="34">
                    <a:moveTo>
                      <a:pt x="16" y="0"/>
                    </a:moveTo>
                    <a:lnTo>
                      <a:pt x="16" y="0"/>
                    </a:lnTo>
                    <a:lnTo>
                      <a:pt x="10" y="2"/>
                    </a:lnTo>
                    <a:lnTo>
                      <a:pt x="6" y="4"/>
                    </a:lnTo>
                    <a:lnTo>
                      <a:pt x="2" y="8"/>
                    </a:lnTo>
                    <a:lnTo>
                      <a:pt x="0" y="12"/>
                    </a:lnTo>
                    <a:lnTo>
                      <a:pt x="0" y="12"/>
                    </a:lnTo>
                    <a:lnTo>
                      <a:pt x="0" y="20"/>
                    </a:lnTo>
                    <a:lnTo>
                      <a:pt x="2" y="26"/>
                    </a:lnTo>
                    <a:lnTo>
                      <a:pt x="6" y="30"/>
                    </a:lnTo>
                    <a:lnTo>
                      <a:pt x="12" y="34"/>
                    </a:lnTo>
                    <a:lnTo>
                      <a:pt x="12" y="34"/>
                    </a:lnTo>
                    <a:lnTo>
                      <a:pt x="16" y="34"/>
                    </a:lnTo>
                    <a:lnTo>
                      <a:pt x="16" y="34"/>
                    </a:lnTo>
                    <a:lnTo>
                      <a:pt x="22" y="32"/>
                    </a:lnTo>
                    <a:lnTo>
                      <a:pt x="26" y="30"/>
                    </a:lnTo>
                    <a:lnTo>
                      <a:pt x="30" y="26"/>
                    </a:lnTo>
                    <a:lnTo>
                      <a:pt x="32" y="22"/>
                    </a:lnTo>
                    <a:lnTo>
                      <a:pt x="32" y="22"/>
                    </a:lnTo>
                    <a:lnTo>
                      <a:pt x="32" y="14"/>
                    </a:lnTo>
                    <a:lnTo>
                      <a:pt x="30" y="8"/>
                    </a:lnTo>
                    <a:lnTo>
                      <a:pt x="26" y="4"/>
                    </a:lnTo>
                    <a:lnTo>
                      <a:pt x="20" y="0"/>
                    </a:lnTo>
                    <a:lnTo>
                      <a:pt x="20"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62" name="Freeform 199"/>
              <p:cNvSpPr>
                <a:spLocks/>
              </p:cNvSpPr>
              <p:nvPr/>
            </p:nvSpPr>
            <p:spPr bwMode="auto">
              <a:xfrm>
                <a:off x="5311775" y="5616575"/>
                <a:ext cx="47625" cy="47625"/>
              </a:xfrm>
              <a:custGeom>
                <a:avLst/>
                <a:gdLst/>
                <a:ahLst/>
                <a:cxnLst>
                  <a:cxn ang="0">
                    <a:pos x="16" y="0"/>
                  </a:cxn>
                  <a:cxn ang="0">
                    <a:pos x="16" y="0"/>
                  </a:cxn>
                  <a:cxn ang="0">
                    <a:pos x="10" y="0"/>
                  </a:cxn>
                  <a:cxn ang="0">
                    <a:pos x="6" y="4"/>
                  </a:cxn>
                  <a:cxn ang="0">
                    <a:pos x="2" y="6"/>
                  </a:cxn>
                  <a:cxn ang="0">
                    <a:pos x="0" y="12"/>
                  </a:cxn>
                  <a:cxn ang="0">
                    <a:pos x="0" y="12"/>
                  </a:cxn>
                  <a:cxn ang="0">
                    <a:pos x="0" y="18"/>
                  </a:cxn>
                  <a:cxn ang="0">
                    <a:pos x="2" y="22"/>
                  </a:cxn>
                  <a:cxn ang="0">
                    <a:pos x="6" y="28"/>
                  </a:cxn>
                  <a:cxn ang="0">
                    <a:pos x="12" y="30"/>
                  </a:cxn>
                  <a:cxn ang="0">
                    <a:pos x="12" y="30"/>
                  </a:cxn>
                  <a:cxn ang="0">
                    <a:pos x="16" y="30"/>
                  </a:cxn>
                  <a:cxn ang="0">
                    <a:pos x="16" y="30"/>
                  </a:cxn>
                  <a:cxn ang="0">
                    <a:pos x="20" y="30"/>
                  </a:cxn>
                  <a:cxn ang="0">
                    <a:pos x="24" y="28"/>
                  </a:cxn>
                  <a:cxn ang="0">
                    <a:pos x="28" y="24"/>
                  </a:cxn>
                  <a:cxn ang="0">
                    <a:pos x="30" y="20"/>
                  </a:cxn>
                  <a:cxn ang="0">
                    <a:pos x="30" y="20"/>
                  </a:cxn>
                  <a:cxn ang="0">
                    <a:pos x="30" y="12"/>
                  </a:cxn>
                  <a:cxn ang="0">
                    <a:pos x="28" y="8"/>
                  </a:cxn>
                  <a:cxn ang="0">
                    <a:pos x="24" y="4"/>
                  </a:cxn>
                  <a:cxn ang="0">
                    <a:pos x="20" y="0"/>
                  </a:cxn>
                  <a:cxn ang="0">
                    <a:pos x="20" y="0"/>
                  </a:cxn>
                  <a:cxn ang="0">
                    <a:pos x="16" y="0"/>
                  </a:cxn>
                </a:cxnLst>
                <a:rect l="0" t="0" r="r" b="b"/>
                <a:pathLst>
                  <a:path w="30" h="30">
                    <a:moveTo>
                      <a:pt x="16" y="0"/>
                    </a:moveTo>
                    <a:lnTo>
                      <a:pt x="16" y="0"/>
                    </a:lnTo>
                    <a:lnTo>
                      <a:pt x="10" y="0"/>
                    </a:lnTo>
                    <a:lnTo>
                      <a:pt x="6" y="4"/>
                    </a:lnTo>
                    <a:lnTo>
                      <a:pt x="2" y="6"/>
                    </a:lnTo>
                    <a:lnTo>
                      <a:pt x="0" y="12"/>
                    </a:lnTo>
                    <a:lnTo>
                      <a:pt x="0" y="12"/>
                    </a:lnTo>
                    <a:lnTo>
                      <a:pt x="0" y="18"/>
                    </a:lnTo>
                    <a:lnTo>
                      <a:pt x="2" y="22"/>
                    </a:lnTo>
                    <a:lnTo>
                      <a:pt x="6" y="28"/>
                    </a:lnTo>
                    <a:lnTo>
                      <a:pt x="12" y="30"/>
                    </a:lnTo>
                    <a:lnTo>
                      <a:pt x="12" y="30"/>
                    </a:lnTo>
                    <a:lnTo>
                      <a:pt x="16" y="30"/>
                    </a:lnTo>
                    <a:lnTo>
                      <a:pt x="16" y="30"/>
                    </a:lnTo>
                    <a:lnTo>
                      <a:pt x="20" y="30"/>
                    </a:lnTo>
                    <a:lnTo>
                      <a:pt x="24" y="28"/>
                    </a:lnTo>
                    <a:lnTo>
                      <a:pt x="28" y="24"/>
                    </a:lnTo>
                    <a:lnTo>
                      <a:pt x="30" y="20"/>
                    </a:lnTo>
                    <a:lnTo>
                      <a:pt x="30" y="20"/>
                    </a:lnTo>
                    <a:lnTo>
                      <a:pt x="30" y="12"/>
                    </a:lnTo>
                    <a:lnTo>
                      <a:pt x="28" y="8"/>
                    </a:lnTo>
                    <a:lnTo>
                      <a:pt x="24" y="4"/>
                    </a:lnTo>
                    <a:lnTo>
                      <a:pt x="20" y="0"/>
                    </a:lnTo>
                    <a:lnTo>
                      <a:pt x="20"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63" name="Freeform 200"/>
              <p:cNvSpPr>
                <a:spLocks/>
              </p:cNvSpPr>
              <p:nvPr/>
            </p:nvSpPr>
            <p:spPr bwMode="auto">
              <a:xfrm>
                <a:off x="5311775" y="5616575"/>
                <a:ext cx="47625" cy="47625"/>
              </a:xfrm>
              <a:custGeom>
                <a:avLst/>
                <a:gdLst/>
                <a:ahLst/>
                <a:cxnLst>
                  <a:cxn ang="0">
                    <a:pos x="16" y="0"/>
                  </a:cxn>
                  <a:cxn ang="0">
                    <a:pos x="16" y="0"/>
                  </a:cxn>
                  <a:cxn ang="0">
                    <a:pos x="10" y="0"/>
                  </a:cxn>
                  <a:cxn ang="0">
                    <a:pos x="6" y="4"/>
                  </a:cxn>
                  <a:cxn ang="0">
                    <a:pos x="2" y="6"/>
                  </a:cxn>
                  <a:cxn ang="0">
                    <a:pos x="0" y="12"/>
                  </a:cxn>
                  <a:cxn ang="0">
                    <a:pos x="0" y="12"/>
                  </a:cxn>
                  <a:cxn ang="0">
                    <a:pos x="0" y="18"/>
                  </a:cxn>
                  <a:cxn ang="0">
                    <a:pos x="2" y="22"/>
                  </a:cxn>
                  <a:cxn ang="0">
                    <a:pos x="6" y="28"/>
                  </a:cxn>
                  <a:cxn ang="0">
                    <a:pos x="12" y="30"/>
                  </a:cxn>
                  <a:cxn ang="0">
                    <a:pos x="12" y="30"/>
                  </a:cxn>
                  <a:cxn ang="0">
                    <a:pos x="16" y="30"/>
                  </a:cxn>
                  <a:cxn ang="0">
                    <a:pos x="16" y="30"/>
                  </a:cxn>
                  <a:cxn ang="0">
                    <a:pos x="20" y="30"/>
                  </a:cxn>
                  <a:cxn ang="0">
                    <a:pos x="24" y="28"/>
                  </a:cxn>
                  <a:cxn ang="0">
                    <a:pos x="28" y="24"/>
                  </a:cxn>
                  <a:cxn ang="0">
                    <a:pos x="30" y="20"/>
                  </a:cxn>
                  <a:cxn ang="0">
                    <a:pos x="30" y="20"/>
                  </a:cxn>
                  <a:cxn ang="0">
                    <a:pos x="30" y="12"/>
                  </a:cxn>
                  <a:cxn ang="0">
                    <a:pos x="28" y="8"/>
                  </a:cxn>
                  <a:cxn ang="0">
                    <a:pos x="24" y="4"/>
                  </a:cxn>
                  <a:cxn ang="0">
                    <a:pos x="20" y="0"/>
                  </a:cxn>
                  <a:cxn ang="0">
                    <a:pos x="20" y="0"/>
                  </a:cxn>
                  <a:cxn ang="0">
                    <a:pos x="16" y="0"/>
                  </a:cxn>
                </a:cxnLst>
                <a:rect l="0" t="0" r="r" b="b"/>
                <a:pathLst>
                  <a:path w="30" h="30">
                    <a:moveTo>
                      <a:pt x="16" y="0"/>
                    </a:moveTo>
                    <a:lnTo>
                      <a:pt x="16" y="0"/>
                    </a:lnTo>
                    <a:lnTo>
                      <a:pt x="10" y="0"/>
                    </a:lnTo>
                    <a:lnTo>
                      <a:pt x="6" y="4"/>
                    </a:lnTo>
                    <a:lnTo>
                      <a:pt x="2" y="6"/>
                    </a:lnTo>
                    <a:lnTo>
                      <a:pt x="0" y="12"/>
                    </a:lnTo>
                    <a:lnTo>
                      <a:pt x="0" y="12"/>
                    </a:lnTo>
                    <a:lnTo>
                      <a:pt x="0" y="18"/>
                    </a:lnTo>
                    <a:lnTo>
                      <a:pt x="2" y="22"/>
                    </a:lnTo>
                    <a:lnTo>
                      <a:pt x="6" y="28"/>
                    </a:lnTo>
                    <a:lnTo>
                      <a:pt x="12" y="30"/>
                    </a:lnTo>
                    <a:lnTo>
                      <a:pt x="12" y="30"/>
                    </a:lnTo>
                    <a:lnTo>
                      <a:pt x="16" y="30"/>
                    </a:lnTo>
                    <a:lnTo>
                      <a:pt x="16" y="30"/>
                    </a:lnTo>
                    <a:lnTo>
                      <a:pt x="20" y="30"/>
                    </a:lnTo>
                    <a:lnTo>
                      <a:pt x="24" y="28"/>
                    </a:lnTo>
                    <a:lnTo>
                      <a:pt x="28" y="24"/>
                    </a:lnTo>
                    <a:lnTo>
                      <a:pt x="30" y="20"/>
                    </a:lnTo>
                    <a:lnTo>
                      <a:pt x="30" y="20"/>
                    </a:lnTo>
                    <a:lnTo>
                      <a:pt x="30" y="12"/>
                    </a:lnTo>
                    <a:lnTo>
                      <a:pt x="28" y="8"/>
                    </a:lnTo>
                    <a:lnTo>
                      <a:pt x="24" y="4"/>
                    </a:lnTo>
                    <a:lnTo>
                      <a:pt x="20" y="0"/>
                    </a:lnTo>
                    <a:lnTo>
                      <a:pt x="20"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64" name="Freeform 201"/>
              <p:cNvSpPr>
                <a:spLocks/>
              </p:cNvSpPr>
              <p:nvPr/>
            </p:nvSpPr>
            <p:spPr bwMode="auto">
              <a:xfrm>
                <a:off x="5486400" y="5699125"/>
                <a:ext cx="41275" cy="41275"/>
              </a:xfrm>
              <a:custGeom>
                <a:avLst/>
                <a:gdLst/>
                <a:ahLst/>
                <a:cxnLst>
                  <a:cxn ang="0">
                    <a:pos x="14" y="0"/>
                  </a:cxn>
                  <a:cxn ang="0">
                    <a:pos x="14" y="0"/>
                  </a:cxn>
                  <a:cxn ang="0">
                    <a:pos x="8" y="0"/>
                  </a:cxn>
                  <a:cxn ang="0">
                    <a:pos x="4" y="2"/>
                  </a:cxn>
                  <a:cxn ang="0">
                    <a:pos x="2" y="6"/>
                  </a:cxn>
                  <a:cxn ang="0">
                    <a:pos x="0" y="10"/>
                  </a:cxn>
                  <a:cxn ang="0">
                    <a:pos x="0" y="10"/>
                  </a:cxn>
                  <a:cxn ang="0">
                    <a:pos x="0" y="16"/>
                  </a:cxn>
                  <a:cxn ang="0">
                    <a:pos x="2" y="20"/>
                  </a:cxn>
                  <a:cxn ang="0">
                    <a:pos x="4" y="24"/>
                  </a:cxn>
                  <a:cxn ang="0">
                    <a:pos x="10" y="26"/>
                  </a:cxn>
                  <a:cxn ang="0">
                    <a:pos x="10" y="26"/>
                  </a:cxn>
                  <a:cxn ang="0">
                    <a:pos x="14" y="26"/>
                  </a:cxn>
                  <a:cxn ang="0">
                    <a:pos x="14" y="26"/>
                  </a:cxn>
                  <a:cxn ang="0">
                    <a:pos x="18" y="26"/>
                  </a:cxn>
                  <a:cxn ang="0">
                    <a:pos x="22" y="24"/>
                  </a:cxn>
                  <a:cxn ang="0">
                    <a:pos x="24" y="20"/>
                  </a:cxn>
                  <a:cxn ang="0">
                    <a:pos x="26" y="16"/>
                  </a:cxn>
                  <a:cxn ang="0">
                    <a:pos x="26" y="16"/>
                  </a:cxn>
                  <a:cxn ang="0">
                    <a:pos x="26" y="12"/>
                  </a:cxn>
                  <a:cxn ang="0">
                    <a:pos x="24" y="6"/>
                  </a:cxn>
                  <a:cxn ang="0">
                    <a:pos x="22" y="2"/>
                  </a:cxn>
                  <a:cxn ang="0">
                    <a:pos x="16" y="0"/>
                  </a:cxn>
                  <a:cxn ang="0">
                    <a:pos x="16" y="0"/>
                  </a:cxn>
                  <a:cxn ang="0">
                    <a:pos x="14" y="0"/>
                  </a:cxn>
                </a:cxnLst>
                <a:rect l="0" t="0" r="r" b="b"/>
                <a:pathLst>
                  <a:path w="26" h="26">
                    <a:moveTo>
                      <a:pt x="14" y="0"/>
                    </a:moveTo>
                    <a:lnTo>
                      <a:pt x="14" y="0"/>
                    </a:lnTo>
                    <a:lnTo>
                      <a:pt x="8" y="0"/>
                    </a:lnTo>
                    <a:lnTo>
                      <a:pt x="4" y="2"/>
                    </a:lnTo>
                    <a:lnTo>
                      <a:pt x="2" y="6"/>
                    </a:lnTo>
                    <a:lnTo>
                      <a:pt x="0" y="10"/>
                    </a:lnTo>
                    <a:lnTo>
                      <a:pt x="0" y="10"/>
                    </a:lnTo>
                    <a:lnTo>
                      <a:pt x="0" y="16"/>
                    </a:lnTo>
                    <a:lnTo>
                      <a:pt x="2" y="20"/>
                    </a:lnTo>
                    <a:lnTo>
                      <a:pt x="4" y="24"/>
                    </a:lnTo>
                    <a:lnTo>
                      <a:pt x="10" y="26"/>
                    </a:lnTo>
                    <a:lnTo>
                      <a:pt x="10" y="26"/>
                    </a:lnTo>
                    <a:lnTo>
                      <a:pt x="14" y="26"/>
                    </a:lnTo>
                    <a:lnTo>
                      <a:pt x="14" y="26"/>
                    </a:lnTo>
                    <a:lnTo>
                      <a:pt x="18" y="26"/>
                    </a:lnTo>
                    <a:lnTo>
                      <a:pt x="22" y="24"/>
                    </a:lnTo>
                    <a:lnTo>
                      <a:pt x="24" y="20"/>
                    </a:lnTo>
                    <a:lnTo>
                      <a:pt x="26" y="16"/>
                    </a:lnTo>
                    <a:lnTo>
                      <a:pt x="26" y="16"/>
                    </a:lnTo>
                    <a:lnTo>
                      <a:pt x="26" y="12"/>
                    </a:lnTo>
                    <a:lnTo>
                      <a:pt x="24" y="6"/>
                    </a:lnTo>
                    <a:lnTo>
                      <a:pt x="22" y="2"/>
                    </a:lnTo>
                    <a:lnTo>
                      <a:pt x="16" y="0"/>
                    </a:lnTo>
                    <a:lnTo>
                      <a:pt x="16"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65" name="Freeform 202"/>
              <p:cNvSpPr>
                <a:spLocks/>
              </p:cNvSpPr>
              <p:nvPr/>
            </p:nvSpPr>
            <p:spPr bwMode="auto">
              <a:xfrm>
                <a:off x="5486400" y="5699125"/>
                <a:ext cx="41275" cy="41275"/>
              </a:xfrm>
              <a:custGeom>
                <a:avLst/>
                <a:gdLst/>
                <a:ahLst/>
                <a:cxnLst>
                  <a:cxn ang="0">
                    <a:pos x="14" y="0"/>
                  </a:cxn>
                  <a:cxn ang="0">
                    <a:pos x="14" y="0"/>
                  </a:cxn>
                  <a:cxn ang="0">
                    <a:pos x="8" y="0"/>
                  </a:cxn>
                  <a:cxn ang="0">
                    <a:pos x="4" y="2"/>
                  </a:cxn>
                  <a:cxn ang="0">
                    <a:pos x="2" y="6"/>
                  </a:cxn>
                  <a:cxn ang="0">
                    <a:pos x="0" y="10"/>
                  </a:cxn>
                  <a:cxn ang="0">
                    <a:pos x="0" y="10"/>
                  </a:cxn>
                  <a:cxn ang="0">
                    <a:pos x="0" y="16"/>
                  </a:cxn>
                  <a:cxn ang="0">
                    <a:pos x="2" y="20"/>
                  </a:cxn>
                  <a:cxn ang="0">
                    <a:pos x="4" y="24"/>
                  </a:cxn>
                  <a:cxn ang="0">
                    <a:pos x="10" y="26"/>
                  </a:cxn>
                  <a:cxn ang="0">
                    <a:pos x="10" y="26"/>
                  </a:cxn>
                  <a:cxn ang="0">
                    <a:pos x="14" y="26"/>
                  </a:cxn>
                  <a:cxn ang="0">
                    <a:pos x="14" y="26"/>
                  </a:cxn>
                  <a:cxn ang="0">
                    <a:pos x="18" y="26"/>
                  </a:cxn>
                  <a:cxn ang="0">
                    <a:pos x="22" y="24"/>
                  </a:cxn>
                  <a:cxn ang="0">
                    <a:pos x="24" y="20"/>
                  </a:cxn>
                  <a:cxn ang="0">
                    <a:pos x="26" y="16"/>
                  </a:cxn>
                  <a:cxn ang="0">
                    <a:pos x="26" y="16"/>
                  </a:cxn>
                  <a:cxn ang="0">
                    <a:pos x="26" y="12"/>
                  </a:cxn>
                  <a:cxn ang="0">
                    <a:pos x="24" y="6"/>
                  </a:cxn>
                  <a:cxn ang="0">
                    <a:pos x="22" y="2"/>
                  </a:cxn>
                  <a:cxn ang="0">
                    <a:pos x="16" y="0"/>
                  </a:cxn>
                  <a:cxn ang="0">
                    <a:pos x="16" y="0"/>
                  </a:cxn>
                  <a:cxn ang="0">
                    <a:pos x="14" y="0"/>
                  </a:cxn>
                </a:cxnLst>
                <a:rect l="0" t="0" r="r" b="b"/>
                <a:pathLst>
                  <a:path w="26" h="26">
                    <a:moveTo>
                      <a:pt x="14" y="0"/>
                    </a:moveTo>
                    <a:lnTo>
                      <a:pt x="14" y="0"/>
                    </a:lnTo>
                    <a:lnTo>
                      <a:pt x="8" y="0"/>
                    </a:lnTo>
                    <a:lnTo>
                      <a:pt x="4" y="2"/>
                    </a:lnTo>
                    <a:lnTo>
                      <a:pt x="2" y="6"/>
                    </a:lnTo>
                    <a:lnTo>
                      <a:pt x="0" y="10"/>
                    </a:lnTo>
                    <a:lnTo>
                      <a:pt x="0" y="10"/>
                    </a:lnTo>
                    <a:lnTo>
                      <a:pt x="0" y="16"/>
                    </a:lnTo>
                    <a:lnTo>
                      <a:pt x="2" y="20"/>
                    </a:lnTo>
                    <a:lnTo>
                      <a:pt x="4" y="24"/>
                    </a:lnTo>
                    <a:lnTo>
                      <a:pt x="10" y="26"/>
                    </a:lnTo>
                    <a:lnTo>
                      <a:pt x="10" y="26"/>
                    </a:lnTo>
                    <a:lnTo>
                      <a:pt x="14" y="26"/>
                    </a:lnTo>
                    <a:lnTo>
                      <a:pt x="14" y="26"/>
                    </a:lnTo>
                    <a:lnTo>
                      <a:pt x="18" y="26"/>
                    </a:lnTo>
                    <a:lnTo>
                      <a:pt x="22" y="24"/>
                    </a:lnTo>
                    <a:lnTo>
                      <a:pt x="24" y="20"/>
                    </a:lnTo>
                    <a:lnTo>
                      <a:pt x="26" y="16"/>
                    </a:lnTo>
                    <a:lnTo>
                      <a:pt x="26" y="16"/>
                    </a:lnTo>
                    <a:lnTo>
                      <a:pt x="26" y="12"/>
                    </a:lnTo>
                    <a:lnTo>
                      <a:pt x="24" y="6"/>
                    </a:lnTo>
                    <a:lnTo>
                      <a:pt x="22" y="2"/>
                    </a:lnTo>
                    <a:lnTo>
                      <a:pt x="16" y="0"/>
                    </a:lnTo>
                    <a:lnTo>
                      <a:pt x="16"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66" name="Freeform 203"/>
              <p:cNvSpPr>
                <a:spLocks/>
              </p:cNvSpPr>
              <p:nvPr/>
            </p:nvSpPr>
            <p:spPr bwMode="auto">
              <a:xfrm>
                <a:off x="5670550" y="5749925"/>
                <a:ext cx="38100" cy="38100"/>
              </a:xfrm>
              <a:custGeom>
                <a:avLst/>
                <a:gdLst/>
                <a:ahLst/>
                <a:cxnLst>
                  <a:cxn ang="0">
                    <a:pos x="12" y="0"/>
                  </a:cxn>
                  <a:cxn ang="0">
                    <a:pos x="12" y="0"/>
                  </a:cxn>
                  <a:cxn ang="0">
                    <a:pos x="8" y="0"/>
                  </a:cxn>
                  <a:cxn ang="0">
                    <a:pos x="4" y="2"/>
                  </a:cxn>
                  <a:cxn ang="0">
                    <a:pos x="2" y="6"/>
                  </a:cxn>
                  <a:cxn ang="0">
                    <a:pos x="0" y="8"/>
                  </a:cxn>
                  <a:cxn ang="0">
                    <a:pos x="0" y="8"/>
                  </a:cxn>
                  <a:cxn ang="0">
                    <a:pos x="0" y="14"/>
                  </a:cxn>
                  <a:cxn ang="0">
                    <a:pos x="2" y="18"/>
                  </a:cxn>
                  <a:cxn ang="0">
                    <a:pos x="4" y="22"/>
                  </a:cxn>
                  <a:cxn ang="0">
                    <a:pos x="8" y="24"/>
                  </a:cxn>
                  <a:cxn ang="0">
                    <a:pos x="8" y="24"/>
                  </a:cxn>
                  <a:cxn ang="0">
                    <a:pos x="12" y="24"/>
                  </a:cxn>
                  <a:cxn ang="0">
                    <a:pos x="12" y="24"/>
                  </a:cxn>
                  <a:cxn ang="0">
                    <a:pos x="16" y="24"/>
                  </a:cxn>
                  <a:cxn ang="0">
                    <a:pos x="20" y="22"/>
                  </a:cxn>
                  <a:cxn ang="0">
                    <a:pos x="22" y="18"/>
                  </a:cxn>
                  <a:cxn ang="0">
                    <a:pos x="24" y="16"/>
                  </a:cxn>
                  <a:cxn ang="0">
                    <a:pos x="24" y="16"/>
                  </a:cxn>
                  <a:cxn ang="0">
                    <a:pos x="24" y="10"/>
                  </a:cxn>
                  <a:cxn ang="0">
                    <a:pos x="22" y="6"/>
                  </a:cxn>
                  <a:cxn ang="0">
                    <a:pos x="20" y="2"/>
                  </a:cxn>
                  <a:cxn ang="0">
                    <a:pos x="14" y="0"/>
                  </a:cxn>
                  <a:cxn ang="0">
                    <a:pos x="14" y="0"/>
                  </a:cxn>
                  <a:cxn ang="0">
                    <a:pos x="12" y="0"/>
                  </a:cxn>
                </a:cxnLst>
                <a:rect l="0" t="0" r="r" b="b"/>
                <a:pathLst>
                  <a:path w="24" h="24">
                    <a:moveTo>
                      <a:pt x="12" y="0"/>
                    </a:moveTo>
                    <a:lnTo>
                      <a:pt x="12" y="0"/>
                    </a:lnTo>
                    <a:lnTo>
                      <a:pt x="8" y="0"/>
                    </a:lnTo>
                    <a:lnTo>
                      <a:pt x="4" y="2"/>
                    </a:lnTo>
                    <a:lnTo>
                      <a:pt x="2" y="6"/>
                    </a:lnTo>
                    <a:lnTo>
                      <a:pt x="0" y="8"/>
                    </a:lnTo>
                    <a:lnTo>
                      <a:pt x="0" y="8"/>
                    </a:lnTo>
                    <a:lnTo>
                      <a:pt x="0" y="14"/>
                    </a:lnTo>
                    <a:lnTo>
                      <a:pt x="2" y="18"/>
                    </a:lnTo>
                    <a:lnTo>
                      <a:pt x="4" y="22"/>
                    </a:lnTo>
                    <a:lnTo>
                      <a:pt x="8" y="24"/>
                    </a:lnTo>
                    <a:lnTo>
                      <a:pt x="8" y="24"/>
                    </a:lnTo>
                    <a:lnTo>
                      <a:pt x="12" y="24"/>
                    </a:lnTo>
                    <a:lnTo>
                      <a:pt x="12" y="24"/>
                    </a:lnTo>
                    <a:lnTo>
                      <a:pt x="16" y="24"/>
                    </a:lnTo>
                    <a:lnTo>
                      <a:pt x="20" y="22"/>
                    </a:lnTo>
                    <a:lnTo>
                      <a:pt x="22" y="18"/>
                    </a:lnTo>
                    <a:lnTo>
                      <a:pt x="24" y="16"/>
                    </a:lnTo>
                    <a:lnTo>
                      <a:pt x="24" y="16"/>
                    </a:lnTo>
                    <a:lnTo>
                      <a:pt x="24" y="10"/>
                    </a:lnTo>
                    <a:lnTo>
                      <a:pt x="22" y="6"/>
                    </a:lnTo>
                    <a:lnTo>
                      <a:pt x="20" y="2"/>
                    </a:lnTo>
                    <a:lnTo>
                      <a:pt x="14" y="0"/>
                    </a:lnTo>
                    <a:lnTo>
                      <a:pt x="14"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67" name="Freeform 204"/>
              <p:cNvSpPr>
                <a:spLocks/>
              </p:cNvSpPr>
              <p:nvPr/>
            </p:nvSpPr>
            <p:spPr bwMode="auto">
              <a:xfrm>
                <a:off x="5670550" y="5749925"/>
                <a:ext cx="38100" cy="38100"/>
              </a:xfrm>
              <a:custGeom>
                <a:avLst/>
                <a:gdLst/>
                <a:ahLst/>
                <a:cxnLst>
                  <a:cxn ang="0">
                    <a:pos x="12" y="0"/>
                  </a:cxn>
                  <a:cxn ang="0">
                    <a:pos x="12" y="0"/>
                  </a:cxn>
                  <a:cxn ang="0">
                    <a:pos x="8" y="0"/>
                  </a:cxn>
                  <a:cxn ang="0">
                    <a:pos x="4" y="2"/>
                  </a:cxn>
                  <a:cxn ang="0">
                    <a:pos x="2" y="6"/>
                  </a:cxn>
                  <a:cxn ang="0">
                    <a:pos x="0" y="8"/>
                  </a:cxn>
                  <a:cxn ang="0">
                    <a:pos x="0" y="8"/>
                  </a:cxn>
                  <a:cxn ang="0">
                    <a:pos x="0" y="14"/>
                  </a:cxn>
                  <a:cxn ang="0">
                    <a:pos x="2" y="18"/>
                  </a:cxn>
                  <a:cxn ang="0">
                    <a:pos x="4" y="22"/>
                  </a:cxn>
                  <a:cxn ang="0">
                    <a:pos x="8" y="24"/>
                  </a:cxn>
                  <a:cxn ang="0">
                    <a:pos x="8" y="24"/>
                  </a:cxn>
                  <a:cxn ang="0">
                    <a:pos x="12" y="24"/>
                  </a:cxn>
                  <a:cxn ang="0">
                    <a:pos x="12" y="24"/>
                  </a:cxn>
                  <a:cxn ang="0">
                    <a:pos x="16" y="24"/>
                  </a:cxn>
                  <a:cxn ang="0">
                    <a:pos x="20" y="22"/>
                  </a:cxn>
                  <a:cxn ang="0">
                    <a:pos x="22" y="18"/>
                  </a:cxn>
                  <a:cxn ang="0">
                    <a:pos x="24" y="16"/>
                  </a:cxn>
                  <a:cxn ang="0">
                    <a:pos x="24" y="16"/>
                  </a:cxn>
                  <a:cxn ang="0">
                    <a:pos x="24" y="10"/>
                  </a:cxn>
                  <a:cxn ang="0">
                    <a:pos x="22" y="6"/>
                  </a:cxn>
                  <a:cxn ang="0">
                    <a:pos x="20" y="2"/>
                  </a:cxn>
                  <a:cxn ang="0">
                    <a:pos x="14" y="0"/>
                  </a:cxn>
                  <a:cxn ang="0">
                    <a:pos x="14" y="0"/>
                  </a:cxn>
                  <a:cxn ang="0">
                    <a:pos x="12" y="0"/>
                  </a:cxn>
                </a:cxnLst>
                <a:rect l="0" t="0" r="r" b="b"/>
                <a:pathLst>
                  <a:path w="24" h="24">
                    <a:moveTo>
                      <a:pt x="12" y="0"/>
                    </a:moveTo>
                    <a:lnTo>
                      <a:pt x="12" y="0"/>
                    </a:lnTo>
                    <a:lnTo>
                      <a:pt x="8" y="0"/>
                    </a:lnTo>
                    <a:lnTo>
                      <a:pt x="4" y="2"/>
                    </a:lnTo>
                    <a:lnTo>
                      <a:pt x="2" y="6"/>
                    </a:lnTo>
                    <a:lnTo>
                      <a:pt x="0" y="8"/>
                    </a:lnTo>
                    <a:lnTo>
                      <a:pt x="0" y="8"/>
                    </a:lnTo>
                    <a:lnTo>
                      <a:pt x="0" y="14"/>
                    </a:lnTo>
                    <a:lnTo>
                      <a:pt x="2" y="18"/>
                    </a:lnTo>
                    <a:lnTo>
                      <a:pt x="4" y="22"/>
                    </a:lnTo>
                    <a:lnTo>
                      <a:pt x="8" y="24"/>
                    </a:lnTo>
                    <a:lnTo>
                      <a:pt x="8" y="24"/>
                    </a:lnTo>
                    <a:lnTo>
                      <a:pt x="12" y="24"/>
                    </a:lnTo>
                    <a:lnTo>
                      <a:pt x="12" y="24"/>
                    </a:lnTo>
                    <a:lnTo>
                      <a:pt x="16" y="24"/>
                    </a:lnTo>
                    <a:lnTo>
                      <a:pt x="20" y="22"/>
                    </a:lnTo>
                    <a:lnTo>
                      <a:pt x="22" y="18"/>
                    </a:lnTo>
                    <a:lnTo>
                      <a:pt x="24" y="16"/>
                    </a:lnTo>
                    <a:lnTo>
                      <a:pt x="24" y="16"/>
                    </a:lnTo>
                    <a:lnTo>
                      <a:pt x="24" y="10"/>
                    </a:lnTo>
                    <a:lnTo>
                      <a:pt x="22" y="6"/>
                    </a:lnTo>
                    <a:lnTo>
                      <a:pt x="20" y="2"/>
                    </a:lnTo>
                    <a:lnTo>
                      <a:pt x="14" y="0"/>
                    </a:lnTo>
                    <a:lnTo>
                      <a:pt x="14"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grpSp>
        <p:grpSp>
          <p:nvGrpSpPr>
            <p:cNvPr id="6" name="Groupe 578"/>
            <p:cNvGrpSpPr/>
            <p:nvPr/>
          </p:nvGrpSpPr>
          <p:grpSpPr>
            <a:xfrm>
              <a:off x="4789481" y="3781425"/>
              <a:ext cx="1754194" cy="1863725"/>
              <a:chOff x="4789481" y="3781425"/>
              <a:chExt cx="1754194" cy="1863725"/>
            </a:xfrm>
            <a:grpFill/>
          </p:grpSpPr>
          <p:sp>
            <p:nvSpPr>
              <p:cNvPr id="168" name="Freeform 206"/>
              <p:cNvSpPr>
                <a:spLocks/>
              </p:cNvSpPr>
              <p:nvPr/>
            </p:nvSpPr>
            <p:spPr bwMode="auto">
              <a:xfrm>
                <a:off x="4930775" y="4819650"/>
                <a:ext cx="82550" cy="85725"/>
              </a:xfrm>
              <a:custGeom>
                <a:avLst/>
                <a:gdLst/>
                <a:ahLst/>
                <a:cxnLst>
                  <a:cxn ang="0">
                    <a:pos x="26" y="0"/>
                  </a:cxn>
                  <a:cxn ang="0">
                    <a:pos x="26" y="0"/>
                  </a:cxn>
                  <a:cxn ang="0">
                    <a:pos x="18" y="2"/>
                  </a:cxn>
                  <a:cxn ang="0">
                    <a:pos x="18" y="2"/>
                  </a:cxn>
                  <a:cxn ang="0">
                    <a:pos x="10" y="6"/>
                  </a:cxn>
                  <a:cxn ang="0">
                    <a:pos x="2" y="14"/>
                  </a:cxn>
                  <a:cxn ang="0">
                    <a:pos x="0" y="24"/>
                  </a:cxn>
                  <a:cxn ang="0">
                    <a:pos x="0" y="34"/>
                  </a:cxn>
                  <a:cxn ang="0">
                    <a:pos x="0" y="34"/>
                  </a:cxn>
                  <a:cxn ang="0">
                    <a:pos x="4" y="42"/>
                  </a:cxn>
                  <a:cxn ang="0">
                    <a:pos x="10" y="50"/>
                  </a:cxn>
                  <a:cxn ang="0">
                    <a:pos x="18" y="54"/>
                  </a:cxn>
                  <a:cxn ang="0">
                    <a:pos x="26" y="54"/>
                  </a:cxn>
                  <a:cxn ang="0">
                    <a:pos x="26" y="54"/>
                  </a:cxn>
                  <a:cxn ang="0">
                    <a:pos x="32" y="54"/>
                  </a:cxn>
                  <a:cxn ang="0">
                    <a:pos x="32" y="54"/>
                  </a:cxn>
                  <a:cxn ang="0">
                    <a:pos x="42" y="48"/>
                  </a:cxn>
                  <a:cxn ang="0">
                    <a:pos x="50" y="42"/>
                  </a:cxn>
                  <a:cxn ang="0">
                    <a:pos x="52" y="32"/>
                  </a:cxn>
                  <a:cxn ang="0">
                    <a:pos x="52" y="20"/>
                  </a:cxn>
                  <a:cxn ang="0">
                    <a:pos x="52" y="20"/>
                  </a:cxn>
                  <a:cxn ang="0">
                    <a:pos x="48" y="12"/>
                  </a:cxn>
                  <a:cxn ang="0">
                    <a:pos x="42" y="6"/>
                  </a:cxn>
                  <a:cxn ang="0">
                    <a:pos x="34" y="2"/>
                  </a:cxn>
                  <a:cxn ang="0">
                    <a:pos x="26" y="0"/>
                  </a:cxn>
                </a:cxnLst>
                <a:rect l="0" t="0" r="r" b="b"/>
                <a:pathLst>
                  <a:path w="52" h="54">
                    <a:moveTo>
                      <a:pt x="26" y="0"/>
                    </a:moveTo>
                    <a:lnTo>
                      <a:pt x="26" y="0"/>
                    </a:lnTo>
                    <a:lnTo>
                      <a:pt x="18" y="2"/>
                    </a:lnTo>
                    <a:lnTo>
                      <a:pt x="18" y="2"/>
                    </a:lnTo>
                    <a:lnTo>
                      <a:pt x="10" y="6"/>
                    </a:lnTo>
                    <a:lnTo>
                      <a:pt x="2" y="14"/>
                    </a:lnTo>
                    <a:lnTo>
                      <a:pt x="0" y="24"/>
                    </a:lnTo>
                    <a:lnTo>
                      <a:pt x="0" y="34"/>
                    </a:lnTo>
                    <a:lnTo>
                      <a:pt x="0" y="34"/>
                    </a:lnTo>
                    <a:lnTo>
                      <a:pt x="4" y="42"/>
                    </a:lnTo>
                    <a:lnTo>
                      <a:pt x="10" y="50"/>
                    </a:lnTo>
                    <a:lnTo>
                      <a:pt x="18" y="54"/>
                    </a:lnTo>
                    <a:lnTo>
                      <a:pt x="26" y="54"/>
                    </a:lnTo>
                    <a:lnTo>
                      <a:pt x="26" y="54"/>
                    </a:lnTo>
                    <a:lnTo>
                      <a:pt x="32" y="54"/>
                    </a:lnTo>
                    <a:lnTo>
                      <a:pt x="32" y="54"/>
                    </a:lnTo>
                    <a:lnTo>
                      <a:pt x="42" y="48"/>
                    </a:lnTo>
                    <a:lnTo>
                      <a:pt x="50" y="42"/>
                    </a:lnTo>
                    <a:lnTo>
                      <a:pt x="52" y="32"/>
                    </a:lnTo>
                    <a:lnTo>
                      <a:pt x="52" y="20"/>
                    </a:lnTo>
                    <a:lnTo>
                      <a:pt x="52" y="20"/>
                    </a:lnTo>
                    <a:lnTo>
                      <a:pt x="48" y="12"/>
                    </a:lnTo>
                    <a:lnTo>
                      <a:pt x="42" y="6"/>
                    </a:lnTo>
                    <a:lnTo>
                      <a:pt x="34" y="2"/>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9" name="Freeform 207"/>
              <p:cNvSpPr>
                <a:spLocks/>
              </p:cNvSpPr>
              <p:nvPr/>
            </p:nvSpPr>
            <p:spPr bwMode="auto">
              <a:xfrm>
                <a:off x="4789481" y="5187471"/>
                <a:ext cx="82550" cy="85724"/>
              </a:xfrm>
              <a:custGeom>
                <a:avLst/>
                <a:gdLst/>
                <a:ahLst/>
                <a:cxnLst>
                  <a:cxn ang="0">
                    <a:pos x="26" y="0"/>
                  </a:cxn>
                  <a:cxn ang="0">
                    <a:pos x="26" y="0"/>
                  </a:cxn>
                  <a:cxn ang="0">
                    <a:pos x="18" y="2"/>
                  </a:cxn>
                  <a:cxn ang="0">
                    <a:pos x="18" y="2"/>
                  </a:cxn>
                  <a:cxn ang="0">
                    <a:pos x="10" y="6"/>
                  </a:cxn>
                  <a:cxn ang="0">
                    <a:pos x="2" y="14"/>
                  </a:cxn>
                  <a:cxn ang="0">
                    <a:pos x="0" y="24"/>
                  </a:cxn>
                  <a:cxn ang="0">
                    <a:pos x="0" y="34"/>
                  </a:cxn>
                  <a:cxn ang="0">
                    <a:pos x="0" y="34"/>
                  </a:cxn>
                  <a:cxn ang="0">
                    <a:pos x="4" y="42"/>
                  </a:cxn>
                  <a:cxn ang="0">
                    <a:pos x="10" y="50"/>
                  </a:cxn>
                  <a:cxn ang="0">
                    <a:pos x="18" y="54"/>
                  </a:cxn>
                  <a:cxn ang="0">
                    <a:pos x="26" y="54"/>
                  </a:cxn>
                  <a:cxn ang="0">
                    <a:pos x="26" y="54"/>
                  </a:cxn>
                  <a:cxn ang="0">
                    <a:pos x="32" y="54"/>
                  </a:cxn>
                  <a:cxn ang="0">
                    <a:pos x="32" y="54"/>
                  </a:cxn>
                  <a:cxn ang="0">
                    <a:pos x="42" y="48"/>
                  </a:cxn>
                  <a:cxn ang="0">
                    <a:pos x="50" y="42"/>
                  </a:cxn>
                  <a:cxn ang="0">
                    <a:pos x="52" y="32"/>
                  </a:cxn>
                  <a:cxn ang="0">
                    <a:pos x="52" y="20"/>
                  </a:cxn>
                  <a:cxn ang="0">
                    <a:pos x="52" y="20"/>
                  </a:cxn>
                  <a:cxn ang="0">
                    <a:pos x="48" y="12"/>
                  </a:cxn>
                  <a:cxn ang="0">
                    <a:pos x="42" y="6"/>
                  </a:cxn>
                  <a:cxn ang="0">
                    <a:pos x="34" y="2"/>
                  </a:cxn>
                  <a:cxn ang="0">
                    <a:pos x="26" y="0"/>
                  </a:cxn>
                </a:cxnLst>
                <a:rect l="0" t="0" r="r" b="b"/>
                <a:pathLst>
                  <a:path w="52" h="54">
                    <a:moveTo>
                      <a:pt x="26" y="0"/>
                    </a:moveTo>
                    <a:lnTo>
                      <a:pt x="26" y="0"/>
                    </a:lnTo>
                    <a:lnTo>
                      <a:pt x="18" y="2"/>
                    </a:lnTo>
                    <a:lnTo>
                      <a:pt x="18" y="2"/>
                    </a:lnTo>
                    <a:lnTo>
                      <a:pt x="10" y="6"/>
                    </a:lnTo>
                    <a:lnTo>
                      <a:pt x="2" y="14"/>
                    </a:lnTo>
                    <a:lnTo>
                      <a:pt x="0" y="24"/>
                    </a:lnTo>
                    <a:lnTo>
                      <a:pt x="0" y="34"/>
                    </a:lnTo>
                    <a:lnTo>
                      <a:pt x="0" y="34"/>
                    </a:lnTo>
                    <a:lnTo>
                      <a:pt x="4" y="42"/>
                    </a:lnTo>
                    <a:lnTo>
                      <a:pt x="10" y="50"/>
                    </a:lnTo>
                    <a:lnTo>
                      <a:pt x="18" y="54"/>
                    </a:lnTo>
                    <a:lnTo>
                      <a:pt x="26" y="54"/>
                    </a:lnTo>
                    <a:lnTo>
                      <a:pt x="26" y="54"/>
                    </a:lnTo>
                    <a:lnTo>
                      <a:pt x="32" y="54"/>
                    </a:lnTo>
                    <a:lnTo>
                      <a:pt x="32" y="54"/>
                    </a:lnTo>
                    <a:lnTo>
                      <a:pt x="42" y="48"/>
                    </a:lnTo>
                    <a:lnTo>
                      <a:pt x="50" y="42"/>
                    </a:lnTo>
                    <a:lnTo>
                      <a:pt x="52" y="32"/>
                    </a:lnTo>
                    <a:lnTo>
                      <a:pt x="52" y="20"/>
                    </a:lnTo>
                    <a:lnTo>
                      <a:pt x="52" y="20"/>
                    </a:lnTo>
                    <a:lnTo>
                      <a:pt x="48" y="12"/>
                    </a:lnTo>
                    <a:lnTo>
                      <a:pt x="42" y="6"/>
                    </a:lnTo>
                    <a:lnTo>
                      <a:pt x="34" y="2"/>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0" name="Freeform 208"/>
              <p:cNvSpPr>
                <a:spLocks/>
              </p:cNvSpPr>
              <p:nvPr/>
            </p:nvSpPr>
            <p:spPr bwMode="auto">
              <a:xfrm>
                <a:off x="4921250" y="4664075"/>
                <a:ext cx="73025" cy="79375"/>
              </a:xfrm>
              <a:custGeom>
                <a:avLst/>
                <a:gdLst/>
                <a:ahLst/>
                <a:cxnLst>
                  <a:cxn ang="0">
                    <a:pos x="24" y="0"/>
                  </a:cxn>
                  <a:cxn ang="0">
                    <a:pos x="24" y="0"/>
                  </a:cxn>
                  <a:cxn ang="0">
                    <a:pos x="16" y="2"/>
                  </a:cxn>
                  <a:cxn ang="0">
                    <a:pos x="16" y="2"/>
                  </a:cxn>
                  <a:cxn ang="0">
                    <a:pos x="8" y="6"/>
                  </a:cxn>
                  <a:cxn ang="0">
                    <a:pos x="2" y="14"/>
                  </a:cxn>
                  <a:cxn ang="0">
                    <a:pos x="0" y="22"/>
                  </a:cxn>
                  <a:cxn ang="0">
                    <a:pos x="0" y="32"/>
                  </a:cxn>
                  <a:cxn ang="0">
                    <a:pos x="0" y="32"/>
                  </a:cxn>
                  <a:cxn ang="0">
                    <a:pos x="2" y="38"/>
                  </a:cxn>
                  <a:cxn ang="0">
                    <a:pos x="8" y="44"/>
                  </a:cxn>
                  <a:cxn ang="0">
                    <a:pos x="16" y="48"/>
                  </a:cxn>
                  <a:cxn ang="0">
                    <a:pos x="22" y="50"/>
                  </a:cxn>
                  <a:cxn ang="0">
                    <a:pos x="22" y="50"/>
                  </a:cxn>
                  <a:cxn ang="0">
                    <a:pos x="30" y="48"/>
                  </a:cxn>
                  <a:cxn ang="0">
                    <a:pos x="30" y="48"/>
                  </a:cxn>
                  <a:cxn ang="0">
                    <a:pos x="38" y="44"/>
                  </a:cxn>
                  <a:cxn ang="0">
                    <a:pos x="44" y="38"/>
                  </a:cxn>
                  <a:cxn ang="0">
                    <a:pos x="46" y="28"/>
                  </a:cxn>
                  <a:cxn ang="0">
                    <a:pos x="46" y="18"/>
                  </a:cxn>
                  <a:cxn ang="0">
                    <a:pos x="46" y="18"/>
                  </a:cxn>
                  <a:cxn ang="0">
                    <a:pos x="44" y="12"/>
                  </a:cxn>
                  <a:cxn ang="0">
                    <a:pos x="38" y="6"/>
                  </a:cxn>
                  <a:cxn ang="0">
                    <a:pos x="30" y="2"/>
                  </a:cxn>
                  <a:cxn ang="0">
                    <a:pos x="24" y="0"/>
                  </a:cxn>
                </a:cxnLst>
                <a:rect l="0" t="0" r="r" b="b"/>
                <a:pathLst>
                  <a:path w="46" h="50">
                    <a:moveTo>
                      <a:pt x="24" y="0"/>
                    </a:moveTo>
                    <a:lnTo>
                      <a:pt x="24" y="0"/>
                    </a:lnTo>
                    <a:lnTo>
                      <a:pt x="16" y="2"/>
                    </a:lnTo>
                    <a:lnTo>
                      <a:pt x="16" y="2"/>
                    </a:lnTo>
                    <a:lnTo>
                      <a:pt x="8" y="6"/>
                    </a:lnTo>
                    <a:lnTo>
                      <a:pt x="2" y="14"/>
                    </a:lnTo>
                    <a:lnTo>
                      <a:pt x="0" y="22"/>
                    </a:lnTo>
                    <a:lnTo>
                      <a:pt x="0" y="32"/>
                    </a:lnTo>
                    <a:lnTo>
                      <a:pt x="0" y="32"/>
                    </a:lnTo>
                    <a:lnTo>
                      <a:pt x="2" y="38"/>
                    </a:lnTo>
                    <a:lnTo>
                      <a:pt x="8" y="44"/>
                    </a:lnTo>
                    <a:lnTo>
                      <a:pt x="16" y="48"/>
                    </a:lnTo>
                    <a:lnTo>
                      <a:pt x="22" y="50"/>
                    </a:lnTo>
                    <a:lnTo>
                      <a:pt x="22" y="50"/>
                    </a:lnTo>
                    <a:lnTo>
                      <a:pt x="30" y="48"/>
                    </a:lnTo>
                    <a:lnTo>
                      <a:pt x="30" y="48"/>
                    </a:lnTo>
                    <a:lnTo>
                      <a:pt x="38" y="44"/>
                    </a:lnTo>
                    <a:lnTo>
                      <a:pt x="44" y="38"/>
                    </a:lnTo>
                    <a:lnTo>
                      <a:pt x="46" y="28"/>
                    </a:lnTo>
                    <a:lnTo>
                      <a:pt x="46" y="18"/>
                    </a:lnTo>
                    <a:lnTo>
                      <a:pt x="46" y="18"/>
                    </a:lnTo>
                    <a:lnTo>
                      <a:pt x="44" y="12"/>
                    </a:lnTo>
                    <a:lnTo>
                      <a:pt x="38" y="6"/>
                    </a:lnTo>
                    <a:lnTo>
                      <a:pt x="30" y="2"/>
                    </a:lnTo>
                    <a:lnTo>
                      <a:pt x="2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1" name="Freeform 209"/>
              <p:cNvSpPr>
                <a:spLocks/>
              </p:cNvSpPr>
              <p:nvPr/>
            </p:nvSpPr>
            <p:spPr bwMode="auto">
              <a:xfrm>
                <a:off x="4921250" y="4664075"/>
                <a:ext cx="73025" cy="79375"/>
              </a:xfrm>
              <a:custGeom>
                <a:avLst/>
                <a:gdLst/>
                <a:ahLst/>
                <a:cxnLst>
                  <a:cxn ang="0">
                    <a:pos x="24" y="0"/>
                  </a:cxn>
                  <a:cxn ang="0">
                    <a:pos x="24" y="0"/>
                  </a:cxn>
                  <a:cxn ang="0">
                    <a:pos x="16" y="2"/>
                  </a:cxn>
                  <a:cxn ang="0">
                    <a:pos x="16" y="2"/>
                  </a:cxn>
                  <a:cxn ang="0">
                    <a:pos x="8" y="6"/>
                  </a:cxn>
                  <a:cxn ang="0">
                    <a:pos x="2" y="14"/>
                  </a:cxn>
                  <a:cxn ang="0">
                    <a:pos x="0" y="22"/>
                  </a:cxn>
                  <a:cxn ang="0">
                    <a:pos x="0" y="32"/>
                  </a:cxn>
                  <a:cxn ang="0">
                    <a:pos x="0" y="32"/>
                  </a:cxn>
                  <a:cxn ang="0">
                    <a:pos x="2" y="38"/>
                  </a:cxn>
                  <a:cxn ang="0">
                    <a:pos x="8" y="44"/>
                  </a:cxn>
                  <a:cxn ang="0">
                    <a:pos x="16" y="48"/>
                  </a:cxn>
                  <a:cxn ang="0">
                    <a:pos x="22" y="50"/>
                  </a:cxn>
                  <a:cxn ang="0">
                    <a:pos x="22" y="50"/>
                  </a:cxn>
                  <a:cxn ang="0">
                    <a:pos x="30" y="48"/>
                  </a:cxn>
                  <a:cxn ang="0">
                    <a:pos x="30" y="48"/>
                  </a:cxn>
                  <a:cxn ang="0">
                    <a:pos x="38" y="44"/>
                  </a:cxn>
                  <a:cxn ang="0">
                    <a:pos x="44" y="38"/>
                  </a:cxn>
                  <a:cxn ang="0">
                    <a:pos x="46" y="28"/>
                  </a:cxn>
                  <a:cxn ang="0">
                    <a:pos x="46" y="18"/>
                  </a:cxn>
                  <a:cxn ang="0">
                    <a:pos x="46" y="18"/>
                  </a:cxn>
                  <a:cxn ang="0">
                    <a:pos x="44" y="12"/>
                  </a:cxn>
                  <a:cxn ang="0">
                    <a:pos x="38" y="6"/>
                  </a:cxn>
                  <a:cxn ang="0">
                    <a:pos x="30" y="2"/>
                  </a:cxn>
                  <a:cxn ang="0">
                    <a:pos x="24" y="0"/>
                  </a:cxn>
                </a:cxnLst>
                <a:rect l="0" t="0" r="r" b="b"/>
                <a:pathLst>
                  <a:path w="46" h="50">
                    <a:moveTo>
                      <a:pt x="24" y="0"/>
                    </a:moveTo>
                    <a:lnTo>
                      <a:pt x="24" y="0"/>
                    </a:lnTo>
                    <a:lnTo>
                      <a:pt x="16" y="2"/>
                    </a:lnTo>
                    <a:lnTo>
                      <a:pt x="16" y="2"/>
                    </a:lnTo>
                    <a:lnTo>
                      <a:pt x="8" y="6"/>
                    </a:lnTo>
                    <a:lnTo>
                      <a:pt x="2" y="14"/>
                    </a:lnTo>
                    <a:lnTo>
                      <a:pt x="0" y="22"/>
                    </a:lnTo>
                    <a:lnTo>
                      <a:pt x="0" y="32"/>
                    </a:lnTo>
                    <a:lnTo>
                      <a:pt x="0" y="32"/>
                    </a:lnTo>
                    <a:lnTo>
                      <a:pt x="2" y="38"/>
                    </a:lnTo>
                    <a:lnTo>
                      <a:pt x="8" y="44"/>
                    </a:lnTo>
                    <a:lnTo>
                      <a:pt x="16" y="48"/>
                    </a:lnTo>
                    <a:lnTo>
                      <a:pt x="22" y="50"/>
                    </a:lnTo>
                    <a:lnTo>
                      <a:pt x="22" y="50"/>
                    </a:lnTo>
                    <a:lnTo>
                      <a:pt x="30" y="48"/>
                    </a:lnTo>
                    <a:lnTo>
                      <a:pt x="30" y="48"/>
                    </a:lnTo>
                    <a:lnTo>
                      <a:pt x="38" y="44"/>
                    </a:lnTo>
                    <a:lnTo>
                      <a:pt x="44" y="38"/>
                    </a:lnTo>
                    <a:lnTo>
                      <a:pt x="46" y="28"/>
                    </a:lnTo>
                    <a:lnTo>
                      <a:pt x="46" y="18"/>
                    </a:lnTo>
                    <a:lnTo>
                      <a:pt x="46" y="18"/>
                    </a:lnTo>
                    <a:lnTo>
                      <a:pt x="44" y="12"/>
                    </a:lnTo>
                    <a:lnTo>
                      <a:pt x="38" y="6"/>
                    </a:lnTo>
                    <a:lnTo>
                      <a:pt x="30" y="2"/>
                    </a:lnTo>
                    <a:lnTo>
                      <a:pt x="2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2" name="Freeform 210"/>
              <p:cNvSpPr>
                <a:spLocks/>
              </p:cNvSpPr>
              <p:nvPr/>
            </p:nvSpPr>
            <p:spPr bwMode="auto">
              <a:xfrm>
                <a:off x="4937125" y="4508500"/>
                <a:ext cx="69850" cy="69850"/>
              </a:xfrm>
              <a:custGeom>
                <a:avLst/>
                <a:gdLst/>
                <a:ahLst/>
                <a:cxnLst>
                  <a:cxn ang="0">
                    <a:pos x="22" y="0"/>
                  </a:cxn>
                  <a:cxn ang="0">
                    <a:pos x="22" y="0"/>
                  </a:cxn>
                  <a:cxn ang="0">
                    <a:pos x="16" y="2"/>
                  </a:cxn>
                  <a:cxn ang="0">
                    <a:pos x="16" y="2"/>
                  </a:cxn>
                  <a:cxn ang="0">
                    <a:pos x="8" y="6"/>
                  </a:cxn>
                  <a:cxn ang="0">
                    <a:pos x="2" y="12"/>
                  </a:cxn>
                  <a:cxn ang="0">
                    <a:pos x="0" y="20"/>
                  </a:cxn>
                  <a:cxn ang="0">
                    <a:pos x="0" y="28"/>
                  </a:cxn>
                  <a:cxn ang="0">
                    <a:pos x="0" y="28"/>
                  </a:cxn>
                  <a:cxn ang="0">
                    <a:pos x="4" y="34"/>
                  </a:cxn>
                  <a:cxn ang="0">
                    <a:pos x="8" y="40"/>
                  </a:cxn>
                  <a:cxn ang="0">
                    <a:pos x="14" y="44"/>
                  </a:cxn>
                  <a:cxn ang="0">
                    <a:pos x="22" y="44"/>
                  </a:cxn>
                  <a:cxn ang="0">
                    <a:pos x="22" y="44"/>
                  </a:cxn>
                  <a:cxn ang="0">
                    <a:pos x="28" y="44"/>
                  </a:cxn>
                  <a:cxn ang="0">
                    <a:pos x="28" y="44"/>
                  </a:cxn>
                  <a:cxn ang="0">
                    <a:pos x="36" y="40"/>
                  </a:cxn>
                  <a:cxn ang="0">
                    <a:pos x="40" y="34"/>
                  </a:cxn>
                  <a:cxn ang="0">
                    <a:pos x="44" y="26"/>
                  </a:cxn>
                  <a:cxn ang="0">
                    <a:pos x="42" y="18"/>
                  </a:cxn>
                  <a:cxn ang="0">
                    <a:pos x="42" y="18"/>
                  </a:cxn>
                  <a:cxn ang="0">
                    <a:pos x="40" y="10"/>
                  </a:cxn>
                  <a:cxn ang="0">
                    <a:pos x="34" y="6"/>
                  </a:cxn>
                  <a:cxn ang="0">
                    <a:pos x="28" y="2"/>
                  </a:cxn>
                  <a:cxn ang="0">
                    <a:pos x="22" y="0"/>
                  </a:cxn>
                </a:cxnLst>
                <a:rect l="0" t="0" r="r" b="b"/>
                <a:pathLst>
                  <a:path w="44" h="44">
                    <a:moveTo>
                      <a:pt x="22" y="0"/>
                    </a:moveTo>
                    <a:lnTo>
                      <a:pt x="22" y="0"/>
                    </a:lnTo>
                    <a:lnTo>
                      <a:pt x="16" y="2"/>
                    </a:lnTo>
                    <a:lnTo>
                      <a:pt x="16" y="2"/>
                    </a:lnTo>
                    <a:lnTo>
                      <a:pt x="8" y="6"/>
                    </a:lnTo>
                    <a:lnTo>
                      <a:pt x="2" y="12"/>
                    </a:lnTo>
                    <a:lnTo>
                      <a:pt x="0" y="20"/>
                    </a:lnTo>
                    <a:lnTo>
                      <a:pt x="0" y="28"/>
                    </a:lnTo>
                    <a:lnTo>
                      <a:pt x="0" y="28"/>
                    </a:lnTo>
                    <a:lnTo>
                      <a:pt x="4" y="34"/>
                    </a:lnTo>
                    <a:lnTo>
                      <a:pt x="8" y="40"/>
                    </a:lnTo>
                    <a:lnTo>
                      <a:pt x="14" y="44"/>
                    </a:lnTo>
                    <a:lnTo>
                      <a:pt x="22" y="44"/>
                    </a:lnTo>
                    <a:lnTo>
                      <a:pt x="22" y="44"/>
                    </a:lnTo>
                    <a:lnTo>
                      <a:pt x="28" y="44"/>
                    </a:lnTo>
                    <a:lnTo>
                      <a:pt x="28" y="44"/>
                    </a:lnTo>
                    <a:lnTo>
                      <a:pt x="36" y="40"/>
                    </a:lnTo>
                    <a:lnTo>
                      <a:pt x="40" y="34"/>
                    </a:lnTo>
                    <a:lnTo>
                      <a:pt x="44" y="26"/>
                    </a:lnTo>
                    <a:lnTo>
                      <a:pt x="42" y="18"/>
                    </a:lnTo>
                    <a:lnTo>
                      <a:pt x="42" y="18"/>
                    </a:lnTo>
                    <a:lnTo>
                      <a:pt x="40" y="10"/>
                    </a:lnTo>
                    <a:lnTo>
                      <a:pt x="34" y="6"/>
                    </a:lnTo>
                    <a:lnTo>
                      <a:pt x="28" y="2"/>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3" name="Freeform 211"/>
              <p:cNvSpPr>
                <a:spLocks/>
              </p:cNvSpPr>
              <p:nvPr/>
            </p:nvSpPr>
            <p:spPr bwMode="auto">
              <a:xfrm>
                <a:off x="4937125" y="4508500"/>
                <a:ext cx="69850" cy="69850"/>
              </a:xfrm>
              <a:custGeom>
                <a:avLst/>
                <a:gdLst/>
                <a:ahLst/>
                <a:cxnLst>
                  <a:cxn ang="0">
                    <a:pos x="22" y="0"/>
                  </a:cxn>
                  <a:cxn ang="0">
                    <a:pos x="22" y="0"/>
                  </a:cxn>
                  <a:cxn ang="0">
                    <a:pos x="16" y="2"/>
                  </a:cxn>
                  <a:cxn ang="0">
                    <a:pos x="16" y="2"/>
                  </a:cxn>
                  <a:cxn ang="0">
                    <a:pos x="8" y="6"/>
                  </a:cxn>
                  <a:cxn ang="0">
                    <a:pos x="2" y="12"/>
                  </a:cxn>
                  <a:cxn ang="0">
                    <a:pos x="0" y="20"/>
                  </a:cxn>
                  <a:cxn ang="0">
                    <a:pos x="0" y="28"/>
                  </a:cxn>
                  <a:cxn ang="0">
                    <a:pos x="0" y="28"/>
                  </a:cxn>
                  <a:cxn ang="0">
                    <a:pos x="4" y="34"/>
                  </a:cxn>
                  <a:cxn ang="0">
                    <a:pos x="8" y="40"/>
                  </a:cxn>
                  <a:cxn ang="0">
                    <a:pos x="14" y="44"/>
                  </a:cxn>
                  <a:cxn ang="0">
                    <a:pos x="22" y="44"/>
                  </a:cxn>
                  <a:cxn ang="0">
                    <a:pos x="22" y="44"/>
                  </a:cxn>
                  <a:cxn ang="0">
                    <a:pos x="28" y="44"/>
                  </a:cxn>
                  <a:cxn ang="0">
                    <a:pos x="28" y="44"/>
                  </a:cxn>
                  <a:cxn ang="0">
                    <a:pos x="36" y="40"/>
                  </a:cxn>
                  <a:cxn ang="0">
                    <a:pos x="40" y="34"/>
                  </a:cxn>
                  <a:cxn ang="0">
                    <a:pos x="44" y="26"/>
                  </a:cxn>
                  <a:cxn ang="0">
                    <a:pos x="42" y="18"/>
                  </a:cxn>
                  <a:cxn ang="0">
                    <a:pos x="42" y="18"/>
                  </a:cxn>
                  <a:cxn ang="0">
                    <a:pos x="40" y="10"/>
                  </a:cxn>
                  <a:cxn ang="0">
                    <a:pos x="34" y="6"/>
                  </a:cxn>
                  <a:cxn ang="0">
                    <a:pos x="28" y="2"/>
                  </a:cxn>
                  <a:cxn ang="0">
                    <a:pos x="22" y="0"/>
                  </a:cxn>
                </a:cxnLst>
                <a:rect l="0" t="0" r="r" b="b"/>
                <a:pathLst>
                  <a:path w="44" h="44">
                    <a:moveTo>
                      <a:pt x="22" y="0"/>
                    </a:moveTo>
                    <a:lnTo>
                      <a:pt x="22" y="0"/>
                    </a:lnTo>
                    <a:lnTo>
                      <a:pt x="16" y="2"/>
                    </a:lnTo>
                    <a:lnTo>
                      <a:pt x="16" y="2"/>
                    </a:lnTo>
                    <a:lnTo>
                      <a:pt x="8" y="6"/>
                    </a:lnTo>
                    <a:lnTo>
                      <a:pt x="2" y="12"/>
                    </a:lnTo>
                    <a:lnTo>
                      <a:pt x="0" y="20"/>
                    </a:lnTo>
                    <a:lnTo>
                      <a:pt x="0" y="28"/>
                    </a:lnTo>
                    <a:lnTo>
                      <a:pt x="0" y="28"/>
                    </a:lnTo>
                    <a:lnTo>
                      <a:pt x="4" y="34"/>
                    </a:lnTo>
                    <a:lnTo>
                      <a:pt x="8" y="40"/>
                    </a:lnTo>
                    <a:lnTo>
                      <a:pt x="14" y="44"/>
                    </a:lnTo>
                    <a:lnTo>
                      <a:pt x="22" y="44"/>
                    </a:lnTo>
                    <a:lnTo>
                      <a:pt x="22" y="44"/>
                    </a:lnTo>
                    <a:lnTo>
                      <a:pt x="28" y="44"/>
                    </a:lnTo>
                    <a:lnTo>
                      <a:pt x="28" y="44"/>
                    </a:lnTo>
                    <a:lnTo>
                      <a:pt x="36" y="40"/>
                    </a:lnTo>
                    <a:lnTo>
                      <a:pt x="40" y="34"/>
                    </a:lnTo>
                    <a:lnTo>
                      <a:pt x="44" y="26"/>
                    </a:lnTo>
                    <a:lnTo>
                      <a:pt x="42" y="18"/>
                    </a:lnTo>
                    <a:lnTo>
                      <a:pt x="42" y="18"/>
                    </a:lnTo>
                    <a:lnTo>
                      <a:pt x="40" y="10"/>
                    </a:lnTo>
                    <a:lnTo>
                      <a:pt x="34" y="6"/>
                    </a:lnTo>
                    <a:lnTo>
                      <a:pt x="28" y="2"/>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4" name="Freeform 212"/>
              <p:cNvSpPr>
                <a:spLocks/>
              </p:cNvSpPr>
              <p:nvPr/>
            </p:nvSpPr>
            <p:spPr bwMode="auto">
              <a:xfrm>
                <a:off x="4981575" y="4359275"/>
                <a:ext cx="63500" cy="60325"/>
              </a:xfrm>
              <a:custGeom>
                <a:avLst/>
                <a:gdLst/>
                <a:ahLst/>
                <a:cxnLst>
                  <a:cxn ang="0">
                    <a:pos x="20" y="0"/>
                  </a:cxn>
                  <a:cxn ang="0">
                    <a:pos x="20" y="0"/>
                  </a:cxn>
                  <a:cxn ang="0">
                    <a:pos x="14" y="0"/>
                  </a:cxn>
                  <a:cxn ang="0">
                    <a:pos x="14" y="0"/>
                  </a:cxn>
                  <a:cxn ang="0">
                    <a:pos x="8" y="4"/>
                  </a:cxn>
                  <a:cxn ang="0">
                    <a:pos x="2" y="10"/>
                  </a:cxn>
                  <a:cxn ang="0">
                    <a:pos x="0" y="16"/>
                  </a:cxn>
                  <a:cxn ang="0">
                    <a:pos x="0" y="24"/>
                  </a:cxn>
                  <a:cxn ang="0">
                    <a:pos x="0" y="24"/>
                  </a:cxn>
                  <a:cxn ang="0">
                    <a:pos x="4" y="30"/>
                  </a:cxn>
                  <a:cxn ang="0">
                    <a:pos x="8" y="34"/>
                  </a:cxn>
                  <a:cxn ang="0">
                    <a:pos x="14" y="38"/>
                  </a:cxn>
                  <a:cxn ang="0">
                    <a:pos x="20" y="38"/>
                  </a:cxn>
                  <a:cxn ang="0">
                    <a:pos x="20" y="38"/>
                  </a:cxn>
                  <a:cxn ang="0">
                    <a:pos x="26" y="38"/>
                  </a:cxn>
                  <a:cxn ang="0">
                    <a:pos x="26" y="38"/>
                  </a:cxn>
                  <a:cxn ang="0">
                    <a:pos x="32" y="34"/>
                  </a:cxn>
                  <a:cxn ang="0">
                    <a:pos x="36" y="28"/>
                  </a:cxn>
                  <a:cxn ang="0">
                    <a:pos x="40" y="22"/>
                  </a:cxn>
                  <a:cxn ang="0">
                    <a:pos x="38" y="14"/>
                  </a:cxn>
                  <a:cxn ang="0">
                    <a:pos x="38" y="14"/>
                  </a:cxn>
                  <a:cxn ang="0">
                    <a:pos x="36" y="8"/>
                  </a:cxn>
                  <a:cxn ang="0">
                    <a:pos x="32" y="4"/>
                  </a:cxn>
                  <a:cxn ang="0">
                    <a:pos x="26" y="0"/>
                  </a:cxn>
                  <a:cxn ang="0">
                    <a:pos x="20" y="0"/>
                  </a:cxn>
                </a:cxnLst>
                <a:rect l="0" t="0" r="r" b="b"/>
                <a:pathLst>
                  <a:path w="40" h="38">
                    <a:moveTo>
                      <a:pt x="20" y="0"/>
                    </a:moveTo>
                    <a:lnTo>
                      <a:pt x="20" y="0"/>
                    </a:lnTo>
                    <a:lnTo>
                      <a:pt x="14" y="0"/>
                    </a:lnTo>
                    <a:lnTo>
                      <a:pt x="14" y="0"/>
                    </a:lnTo>
                    <a:lnTo>
                      <a:pt x="8" y="4"/>
                    </a:lnTo>
                    <a:lnTo>
                      <a:pt x="2" y="10"/>
                    </a:lnTo>
                    <a:lnTo>
                      <a:pt x="0" y="16"/>
                    </a:lnTo>
                    <a:lnTo>
                      <a:pt x="0" y="24"/>
                    </a:lnTo>
                    <a:lnTo>
                      <a:pt x="0" y="24"/>
                    </a:lnTo>
                    <a:lnTo>
                      <a:pt x="4" y="30"/>
                    </a:lnTo>
                    <a:lnTo>
                      <a:pt x="8" y="34"/>
                    </a:lnTo>
                    <a:lnTo>
                      <a:pt x="14" y="38"/>
                    </a:lnTo>
                    <a:lnTo>
                      <a:pt x="20" y="38"/>
                    </a:lnTo>
                    <a:lnTo>
                      <a:pt x="20" y="38"/>
                    </a:lnTo>
                    <a:lnTo>
                      <a:pt x="26" y="38"/>
                    </a:lnTo>
                    <a:lnTo>
                      <a:pt x="26" y="38"/>
                    </a:lnTo>
                    <a:lnTo>
                      <a:pt x="32" y="34"/>
                    </a:lnTo>
                    <a:lnTo>
                      <a:pt x="36" y="28"/>
                    </a:lnTo>
                    <a:lnTo>
                      <a:pt x="40" y="22"/>
                    </a:lnTo>
                    <a:lnTo>
                      <a:pt x="38" y="14"/>
                    </a:lnTo>
                    <a:lnTo>
                      <a:pt x="38" y="14"/>
                    </a:lnTo>
                    <a:lnTo>
                      <a:pt x="36" y="8"/>
                    </a:lnTo>
                    <a:lnTo>
                      <a:pt x="32" y="4"/>
                    </a:lnTo>
                    <a:lnTo>
                      <a:pt x="26" y="0"/>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5" name="Freeform 213"/>
              <p:cNvSpPr>
                <a:spLocks/>
              </p:cNvSpPr>
              <p:nvPr/>
            </p:nvSpPr>
            <p:spPr bwMode="auto">
              <a:xfrm>
                <a:off x="4981575" y="4359275"/>
                <a:ext cx="63500" cy="60325"/>
              </a:xfrm>
              <a:custGeom>
                <a:avLst/>
                <a:gdLst/>
                <a:ahLst/>
                <a:cxnLst>
                  <a:cxn ang="0">
                    <a:pos x="20" y="0"/>
                  </a:cxn>
                  <a:cxn ang="0">
                    <a:pos x="20" y="0"/>
                  </a:cxn>
                  <a:cxn ang="0">
                    <a:pos x="14" y="0"/>
                  </a:cxn>
                  <a:cxn ang="0">
                    <a:pos x="14" y="0"/>
                  </a:cxn>
                  <a:cxn ang="0">
                    <a:pos x="8" y="4"/>
                  </a:cxn>
                  <a:cxn ang="0">
                    <a:pos x="2" y="10"/>
                  </a:cxn>
                  <a:cxn ang="0">
                    <a:pos x="0" y="16"/>
                  </a:cxn>
                  <a:cxn ang="0">
                    <a:pos x="0" y="24"/>
                  </a:cxn>
                  <a:cxn ang="0">
                    <a:pos x="0" y="24"/>
                  </a:cxn>
                  <a:cxn ang="0">
                    <a:pos x="4" y="30"/>
                  </a:cxn>
                  <a:cxn ang="0">
                    <a:pos x="8" y="34"/>
                  </a:cxn>
                  <a:cxn ang="0">
                    <a:pos x="14" y="38"/>
                  </a:cxn>
                  <a:cxn ang="0">
                    <a:pos x="20" y="38"/>
                  </a:cxn>
                  <a:cxn ang="0">
                    <a:pos x="20" y="38"/>
                  </a:cxn>
                  <a:cxn ang="0">
                    <a:pos x="26" y="38"/>
                  </a:cxn>
                  <a:cxn ang="0">
                    <a:pos x="26" y="38"/>
                  </a:cxn>
                  <a:cxn ang="0">
                    <a:pos x="32" y="34"/>
                  </a:cxn>
                  <a:cxn ang="0">
                    <a:pos x="36" y="28"/>
                  </a:cxn>
                  <a:cxn ang="0">
                    <a:pos x="40" y="22"/>
                  </a:cxn>
                  <a:cxn ang="0">
                    <a:pos x="38" y="14"/>
                  </a:cxn>
                  <a:cxn ang="0">
                    <a:pos x="38" y="14"/>
                  </a:cxn>
                  <a:cxn ang="0">
                    <a:pos x="36" y="8"/>
                  </a:cxn>
                  <a:cxn ang="0">
                    <a:pos x="32" y="4"/>
                  </a:cxn>
                  <a:cxn ang="0">
                    <a:pos x="26" y="0"/>
                  </a:cxn>
                  <a:cxn ang="0">
                    <a:pos x="20" y="0"/>
                  </a:cxn>
                </a:cxnLst>
                <a:rect l="0" t="0" r="r" b="b"/>
                <a:pathLst>
                  <a:path w="40" h="38">
                    <a:moveTo>
                      <a:pt x="20" y="0"/>
                    </a:moveTo>
                    <a:lnTo>
                      <a:pt x="20" y="0"/>
                    </a:lnTo>
                    <a:lnTo>
                      <a:pt x="14" y="0"/>
                    </a:lnTo>
                    <a:lnTo>
                      <a:pt x="14" y="0"/>
                    </a:lnTo>
                    <a:lnTo>
                      <a:pt x="8" y="4"/>
                    </a:lnTo>
                    <a:lnTo>
                      <a:pt x="2" y="10"/>
                    </a:lnTo>
                    <a:lnTo>
                      <a:pt x="0" y="16"/>
                    </a:lnTo>
                    <a:lnTo>
                      <a:pt x="0" y="24"/>
                    </a:lnTo>
                    <a:lnTo>
                      <a:pt x="0" y="24"/>
                    </a:lnTo>
                    <a:lnTo>
                      <a:pt x="4" y="30"/>
                    </a:lnTo>
                    <a:lnTo>
                      <a:pt x="8" y="34"/>
                    </a:lnTo>
                    <a:lnTo>
                      <a:pt x="14" y="38"/>
                    </a:lnTo>
                    <a:lnTo>
                      <a:pt x="20" y="38"/>
                    </a:lnTo>
                    <a:lnTo>
                      <a:pt x="20" y="38"/>
                    </a:lnTo>
                    <a:lnTo>
                      <a:pt x="26" y="38"/>
                    </a:lnTo>
                    <a:lnTo>
                      <a:pt x="26" y="38"/>
                    </a:lnTo>
                    <a:lnTo>
                      <a:pt x="32" y="34"/>
                    </a:lnTo>
                    <a:lnTo>
                      <a:pt x="36" y="28"/>
                    </a:lnTo>
                    <a:lnTo>
                      <a:pt x="40" y="22"/>
                    </a:lnTo>
                    <a:lnTo>
                      <a:pt x="38" y="14"/>
                    </a:lnTo>
                    <a:lnTo>
                      <a:pt x="38" y="14"/>
                    </a:lnTo>
                    <a:lnTo>
                      <a:pt x="36" y="8"/>
                    </a:lnTo>
                    <a:lnTo>
                      <a:pt x="32" y="4"/>
                    </a:lnTo>
                    <a:lnTo>
                      <a:pt x="26" y="0"/>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6" name="Freeform 214"/>
              <p:cNvSpPr>
                <a:spLocks/>
              </p:cNvSpPr>
              <p:nvPr/>
            </p:nvSpPr>
            <p:spPr bwMode="auto">
              <a:xfrm>
                <a:off x="5054600" y="4216400"/>
                <a:ext cx="53975" cy="57150"/>
              </a:xfrm>
              <a:custGeom>
                <a:avLst/>
                <a:gdLst/>
                <a:ahLst/>
                <a:cxnLst>
                  <a:cxn ang="0">
                    <a:pos x="16" y="0"/>
                  </a:cxn>
                  <a:cxn ang="0">
                    <a:pos x="16" y="0"/>
                  </a:cxn>
                  <a:cxn ang="0">
                    <a:pos x="12" y="0"/>
                  </a:cxn>
                  <a:cxn ang="0">
                    <a:pos x="12" y="0"/>
                  </a:cxn>
                  <a:cxn ang="0">
                    <a:pos x="6" y="4"/>
                  </a:cxn>
                  <a:cxn ang="0">
                    <a:pos x="2" y="8"/>
                  </a:cxn>
                  <a:cxn ang="0">
                    <a:pos x="0" y="16"/>
                  </a:cxn>
                  <a:cxn ang="0">
                    <a:pos x="0" y="22"/>
                  </a:cxn>
                  <a:cxn ang="0">
                    <a:pos x="0" y="22"/>
                  </a:cxn>
                  <a:cxn ang="0">
                    <a:pos x="2" y="28"/>
                  </a:cxn>
                  <a:cxn ang="0">
                    <a:pos x="6" y="32"/>
                  </a:cxn>
                  <a:cxn ang="0">
                    <a:pos x="10" y="34"/>
                  </a:cxn>
                  <a:cxn ang="0">
                    <a:pos x="16" y="36"/>
                  </a:cxn>
                  <a:cxn ang="0">
                    <a:pos x="16" y="36"/>
                  </a:cxn>
                  <a:cxn ang="0">
                    <a:pos x="22" y="34"/>
                  </a:cxn>
                  <a:cxn ang="0">
                    <a:pos x="22" y="34"/>
                  </a:cxn>
                  <a:cxn ang="0">
                    <a:pos x="28" y="32"/>
                  </a:cxn>
                  <a:cxn ang="0">
                    <a:pos x="32" y="26"/>
                  </a:cxn>
                  <a:cxn ang="0">
                    <a:pos x="34" y="20"/>
                  </a:cxn>
                  <a:cxn ang="0">
                    <a:pos x="34" y="14"/>
                  </a:cxn>
                  <a:cxn ang="0">
                    <a:pos x="34" y="14"/>
                  </a:cxn>
                  <a:cxn ang="0">
                    <a:pos x="32" y="8"/>
                  </a:cxn>
                  <a:cxn ang="0">
                    <a:pos x="28" y="4"/>
                  </a:cxn>
                  <a:cxn ang="0">
                    <a:pos x="22" y="0"/>
                  </a:cxn>
                  <a:cxn ang="0">
                    <a:pos x="16" y="0"/>
                  </a:cxn>
                </a:cxnLst>
                <a:rect l="0" t="0" r="r" b="b"/>
                <a:pathLst>
                  <a:path w="34" h="36">
                    <a:moveTo>
                      <a:pt x="16" y="0"/>
                    </a:moveTo>
                    <a:lnTo>
                      <a:pt x="16" y="0"/>
                    </a:lnTo>
                    <a:lnTo>
                      <a:pt x="12" y="0"/>
                    </a:lnTo>
                    <a:lnTo>
                      <a:pt x="12" y="0"/>
                    </a:lnTo>
                    <a:lnTo>
                      <a:pt x="6" y="4"/>
                    </a:lnTo>
                    <a:lnTo>
                      <a:pt x="2" y="8"/>
                    </a:lnTo>
                    <a:lnTo>
                      <a:pt x="0" y="16"/>
                    </a:lnTo>
                    <a:lnTo>
                      <a:pt x="0" y="22"/>
                    </a:lnTo>
                    <a:lnTo>
                      <a:pt x="0" y="22"/>
                    </a:lnTo>
                    <a:lnTo>
                      <a:pt x="2" y="28"/>
                    </a:lnTo>
                    <a:lnTo>
                      <a:pt x="6" y="32"/>
                    </a:lnTo>
                    <a:lnTo>
                      <a:pt x="10" y="34"/>
                    </a:lnTo>
                    <a:lnTo>
                      <a:pt x="16" y="36"/>
                    </a:lnTo>
                    <a:lnTo>
                      <a:pt x="16" y="36"/>
                    </a:lnTo>
                    <a:lnTo>
                      <a:pt x="22" y="34"/>
                    </a:lnTo>
                    <a:lnTo>
                      <a:pt x="22" y="34"/>
                    </a:lnTo>
                    <a:lnTo>
                      <a:pt x="28" y="32"/>
                    </a:lnTo>
                    <a:lnTo>
                      <a:pt x="32" y="26"/>
                    </a:lnTo>
                    <a:lnTo>
                      <a:pt x="34" y="20"/>
                    </a:lnTo>
                    <a:lnTo>
                      <a:pt x="34" y="14"/>
                    </a:lnTo>
                    <a:lnTo>
                      <a:pt x="34" y="14"/>
                    </a:lnTo>
                    <a:lnTo>
                      <a:pt x="32" y="8"/>
                    </a:lnTo>
                    <a:lnTo>
                      <a:pt x="28" y="4"/>
                    </a:lnTo>
                    <a:lnTo>
                      <a:pt x="22"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7" name="Freeform 215"/>
              <p:cNvSpPr>
                <a:spLocks/>
              </p:cNvSpPr>
              <p:nvPr/>
            </p:nvSpPr>
            <p:spPr bwMode="auto">
              <a:xfrm>
                <a:off x="5054600" y="4216400"/>
                <a:ext cx="53975" cy="57150"/>
              </a:xfrm>
              <a:custGeom>
                <a:avLst/>
                <a:gdLst/>
                <a:ahLst/>
                <a:cxnLst>
                  <a:cxn ang="0">
                    <a:pos x="16" y="0"/>
                  </a:cxn>
                  <a:cxn ang="0">
                    <a:pos x="16" y="0"/>
                  </a:cxn>
                  <a:cxn ang="0">
                    <a:pos x="12" y="0"/>
                  </a:cxn>
                  <a:cxn ang="0">
                    <a:pos x="12" y="0"/>
                  </a:cxn>
                  <a:cxn ang="0">
                    <a:pos x="6" y="4"/>
                  </a:cxn>
                  <a:cxn ang="0">
                    <a:pos x="2" y="8"/>
                  </a:cxn>
                  <a:cxn ang="0">
                    <a:pos x="0" y="16"/>
                  </a:cxn>
                  <a:cxn ang="0">
                    <a:pos x="0" y="22"/>
                  </a:cxn>
                  <a:cxn ang="0">
                    <a:pos x="0" y="22"/>
                  </a:cxn>
                  <a:cxn ang="0">
                    <a:pos x="2" y="28"/>
                  </a:cxn>
                  <a:cxn ang="0">
                    <a:pos x="6" y="32"/>
                  </a:cxn>
                  <a:cxn ang="0">
                    <a:pos x="10" y="34"/>
                  </a:cxn>
                  <a:cxn ang="0">
                    <a:pos x="16" y="36"/>
                  </a:cxn>
                  <a:cxn ang="0">
                    <a:pos x="16" y="36"/>
                  </a:cxn>
                  <a:cxn ang="0">
                    <a:pos x="22" y="34"/>
                  </a:cxn>
                  <a:cxn ang="0">
                    <a:pos x="22" y="34"/>
                  </a:cxn>
                  <a:cxn ang="0">
                    <a:pos x="28" y="32"/>
                  </a:cxn>
                  <a:cxn ang="0">
                    <a:pos x="32" y="26"/>
                  </a:cxn>
                  <a:cxn ang="0">
                    <a:pos x="34" y="20"/>
                  </a:cxn>
                  <a:cxn ang="0">
                    <a:pos x="34" y="14"/>
                  </a:cxn>
                  <a:cxn ang="0">
                    <a:pos x="34" y="14"/>
                  </a:cxn>
                  <a:cxn ang="0">
                    <a:pos x="32" y="8"/>
                  </a:cxn>
                  <a:cxn ang="0">
                    <a:pos x="28" y="4"/>
                  </a:cxn>
                  <a:cxn ang="0">
                    <a:pos x="22" y="0"/>
                  </a:cxn>
                  <a:cxn ang="0">
                    <a:pos x="16" y="0"/>
                  </a:cxn>
                </a:cxnLst>
                <a:rect l="0" t="0" r="r" b="b"/>
                <a:pathLst>
                  <a:path w="34" h="36">
                    <a:moveTo>
                      <a:pt x="16" y="0"/>
                    </a:moveTo>
                    <a:lnTo>
                      <a:pt x="16" y="0"/>
                    </a:lnTo>
                    <a:lnTo>
                      <a:pt x="12" y="0"/>
                    </a:lnTo>
                    <a:lnTo>
                      <a:pt x="12" y="0"/>
                    </a:lnTo>
                    <a:lnTo>
                      <a:pt x="6" y="4"/>
                    </a:lnTo>
                    <a:lnTo>
                      <a:pt x="2" y="8"/>
                    </a:lnTo>
                    <a:lnTo>
                      <a:pt x="0" y="16"/>
                    </a:lnTo>
                    <a:lnTo>
                      <a:pt x="0" y="22"/>
                    </a:lnTo>
                    <a:lnTo>
                      <a:pt x="0" y="22"/>
                    </a:lnTo>
                    <a:lnTo>
                      <a:pt x="2" y="28"/>
                    </a:lnTo>
                    <a:lnTo>
                      <a:pt x="6" y="32"/>
                    </a:lnTo>
                    <a:lnTo>
                      <a:pt x="10" y="34"/>
                    </a:lnTo>
                    <a:lnTo>
                      <a:pt x="16" y="36"/>
                    </a:lnTo>
                    <a:lnTo>
                      <a:pt x="16" y="36"/>
                    </a:lnTo>
                    <a:lnTo>
                      <a:pt x="22" y="34"/>
                    </a:lnTo>
                    <a:lnTo>
                      <a:pt x="22" y="34"/>
                    </a:lnTo>
                    <a:lnTo>
                      <a:pt x="28" y="32"/>
                    </a:lnTo>
                    <a:lnTo>
                      <a:pt x="32" y="26"/>
                    </a:lnTo>
                    <a:lnTo>
                      <a:pt x="34" y="20"/>
                    </a:lnTo>
                    <a:lnTo>
                      <a:pt x="34" y="14"/>
                    </a:lnTo>
                    <a:lnTo>
                      <a:pt x="34" y="14"/>
                    </a:lnTo>
                    <a:lnTo>
                      <a:pt x="32" y="8"/>
                    </a:lnTo>
                    <a:lnTo>
                      <a:pt x="28" y="4"/>
                    </a:lnTo>
                    <a:lnTo>
                      <a:pt x="22"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8" name="Freeform 216"/>
              <p:cNvSpPr>
                <a:spLocks/>
              </p:cNvSpPr>
              <p:nvPr/>
            </p:nvSpPr>
            <p:spPr bwMode="auto">
              <a:xfrm>
                <a:off x="5146675" y="4089400"/>
                <a:ext cx="50800" cy="47625"/>
              </a:xfrm>
              <a:custGeom>
                <a:avLst/>
                <a:gdLst/>
                <a:ahLst/>
                <a:cxnLst>
                  <a:cxn ang="0">
                    <a:pos x="16" y="0"/>
                  </a:cxn>
                  <a:cxn ang="0">
                    <a:pos x="16" y="0"/>
                  </a:cxn>
                  <a:cxn ang="0">
                    <a:pos x="12" y="0"/>
                  </a:cxn>
                  <a:cxn ang="0">
                    <a:pos x="12" y="0"/>
                  </a:cxn>
                  <a:cxn ang="0">
                    <a:pos x="6" y="2"/>
                  </a:cxn>
                  <a:cxn ang="0">
                    <a:pos x="2" y="8"/>
                  </a:cxn>
                  <a:cxn ang="0">
                    <a:pos x="0" y="12"/>
                  </a:cxn>
                  <a:cxn ang="0">
                    <a:pos x="2" y="20"/>
                  </a:cxn>
                  <a:cxn ang="0">
                    <a:pos x="2" y="20"/>
                  </a:cxn>
                  <a:cxn ang="0">
                    <a:pos x="4" y="24"/>
                  </a:cxn>
                  <a:cxn ang="0">
                    <a:pos x="6" y="28"/>
                  </a:cxn>
                  <a:cxn ang="0">
                    <a:pos x="12" y="30"/>
                  </a:cxn>
                  <a:cxn ang="0">
                    <a:pos x="16" y="30"/>
                  </a:cxn>
                  <a:cxn ang="0">
                    <a:pos x="16" y="30"/>
                  </a:cxn>
                  <a:cxn ang="0">
                    <a:pos x="20" y="30"/>
                  </a:cxn>
                  <a:cxn ang="0">
                    <a:pos x="20" y="30"/>
                  </a:cxn>
                  <a:cxn ang="0">
                    <a:pos x="26" y="28"/>
                  </a:cxn>
                  <a:cxn ang="0">
                    <a:pos x="30" y="22"/>
                  </a:cxn>
                  <a:cxn ang="0">
                    <a:pos x="32" y="18"/>
                  </a:cxn>
                  <a:cxn ang="0">
                    <a:pos x="32" y="10"/>
                  </a:cxn>
                  <a:cxn ang="0">
                    <a:pos x="32" y="10"/>
                  </a:cxn>
                  <a:cxn ang="0">
                    <a:pos x="30" y="6"/>
                  </a:cxn>
                  <a:cxn ang="0">
                    <a:pos x="26" y="2"/>
                  </a:cxn>
                  <a:cxn ang="0">
                    <a:pos x="22" y="0"/>
                  </a:cxn>
                  <a:cxn ang="0">
                    <a:pos x="16" y="0"/>
                  </a:cxn>
                </a:cxnLst>
                <a:rect l="0" t="0" r="r" b="b"/>
                <a:pathLst>
                  <a:path w="32" h="30">
                    <a:moveTo>
                      <a:pt x="16" y="0"/>
                    </a:moveTo>
                    <a:lnTo>
                      <a:pt x="16" y="0"/>
                    </a:lnTo>
                    <a:lnTo>
                      <a:pt x="12" y="0"/>
                    </a:lnTo>
                    <a:lnTo>
                      <a:pt x="12" y="0"/>
                    </a:lnTo>
                    <a:lnTo>
                      <a:pt x="6" y="2"/>
                    </a:lnTo>
                    <a:lnTo>
                      <a:pt x="2" y="8"/>
                    </a:lnTo>
                    <a:lnTo>
                      <a:pt x="0" y="12"/>
                    </a:lnTo>
                    <a:lnTo>
                      <a:pt x="2" y="20"/>
                    </a:lnTo>
                    <a:lnTo>
                      <a:pt x="2" y="20"/>
                    </a:lnTo>
                    <a:lnTo>
                      <a:pt x="4" y="24"/>
                    </a:lnTo>
                    <a:lnTo>
                      <a:pt x="6" y="28"/>
                    </a:lnTo>
                    <a:lnTo>
                      <a:pt x="12" y="30"/>
                    </a:lnTo>
                    <a:lnTo>
                      <a:pt x="16" y="30"/>
                    </a:lnTo>
                    <a:lnTo>
                      <a:pt x="16" y="30"/>
                    </a:lnTo>
                    <a:lnTo>
                      <a:pt x="20" y="30"/>
                    </a:lnTo>
                    <a:lnTo>
                      <a:pt x="20" y="30"/>
                    </a:lnTo>
                    <a:lnTo>
                      <a:pt x="26" y="28"/>
                    </a:lnTo>
                    <a:lnTo>
                      <a:pt x="30" y="22"/>
                    </a:lnTo>
                    <a:lnTo>
                      <a:pt x="32" y="18"/>
                    </a:lnTo>
                    <a:lnTo>
                      <a:pt x="32" y="10"/>
                    </a:lnTo>
                    <a:lnTo>
                      <a:pt x="32" y="10"/>
                    </a:lnTo>
                    <a:lnTo>
                      <a:pt x="30" y="6"/>
                    </a:lnTo>
                    <a:lnTo>
                      <a:pt x="26" y="2"/>
                    </a:lnTo>
                    <a:lnTo>
                      <a:pt x="22"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9" name="Freeform 217"/>
              <p:cNvSpPr>
                <a:spLocks/>
              </p:cNvSpPr>
              <p:nvPr/>
            </p:nvSpPr>
            <p:spPr bwMode="auto">
              <a:xfrm>
                <a:off x="5146675" y="4089400"/>
                <a:ext cx="50800" cy="47625"/>
              </a:xfrm>
              <a:custGeom>
                <a:avLst/>
                <a:gdLst/>
                <a:ahLst/>
                <a:cxnLst>
                  <a:cxn ang="0">
                    <a:pos x="16" y="0"/>
                  </a:cxn>
                  <a:cxn ang="0">
                    <a:pos x="16" y="0"/>
                  </a:cxn>
                  <a:cxn ang="0">
                    <a:pos x="12" y="0"/>
                  </a:cxn>
                  <a:cxn ang="0">
                    <a:pos x="12" y="0"/>
                  </a:cxn>
                  <a:cxn ang="0">
                    <a:pos x="6" y="2"/>
                  </a:cxn>
                  <a:cxn ang="0">
                    <a:pos x="2" y="8"/>
                  </a:cxn>
                  <a:cxn ang="0">
                    <a:pos x="0" y="12"/>
                  </a:cxn>
                  <a:cxn ang="0">
                    <a:pos x="2" y="20"/>
                  </a:cxn>
                  <a:cxn ang="0">
                    <a:pos x="2" y="20"/>
                  </a:cxn>
                  <a:cxn ang="0">
                    <a:pos x="4" y="24"/>
                  </a:cxn>
                  <a:cxn ang="0">
                    <a:pos x="6" y="28"/>
                  </a:cxn>
                  <a:cxn ang="0">
                    <a:pos x="12" y="30"/>
                  </a:cxn>
                  <a:cxn ang="0">
                    <a:pos x="16" y="30"/>
                  </a:cxn>
                  <a:cxn ang="0">
                    <a:pos x="16" y="30"/>
                  </a:cxn>
                  <a:cxn ang="0">
                    <a:pos x="20" y="30"/>
                  </a:cxn>
                  <a:cxn ang="0">
                    <a:pos x="20" y="30"/>
                  </a:cxn>
                  <a:cxn ang="0">
                    <a:pos x="26" y="28"/>
                  </a:cxn>
                  <a:cxn ang="0">
                    <a:pos x="30" y="22"/>
                  </a:cxn>
                  <a:cxn ang="0">
                    <a:pos x="32" y="18"/>
                  </a:cxn>
                  <a:cxn ang="0">
                    <a:pos x="32" y="10"/>
                  </a:cxn>
                  <a:cxn ang="0">
                    <a:pos x="32" y="10"/>
                  </a:cxn>
                  <a:cxn ang="0">
                    <a:pos x="30" y="6"/>
                  </a:cxn>
                  <a:cxn ang="0">
                    <a:pos x="26" y="2"/>
                  </a:cxn>
                  <a:cxn ang="0">
                    <a:pos x="22" y="0"/>
                  </a:cxn>
                  <a:cxn ang="0">
                    <a:pos x="16" y="0"/>
                  </a:cxn>
                </a:cxnLst>
                <a:rect l="0" t="0" r="r" b="b"/>
                <a:pathLst>
                  <a:path w="32" h="30">
                    <a:moveTo>
                      <a:pt x="16" y="0"/>
                    </a:moveTo>
                    <a:lnTo>
                      <a:pt x="16" y="0"/>
                    </a:lnTo>
                    <a:lnTo>
                      <a:pt x="12" y="0"/>
                    </a:lnTo>
                    <a:lnTo>
                      <a:pt x="12" y="0"/>
                    </a:lnTo>
                    <a:lnTo>
                      <a:pt x="6" y="2"/>
                    </a:lnTo>
                    <a:lnTo>
                      <a:pt x="2" y="8"/>
                    </a:lnTo>
                    <a:lnTo>
                      <a:pt x="0" y="12"/>
                    </a:lnTo>
                    <a:lnTo>
                      <a:pt x="2" y="20"/>
                    </a:lnTo>
                    <a:lnTo>
                      <a:pt x="2" y="20"/>
                    </a:lnTo>
                    <a:lnTo>
                      <a:pt x="4" y="24"/>
                    </a:lnTo>
                    <a:lnTo>
                      <a:pt x="6" y="28"/>
                    </a:lnTo>
                    <a:lnTo>
                      <a:pt x="12" y="30"/>
                    </a:lnTo>
                    <a:lnTo>
                      <a:pt x="16" y="30"/>
                    </a:lnTo>
                    <a:lnTo>
                      <a:pt x="16" y="30"/>
                    </a:lnTo>
                    <a:lnTo>
                      <a:pt x="20" y="30"/>
                    </a:lnTo>
                    <a:lnTo>
                      <a:pt x="20" y="30"/>
                    </a:lnTo>
                    <a:lnTo>
                      <a:pt x="26" y="28"/>
                    </a:lnTo>
                    <a:lnTo>
                      <a:pt x="30" y="22"/>
                    </a:lnTo>
                    <a:lnTo>
                      <a:pt x="32" y="18"/>
                    </a:lnTo>
                    <a:lnTo>
                      <a:pt x="32" y="10"/>
                    </a:lnTo>
                    <a:lnTo>
                      <a:pt x="32" y="10"/>
                    </a:lnTo>
                    <a:lnTo>
                      <a:pt x="30" y="6"/>
                    </a:lnTo>
                    <a:lnTo>
                      <a:pt x="26" y="2"/>
                    </a:lnTo>
                    <a:lnTo>
                      <a:pt x="22"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0" name="Freeform 218"/>
              <p:cNvSpPr>
                <a:spLocks/>
              </p:cNvSpPr>
              <p:nvPr/>
            </p:nvSpPr>
            <p:spPr bwMode="auto">
              <a:xfrm>
                <a:off x="5264150" y="3978275"/>
                <a:ext cx="44450" cy="44450"/>
              </a:xfrm>
              <a:custGeom>
                <a:avLst/>
                <a:gdLst/>
                <a:ahLst/>
                <a:cxnLst>
                  <a:cxn ang="0">
                    <a:pos x="14" y="0"/>
                  </a:cxn>
                  <a:cxn ang="0">
                    <a:pos x="14" y="0"/>
                  </a:cxn>
                  <a:cxn ang="0">
                    <a:pos x="10" y="0"/>
                  </a:cxn>
                  <a:cxn ang="0">
                    <a:pos x="10" y="0"/>
                  </a:cxn>
                  <a:cxn ang="0">
                    <a:pos x="6" y="2"/>
                  </a:cxn>
                  <a:cxn ang="0">
                    <a:pos x="2" y="6"/>
                  </a:cxn>
                  <a:cxn ang="0">
                    <a:pos x="0" y="12"/>
                  </a:cxn>
                  <a:cxn ang="0">
                    <a:pos x="0" y="18"/>
                  </a:cxn>
                  <a:cxn ang="0">
                    <a:pos x="0" y="18"/>
                  </a:cxn>
                  <a:cxn ang="0">
                    <a:pos x="2" y="22"/>
                  </a:cxn>
                  <a:cxn ang="0">
                    <a:pos x="6" y="26"/>
                  </a:cxn>
                  <a:cxn ang="0">
                    <a:pos x="10" y="28"/>
                  </a:cxn>
                  <a:cxn ang="0">
                    <a:pos x="14" y="28"/>
                  </a:cxn>
                  <a:cxn ang="0">
                    <a:pos x="14" y="28"/>
                  </a:cxn>
                  <a:cxn ang="0">
                    <a:pos x="18" y="28"/>
                  </a:cxn>
                  <a:cxn ang="0">
                    <a:pos x="18" y="28"/>
                  </a:cxn>
                  <a:cxn ang="0">
                    <a:pos x="22" y="24"/>
                  </a:cxn>
                  <a:cxn ang="0">
                    <a:pos x="26" y="20"/>
                  </a:cxn>
                  <a:cxn ang="0">
                    <a:pos x="28" y="16"/>
                  </a:cxn>
                  <a:cxn ang="0">
                    <a:pos x="28" y="10"/>
                  </a:cxn>
                  <a:cxn ang="0">
                    <a:pos x="28" y="10"/>
                  </a:cxn>
                  <a:cxn ang="0">
                    <a:pos x="26" y="6"/>
                  </a:cxn>
                  <a:cxn ang="0">
                    <a:pos x="22" y="2"/>
                  </a:cxn>
                  <a:cxn ang="0">
                    <a:pos x="18" y="0"/>
                  </a:cxn>
                  <a:cxn ang="0">
                    <a:pos x="14" y="0"/>
                  </a:cxn>
                </a:cxnLst>
                <a:rect l="0" t="0" r="r" b="b"/>
                <a:pathLst>
                  <a:path w="28" h="28">
                    <a:moveTo>
                      <a:pt x="14" y="0"/>
                    </a:moveTo>
                    <a:lnTo>
                      <a:pt x="14" y="0"/>
                    </a:lnTo>
                    <a:lnTo>
                      <a:pt x="10" y="0"/>
                    </a:lnTo>
                    <a:lnTo>
                      <a:pt x="10" y="0"/>
                    </a:lnTo>
                    <a:lnTo>
                      <a:pt x="6" y="2"/>
                    </a:lnTo>
                    <a:lnTo>
                      <a:pt x="2" y="6"/>
                    </a:lnTo>
                    <a:lnTo>
                      <a:pt x="0" y="12"/>
                    </a:lnTo>
                    <a:lnTo>
                      <a:pt x="0" y="18"/>
                    </a:lnTo>
                    <a:lnTo>
                      <a:pt x="0" y="18"/>
                    </a:lnTo>
                    <a:lnTo>
                      <a:pt x="2" y="22"/>
                    </a:lnTo>
                    <a:lnTo>
                      <a:pt x="6" y="26"/>
                    </a:lnTo>
                    <a:lnTo>
                      <a:pt x="10" y="28"/>
                    </a:lnTo>
                    <a:lnTo>
                      <a:pt x="14" y="28"/>
                    </a:lnTo>
                    <a:lnTo>
                      <a:pt x="14" y="28"/>
                    </a:lnTo>
                    <a:lnTo>
                      <a:pt x="18" y="28"/>
                    </a:lnTo>
                    <a:lnTo>
                      <a:pt x="18" y="28"/>
                    </a:lnTo>
                    <a:lnTo>
                      <a:pt x="22" y="24"/>
                    </a:lnTo>
                    <a:lnTo>
                      <a:pt x="26" y="20"/>
                    </a:lnTo>
                    <a:lnTo>
                      <a:pt x="28" y="16"/>
                    </a:lnTo>
                    <a:lnTo>
                      <a:pt x="28" y="10"/>
                    </a:lnTo>
                    <a:lnTo>
                      <a:pt x="28" y="10"/>
                    </a:lnTo>
                    <a:lnTo>
                      <a:pt x="26" y="6"/>
                    </a:lnTo>
                    <a:lnTo>
                      <a:pt x="22" y="2"/>
                    </a:lnTo>
                    <a:lnTo>
                      <a:pt x="18"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1" name="Freeform 219"/>
              <p:cNvSpPr>
                <a:spLocks/>
              </p:cNvSpPr>
              <p:nvPr/>
            </p:nvSpPr>
            <p:spPr bwMode="auto">
              <a:xfrm>
                <a:off x="5264150" y="3978275"/>
                <a:ext cx="44450" cy="44450"/>
              </a:xfrm>
              <a:custGeom>
                <a:avLst/>
                <a:gdLst/>
                <a:ahLst/>
                <a:cxnLst>
                  <a:cxn ang="0">
                    <a:pos x="14" y="0"/>
                  </a:cxn>
                  <a:cxn ang="0">
                    <a:pos x="14" y="0"/>
                  </a:cxn>
                  <a:cxn ang="0">
                    <a:pos x="10" y="0"/>
                  </a:cxn>
                  <a:cxn ang="0">
                    <a:pos x="10" y="0"/>
                  </a:cxn>
                  <a:cxn ang="0">
                    <a:pos x="6" y="2"/>
                  </a:cxn>
                  <a:cxn ang="0">
                    <a:pos x="2" y="6"/>
                  </a:cxn>
                  <a:cxn ang="0">
                    <a:pos x="0" y="12"/>
                  </a:cxn>
                  <a:cxn ang="0">
                    <a:pos x="0" y="18"/>
                  </a:cxn>
                  <a:cxn ang="0">
                    <a:pos x="0" y="18"/>
                  </a:cxn>
                  <a:cxn ang="0">
                    <a:pos x="2" y="22"/>
                  </a:cxn>
                  <a:cxn ang="0">
                    <a:pos x="6" y="26"/>
                  </a:cxn>
                  <a:cxn ang="0">
                    <a:pos x="10" y="28"/>
                  </a:cxn>
                  <a:cxn ang="0">
                    <a:pos x="14" y="28"/>
                  </a:cxn>
                  <a:cxn ang="0">
                    <a:pos x="14" y="28"/>
                  </a:cxn>
                  <a:cxn ang="0">
                    <a:pos x="18" y="28"/>
                  </a:cxn>
                  <a:cxn ang="0">
                    <a:pos x="18" y="28"/>
                  </a:cxn>
                  <a:cxn ang="0">
                    <a:pos x="22" y="24"/>
                  </a:cxn>
                  <a:cxn ang="0">
                    <a:pos x="26" y="20"/>
                  </a:cxn>
                  <a:cxn ang="0">
                    <a:pos x="28" y="16"/>
                  </a:cxn>
                  <a:cxn ang="0">
                    <a:pos x="28" y="10"/>
                  </a:cxn>
                  <a:cxn ang="0">
                    <a:pos x="28" y="10"/>
                  </a:cxn>
                  <a:cxn ang="0">
                    <a:pos x="26" y="6"/>
                  </a:cxn>
                  <a:cxn ang="0">
                    <a:pos x="22" y="2"/>
                  </a:cxn>
                  <a:cxn ang="0">
                    <a:pos x="18" y="0"/>
                  </a:cxn>
                  <a:cxn ang="0">
                    <a:pos x="14" y="0"/>
                  </a:cxn>
                </a:cxnLst>
                <a:rect l="0" t="0" r="r" b="b"/>
                <a:pathLst>
                  <a:path w="28" h="28">
                    <a:moveTo>
                      <a:pt x="14" y="0"/>
                    </a:moveTo>
                    <a:lnTo>
                      <a:pt x="14" y="0"/>
                    </a:lnTo>
                    <a:lnTo>
                      <a:pt x="10" y="0"/>
                    </a:lnTo>
                    <a:lnTo>
                      <a:pt x="10" y="0"/>
                    </a:lnTo>
                    <a:lnTo>
                      <a:pt x="6" y="2"/>
                    </a:lnTo>
                    <a:lnTo>
                      <a:pt x="2" y="6"/>
                    </a:lnTo>
                    <a:lnTo>
                      <a:pt x="0" y="12"/>
                    </a:lnTo>
                    <a:lnTo>
                      <a:pt x="0" y="18"/>
                    </a:lnTo>
                    <a:lnTo>
                      <a:pt x="0" y="18"/>
                    </a:lnTo>
                    <a:lnTo>
                      <a:pt x="2" y="22"/>
                    </a:lnTo>
                    <a:lnTo>
                      <a:pt x="6" y="26"/>
                    </a:lnTo>
                    <a:lnTo>
                      <a:pt x="10" y="28"/>
                    </a:lnTo>
                    <a:lnTo>
                      <a:pt x="14" y="28"/>
                    </a:lnTo>
                    <a:lnTo>
                      <a:pt x="14" y="28"/>
                    </a:lnTo>
                    <a:lnTo>
                      <a:pt x="18" y="28"/>
                    </a:lnTo>
                    <a:lnTo>
                      <a:pt x="18" y="28"/>
                    </a:lnTo>
                    <a:lnTo>
                      <a:pt x="22" y="24"/>
                    </a:lnTo>
                    <a:lnTo>
                      <a:pt x="26" y="20"/>
                    </a:lnTo>
                    <a:lnTo>
                      <a:pt x="28" y="16"/>
                    </a:lnTo>
                    <a:lnTo>
                      <a:pt x="28" y="10"/>
                    </a:lnTo>
                    <a:lnTo>
                      <a:pt x="28" y="10"/>
                    </a:lnTo>
                    <a:lnTo>
                      <a:pt x="26" y="6"/>
                    </a:lnTo>
                    <a:lnTo>
                      <a:pt x="22" y="2"/>
                    </a:lnTo>
                    <a:lnTo>
                      <a:pt x="18"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2" name="Freeform 220"/>
              <p:cNvSpPr>
                <a:spLocks/>
              </p:cNvSpPr>
              <p:nvPr/>
            </p:nvSpPr>
            <p:spPr bwMode="auto">
              <a:xfrm>
                <a:off x="5397500" y="3886200"/>
                <a:ext cx="41275" cy="41275"/>
              </a:xfrm>
              <a:custGeom>
                <a:avLst/>
                <a:gdLst/>
                <a:ahLst/>
                <a:cxnLst>
                  <a:cxn ang="0">
                    <a:pos x="12" y="0"/>
                  </a:cxn>
                  <a:cxn ang="0">
                    <a:pos x="12" y="0"/>
                  </a:cxn>
                  <a:cxn ang="0">
                    <a:pos x="10" y="2"/>
                  </a:cxn>
                  <a:cxn ang="0">
                    <a:pos x="10" y="2"/>
                  </a:cxn>
                  <a:cxn ang="0">
                    <a:pos x="4" y="4"/>
                  </a:cxn>
                  <a:cxn ang="0">
                    <a:pos x="2" y="8"/>
                  </a:cxn>
                  <a:cxn ang="0">
                    <a:pos x="0" y="12"/>
                  </a:cxn>
                  <a:cxn ang="0">
                    <a:pos x="0" y="18"/>
                  </a:cxn>
                  <a:cxn ang="0">
                    <a:pos x="0" y="18"/>
                  </a:cxn>
                  <a:cxn ang="0">
                    <a:pos x="2" y="20"/>
                  </a:cxn>
                  <a:cxn ang="0">
                    <a:pos x="4" y="24"/>
                  </a:cxn>
                  <a:cxn ang="0">
                    <a:pos x="8" y="26"/>
                  </a:cxn>
                  <a:cxn ang="0">
                    <a:pos x="12" y="26"/>
                  </a:cxn>
                  <a:cxn ang="0">
                    <a:pos x="12" y="26"/>
                  </a:cxn>
                  <a:cxn ang="0">
                    <a:pos x="16" y="26"/>
                  </a:cxn>
                  <a:cxn ang="0">
                    <a:pos x="16" y="26"/>
                  </a:cxn>
                  <a:cxn ang="0">
                    <a:pos x="20" y="24"/>
                  </a:cxn>
                  <a:cxn ang="0">
                    <a:pos x="24" y="20"/>
                  </a:cxn>
                  <a:cxn ang="0">
                    <a:pos x="26" y="16"/>
                  </a:cxn>
                  <a:cxn ang="0">
                    <a:pos x="24" y="10"/>
                  </a:cxn>
                  <a:cxn ang="0">
                    <a:pos x="24" y="10"/>
                  </a:cxn>
                  <a:cxn ang="0">
                    <a:pos x="24" y="6"/>
                  </a:cxn>
                  <a:cxn ang="0">
                    <a:pos x="20" y="4"/>
                  </a:cxn>
                  <a:cxn ang="0">
                    <a:pos x="16" y="2"/>
                  </a:cxn>
                  <a:cxn ang="0">
                    <a:pos x="12" y="0"/>
                  </a:cxn>
                </a:cxnLst>
                <a:rect l="0" t="0" r="r" b="b"/>
                <a:pathLst>
                  <a:path w="26" h="26">
                    <a:moveTo>
                      <a:pt x="12" y="0"/>
                    </a:moveTo>
                    <a:lnTo>
                      <a:pt x="12" y="0"/>
                    </a:lnTo>
                    <a:lnTo>
                      <a:pt x="10" y="2"/>
                    </a:lnTo>
                    <a:lnTo>
                      <a:pt x="10" y="2"/>
                    </a:lnTo>
                    <a:lnTo>
                      <a:pt x="4" y="4"/>
                    </a:lnTo>
                    <a:lnTo>
                      <a:pt x="2" y="8"/>
                    </a:lnTo>
                    <a:lnTo>
                      <a:pt x="0" y="12"/>
                    </a:lnTo>
                    <a:lnTo>
                      <a:pt x="0" y="18"/>
                    </a:lnTo>
                    <a:lnTo>
                      <a:pt x="0" y="18"/>
                    </a:lnTo>
                    <a:lnTo>
                      <a:pt x="2" y="20"/>
                    </a:lnTo>
                    <a:lnTo>
                      <a:pt x="4" y="24"/>
                    </a:lnTo>
                    <a:lnTo>
                      <a:pt x="8" y="26"/>
                    </a:lnTo>
                    <a:lnTo>
                      <a:pt x="12" y="26"/>
                    </a:lnTo>
                    <a:lnTo>
                      <a:pt x="12" y="26"/>
                    </a:lnTo>
                    <a:lnTo>
                      <a:pt x="16" y="26"/>
                    </a:lnTo>
                    <a:lnTo>
                      <a:pt x="16" y="26"/>
                    </a:lnTo>
                    <a:lnTo>
                      <a:pt x="20" y="24"/>
                    </a:lnTo>
                    <a:lnTo>
                      <a:pt x="24" y="20"/>
                    </a:lnTo>
                    <a:lnTo>
                      <a:pt x="26" y="16"/>
                    </a:lnTo>
                    <a:lnTo>
                      <a:pt x="24" y="10"/>
                    </a:lnTo>
                    <a:lnTo>
                      <a:pt x="24" y="10"/>
                    </a:lnTo>
                    <a:lnTo>
                      <a:pt x="24" y="6"/>
                    </a:lnTo>
                    <a:lnTo>
                      <a:pt x="20" y="4"/>
                    </a:lnTo>
                    <a:lnTo>
                      <a:pt x="16" y="2"/>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3" name="Freeform 221"/>
              <p:cNvSpPr>
                <a:spLocks/>
              </p:cNvSpPr>
              <p:nvPr/>
            </p:nvSpPr>
            <p:spPr bwMode="auto">
              <a:xfrm>
                <a:off x="5397500" y="3886200"/>
                <a:ext cx="41275" cy="41275"/>
              </a:xfrm>
              <a:custGeom>
                <a:avLst/>
                <a:gdLst/>
                <a:ahLst/>
                <a:cxnLst>
                  <a:cxn ang="0">
                    <a:pos x="12" y="0"/>
                  </a:cxn>
                  <a:cxn ang="0">
                    <a:pos x="12" y="0"/>
                  </a:cxn>
                  <a:cxn ang="0">
                    <a:pos x="10" y="2"/>
                  </a:cxn>
                  <a:cxn ang="0">
                    <a:pos x="10" y="2"/>
                  </a:cxn>
                  <a:cxn ang="0">
                    <a:pos x="4" y="4"/>
                  </a:cxn>
                  <a:cxn ang="0">
                    <a:pos x="2" y="8"/>
                  </a:cxn>
                  <a:cxn ang="0">
                    <a:pos x="0" y="12"/>
                  </a:cxn>
                  <a:cxn ang="0">
                    <a:pos x="0" y="18"/>
                  </a:cxn>
                  <a:cxn ang="0">
                    <a:pos x="0" y="18"/>
                  </a:cxn>
                  <a:cxn ang="0">
                    <a:pos x="2" y="20"/>
                  </a:cxn>
                  <a:cxn ang="0">
                    <a:pos x="4" y="24"/>
                  </a:cxn>
                  <a:cxn ang="0">
                    <a:pos x="8" y="26"/>
                  </a:cxn>
                  <a:cxn ang="0">
                    <a:pos x="12" y="26"/>
                  </a:cxn>
                  <a:cxn ang="0">
                    <a:pos x="12" y="26"/>
                  </a:cxn>
                  <a:cxn ang="0">
                    <a:pos x="16" y="26"/>
                  </a:cxn>
                  <a:cxn ang="0">
                    <a:pos x="16" y="26"/>
                  </a:cxn>
                  <a:cxn ang="0">
                    <a:pos x="20" y="24"/>
                  </a:cxn>
                  <a:cxn ang="0">
                    <a:pos x="24" y="20"/>
                  </a:cxn>
                  <a:cxn ang="0">
                    <a:pos x="26" y="16"/>
                  </a:cxn>
                  <a:cxn ang="0">
                    <a:pos x="24" y="10"/>
                  </a:cxn>
                  <a:cxn ang="0">
                    <a:pos x="24" y="10"/>
                  </a:cxn>
                  <a:cxn ang="0">
                    <a:pos x="24" y="6"/>
                  </a:cxn>
                  <a:cxn ang="0">
                    <a:pos x="20" y="4"/>
                  </a:cxn>
                  <a:cxn ang="0">
                    <a:pos x="16" y="2"/>
                  </a:cxn>
                  <a:cxn ang="0">
                    <a:pos x="12" y="0"/>
                  </a:cxn>
                </a:cxnLst>
                <a:rect l="0" t="0" r="r" b="b"/>
                <a:pathLst>
                  <a:path w="26" h="26">
                    <a:moveTo>
                      <a:pt x="12" y="0"/>
                    </a:moveTo>
                    <a:lnTo>
                      <a:pt x="12" y="0"/>
                    </a:lnTo>
                    <a:lnTo>
                      <a:pt x="10" y="2"/>
                    </a:lnTo>
                    <a:lnTo>
                      <a:pt x="10" y="2"/>
                    </a:lnTo>
                    <a:lnTo>
                      <a:pt x="4" y="4"/>
                    </a:lnTo>
                    <a:lnTo>
                      <a:pt x="2" y="8"/>
                    </a:lnTo>
                    <a:lnTo>
                      <a:pt x="0" y="12"/>
                    </a:lnTo>
                    <a:lnTo>
                      <a:pt x="0" y="18"/>
                    </a:lnTo>
                    <a:lnTo>
                      <a:pt x="0" y="18"/>
                    </a:lnTo>
                    <a:lnTo>
                      <a:pt x="2" y="20"/>
                    </a:lnTo>
                    <a:lnTo>
                      <a:pt x="4" y="24"/>
                    </a:lnTo>
                    <a:lnTo>
                      <a:pt x="8" y="26"/>
                    </a:lnTo>
                    <a:lnTo>
                      <a:pt x="12" y="26"/>
                    </a:lnTo>
                    <a:lnTo>
                      <a:pt x="12" y="26"/>
                    </a:lnTo>
                    <a:lnTo>
                      <a:pt x="16" y="26"/>
                    </a:lnTo>
                    <a:lnTo>
                      <a:pt x="16" y="26"/>
                    </a:lnTo>
                    <a:lnTo>
                      <a:pt x="20" y="24"/>
                    </a:lnTo>
                    <a:lnTo>
                      <a:pt x="24" y="20"/>
                    </a:lnTo>
                    <a:lnTo>
                      <a:pt x="26" y="16"/>
                    </a:lnTo>
                    <a:lnTo>
                      <a:pt x="24" y="10"/>
                    </a:lnTo>
                    <a:lnTo>
                      <a:pt x="24" y="10"/>
                    </a:lnTo>
                    <a:lnTo>
                      <a:pt x="24" y="6"/>
                    </a:lnTo>
                    <a:lnTo>
                      <a:pt x="20" y="4"/>
                    </a:lnTo>
                    <a:lnTo>
                      <a:pt x="16" y="2"/>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4" name="Freeform 222"/>
              <p:cNvSpPr>
                <a:spLocks/>
              </p:cNvSpPr>
              <p:nvPr/>
            </p:nvSpPr>
            <p:spPr bwMode="auto">
              <a:xfrm>
                <a:off x="5543550" y="3822700"/>
                <a:ext cx="38100" cy="34925"/>
              </a:xfrm>
              <a:custGeom>
                <a:avLst/>
                <a:gdLst/>
                <a:ahLst/>
                <a:cxnLst>
                  <a:cxn ang="0">
                    <a:pos x="12" y="0"/>
                  </a:cxn>
                  <a:cxn ang="0">
                    <a:pos x="12" y="0"/>
                  </a:cxn>
                  <a:cxn ang="0">
                    <a:pos x="8" y="0"/>
                  </a:cxn>
                  <a:cxn ang="0">
                    <a:pos x="8" y="0"/>
                  </a:cxn>
                  <a:cxn ang="0">
                    <a:pos x="4" y="2"/>
                  </a:cxn>
                  <a:cxn ang="0">
                    <a:pos x="2" y="6"/>
                  </a:cxn>
                  <a:cxn ang="0">
                    <a:pos x="0" y="10"/>
                  </a:cxn>
                  <a:cxn ang="0">
                    <a:pos x="0" y="14"/>
                  </a:cxn>
                  <a:cxn ang="0">
                    <a:pos x="0" y="14"/>
                  </a:cxn>
                  <a:cxn ang="0">
                    <a:pos x="2" y="18"/>
                  </a:cxn>
                  <a:cxn ang="0">
                    <a:pos x="4" y="20"/>
                  </a:cxn>
                  <a:cxn ang="0">
                    <a:pos x="8" y="22"/>
                  </a:cxn>
                  <a:cxn ang="0">
                    <a:pos x="12" y="22"/>
                  </a:cxn>
                  <a:cxn ang="0">
                    <a:pos x="12" y="22"/>
                  </a:cxn>
                  <a:cxn ang="0">
                    <a:pos x="14" y="22"/>
                  </a:cxn>
                  <a:cxn ang="0">
                    <a:pos x="14" y="22"/>
                  </a:cxn>
                  <a:cxn ang="0">
                    <a:pos x="20" y="20"/>
                  </a:cxn>
                  <a:cxn ang="0">
                    <a:pos x="22" y="16"/>
                  </a:cxn>
                  <a:cxn ang="0">
                    <a:pos x="24" y="12"/>
                  </a:cxn>
                  <a:cxn ang="0">
                    <a:pos x="24" y="8"/>
                  </a:cxn>
                  <a:cxn ang="0">
                    <a:pos x="24" y="8"/>
                  </a:cxn>
                  <a:cxn ang="0">
                    <a:pos x="22" y="4"/>
                  </a:cxn>
                  <a:cxn ang="0">
                    <a:pos x="18" y="2"/>
                  </a:cxn>
                  <a:cxn ang="0">
                    <a:pos x="16" y="0"/>
                  </a:cxn>
                  <a:cxn ang="0">
                    <a:pos x="12" y="0"/>
                  </a:cxn>
                </a:cxnLst>
                <a:rect l="0" t="0" r="r" b="b"/>
                <a:pathLst>
                  <a:path w="24" h="22">
                    <a:moveTo>
                      <a:pt x="12" y="0"/>
                    </a:moveTo>
                    <a:lnTo>
                      <a:pt x="12" y="0"/>
                    </a:lnTo>
                    <a:lnTo>
                      <a:pt x="8" y="0"/>
                    </a:lnTo>
                    <a:lnTo>
                      <a:pt x="8" y="0"/>
                    </a:lnTo>
                    <a:lnTo>
                      <a:pt x="4" y="2"/>
                    </a:lnTo>
                    <a:lnTo>
                      <a:pt x="2" y="6"/>
                    </a:lnTo>
                    <a:lnTo>
                      <a:pt x="0" y="10"/>
                    </a:lnTo>
                    <a:lnTo>
                      <a:pt x="0" y="14"/>
                    </a:lnTo>
                    <a:lnTo>
                      <a:pt x="0" y="14"/>
                    </a:lnTo>
                    <a:lnTo>
                      <a:pt x="2" y="18"/>
                    </a:lnTo>
                    <a:lnTo>
                      <a:pt x="4" y="20"/>
                    </a:lnTo>
                    <a:lnTo>
                      <a:pt x="8" y="22"/>
                    </a:lnTo>
                    <a:lnTo>
                      <a:pt x="12" y="22"/>
                    </a:lnTo>
                    <a:lnTo>
                      <a:pt x="12" y="22"/>
                    </a:lnTo>
                    <a:lnTo>
                      <a:pt x="14" y="22"/>
                    </a:lnTo>
                    <a:lnTo>
                      <a:pt x="14" y="22"/>
                    </a:lnTo>
                    <a:lnTo>
                      <a:pt x="20" y="20"/>
                    </a:lnTo>
                    <a:lnTo>
                      <a:pt x="22" y="16"/>
                    </a:lnTo>
                    <a:lnTo>
                      <a:pt x="24" y="12"/>
                    </a:lnTo>
                    <a:lnTo>
                      <a:pt x="24" y="8"/>
                    </a:lnTo>
                    <a:lnTo>
                      <a:pt x="24" y="8"/>
                    </a:lnTo>
                    <a:lnTo>
                      <a:pt x="22" y="4"/>
                    </a:lnTo>
                    <a:lnTo>
                      <a:pt x="18" y="2"/>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5" name="Freeform 223"/>
              <p:cNvSpPr>
                <a:spLocks/>
              </p:cNvSpPr>
              <p:nvPr/>
            </p:nvSpPr>
            <p:spPr bwMode="auto">
              <a:xfrm>
                <a:off x="5543550" y="3822700"/>
                <a:ext cx="38100" cy="34925"/>
              </a:xfrm>
              <a:custGeom>
                <a:avLst/>
                <a:gdLst/>
                <a:ahLst/>
                <a:cxnLst>
                  <a:cxn ang="0">
                    <a:pos x="12" y="0"/>
                  </a:cxn>
                  <a:cxn ang="0">
                    <a:pos x="12" y="0"/>
                  </a:cxn>
                  <a:cxn ang="0">
                    <a:pos x="8" y="0"/>
                  </a:cxn>
                  <a:cxn ang="0">
                    <a:pos x="8" y="0"/>
                  </a:cxn>
                  <a:cxn ang="0">
                    <a:pos x="4" y="2"/>
                  </a:cxn>
                  <a:cxn ang="0">
                    <a:pos x="2" y="6"/>
                  </a:cxn>
                  <a:cxn ang="0">
                    <a:pos x="0" y="10"/>
                  </a:cxn>
                  <a:cxn ang="0">
                    <a:pos x="0" y="14"/>
                  </a:cxn>
                  <a:cxn ang="0">
                    <a:pos x="0" y="14"/>
                  </a:cxn>
                  <a:cxn ang="0">
                    <a:pos x="2" y="18"/>
                  </a:cxn>
                  <a:cxn ang="0">
                    <a:pos x="4" y="20"/>
                  </a:cxn>
                  <a:cxn ang="0">
                    <a:pos x="8" y="22"/>
                  </a:cxn>
                  <a:cxn ang="0">
                    <a:pos x="12" y="22"/>
                  </a:cxn>
                  <a:cxn ang="0">
                    <a:pos x="12" y="22"/>
                  </a:cxn>
                  <a:cxn ang="0">
                    <a:pos x="14" y="22"/>
                  </a:cxn>
                  <a:cxn ang="0">
                    <a:pos x="14" y="22"/>
                  </a:cxn>
                  <a:cxn ang="0">
                    <a:pos x="20" y="20"/>
                  </a:cxn>
                  <a:cxn ang="0">
                    <a:pos x="22" y="16"/>
                  </a:cxn>
                  <a:cxn ang="0">
                    <a:pos x="24" y="12"/>
                  </a:cxn>
                  <a:cxn ang="0">
                    <a:pos x="24" y="8"/>
                  </a:cxn>
                  <a:cxn ang="0">
                    <a:pos x="24" y="8"/>
                  </a:cxn>
                  <a:cxn ang="0">
                    <a:pos x="22" y="4"/>
                  </a:cxn>
                  <a:cxn ang="0">
                    <a:pos x="18" y="2"/>
                  </a:cxn>
                  <a:cxn ang="0">
                    <a:pos x="16" y="0"/>
                  </a:cxn>
                  <a:cxn ang="0">
                    <a:pos x="12" y="0"/>
                  </a:cxn>
                </a:cxnLst>
                <a:rect l="0" t="0" r="r" b="b"/>
                <a:pathLst>
                  <a:path w="24" h="22">
                    <a:moveTo>
                      <a:pt x="12" y="0"/>
                    </a:moveTo>
                    <a:lnTo>
                      <a:pt x="12" y="0"/>
                    </a:lnTo>
                    <a:lnTo>
                      <a:pt x="8" y="0"/>
                    </a:lnTo>
                    <a:lnTo>
                      <a:pt x="8" y="0"/>
                    </a:lnTo>
                    <a:lnTo>
                      <a:pt x="4" y="2"/>
                    </a:lnTo>
                    <a:lnTo>
                      <a:pt x="2" y="6"/>
                    </a:lnTo>
                    <a:lnTo>
                      <a:pt x="0" y="10"/>
                    </a:lnTo>
                    <a:lnTo>
                      <a:pt x="0" y="14"/>
                    </a:lnTo>
                    <a:lnTo>
                      <a:pt x="0" y="14"/>
                    </a:lnTo>
                    <a:lnTo>
                      <a:pt x="2" y="18"/>
                    </a:lnTo>
                    <a:lnTo>
                      <a:pt x="4" y="20"/>
                    </a:lnTo>
                    <a:lnTo>
                      <a:pt x="8" y="22"/>
                    </a:lnTo>
                    <a:lnTo>
                      <a:pt x="12" y="22"/>
                    </a:lnTo>
                    <a:lnTo>
                      <a:pt x="12" y="22"/>
                    </a:lnTo>
                    <a:lnTo>
                      <a:pt x="14" y="22"/>
                    </a:lnTo>
                    <a:lnTo>
                      <a:pt x="14" y="22"/>
                    </a:lnTo>
                    <a:lnTo>
                      <a:pt x="20" y="20"/>
                    </a:lnTo>
                    <a:lnTo>
                      <a:pt x="22" y="16"/>
                    </a:lnTo>
                    <a:lnTo>
                      <a:pt x="24" y="12"/>
                    </a:lnTo>
                    <a:lnTo>
                      <a:pt x="24" y="8"/>
                    </a:lnTo>
                    <a:lnTo>
                      <a:pt x="24" y="8"/>
                    </a:lnTo>
                    <a:lnTo>
                      <a:pt x="22" y="4"/>
                    </a:lnTo>
                    <a:lnTo>
                      <a:pt x="18" y="2"/>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6" name="Freeform 224"/>
              <p:cNvSpPr>
                <a:spLocks/>
              </p:cNvSpPr>
              <p:nvPr/>
            </p:nvSpPr>
            <p:spPr bwMode="auto">
              <a:xfrm>
                <a:off x="5702300" y="3781425"/>
                <a:ext cx="31750" cy="34925"/>
              </a:xfrm>
              <a:custGeom>
                <a:avLst/>
                <a:gdLst/>
                <a:ahLst/>
                <a:cxnLst>
                  <a:cxn ang="0">
                    <a:pos x="10" y="0"/>
                  </a:cxn>
                  <a:cxn ang="0">
                    <a:pos x="10" y="0"/>
                  </a:cxn>
                  <a:cxn ang="0">
                    <a:pos x="6" y="0"/>
                  </a:cxn>
                  <a:cxn ang="0">
                    <a:pos x="6" y="0"/>
                  </a:cxn>
                  <a:cxn ang="0">
                    <a:pos x="4" y="2"/>
                  </a:cxn>
                  <a:cxn ang="0">
                    <a:pos x="0" y="6"/>
                  </a:cxn>
                  <a:cxn ang="0">
                    <a:pos x="0" y="10"/>
                  </a:cxn>
                  <a:cxn ang="0">
                    <a:pos x="0" y="14"/>
                  </a:cxn>
                  <a:cxn ang="0">
                    <a:pos x="0" y="14"/>
                  </a:cxn>
                  <a:cxn ang="0">
                    <a:pos x="4" y="20"/>
                  </a:cxn>
                  <a:cxn ang="0">
                    <a:pos x="10" y="22"/>
                  </a:cxn>
                  <a:cxn ang="0">
                    <a:pos x="10" y="22"/>
                  </a:cxn>
                  <a:cxn ang="0">
                    <a:pos x="12" y="22"/>
                  </a:cxn>
                  <a:cxn ang="0">
                    <a:pos x="12" y="22"/>
                  </a:cxn>
                  <a:cxn ang="0">
                    <a:pos x="16" y="20"/>
                  </a:cxn>
                  <a:cxn ang="0">
                    <a:pos x="18" y="16"/>
                  </a:cxn>
                  <a:cxn ang="0">
                    <a:pos x="20" y="12"/>
                  </a:cxn>
                  <a:cxn ang="0">
                    <a:pos x="20" y="8"/>
                  </a:cxn>
                  <a:cxn ang="0">
                    <a:pos x="20" y="8"/>
                  </a:cxn>
                  <a:cxn ang="0">
                    <a:pos x="16" y="2"/>
                  </a:cxn>
                  <a:cxn ang="0">
                    <a:pos x="10" y="0"/>
                  </a:cxn>
                </a:cxnLst>
                <a:rect l="0" t="0" r="r" b="b"/>
                <a:pathLst>
                  <a:path w="20" h="22">
                    <a:moveTo>
                      <a:pt x="10" y="0"/>
                    </a:moveTo>
                    <a:lnTo>
                      <a:pt x="10" y="0"/>
                    </a:lnTo>
                    <a:lnTo>
                      <a:pt x="6" y="0"/>
                    </a:lnTo>
                    <a:lnTo>
                      <a:pt x="6" y="0"/>
                    </a:lnTo>
                    <a:lnTo>
                      <a:pt x="4" y="2"/>
                    </a:lnTo>
                    <a:lnTo>
                      <a:pt x="0" y="6"/>
                    </a:lnTo>
                    <a:lnTo>
                      <a:pt x="0" y="10"/>
                    </a:lnTo>
                    <a:lnTo>
                      <a:pt x="0" y="14"/>
                    </a:lnTo>
                    <a:lnTo>
                      <a:pt x="0" y="14"/>
                    </a:lnTo>
                    <a:lnTo>
                      <a:pt x="4" y="20"/>
                    </a:lnTo>
                    <a:lnTo>
                      <a:pt x="10" y="22"/>
                    </a:lnTo>
                    <a:lnTo>
                      <a:pt x="10" y="22"/>
                    </a:lnTo>
                    <a:lnTo>
                      <a:pt x="12" y="22"/>
                    </a:lnTo>
                    <a:lnTo>
                      <a:pt x="12" y="22"/>
                    </a:lnTo>
                    <a:lnTo>
                      <a:pt x="16" y="20"/>
                    </a:lnTo>
                    <a:lnTo>
                      <a:pt x="18" y="16"/>
                    </a:lnTo>
                    <a:lnTo>
                      <a:pt x="20" y="12"/>
                    </a:lnTo>
                    <a:lnTo>
                      <a:pt x="20" y="8"/>
                    </a:lnTo>
                    <a:lnTo>
                      <a:pt x="20" y="8"/>
                    </a:lnTo>
                    <a:lnTo>
                      <a:pt x="16"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7" name="Freeform 225"/>
              <p:cNvSpPr>
                <a:spLocks/>
              </p:cNvSpPr>
              <p:nvPr/>
            </p:nvSpPr>
            <p:spPr bwMode="auto">
              <a:xfrm>
                <a:off x="5702300" y="3781425"/>
                <a:ext cx="31750" cy="34925"/>
              </a:xfrm>
              <a:custGeom>
                <a:avLst/>
                <a:gdLst/>
                <a:ahLst/>
                <a:cxnLst>
                  <a:cxn ang="0">
                    <a:pos x="10" y="0"/>
                  </a:cxn>
                  <a:cxn ang="0">
                    <a:pos x="10" y="0"/>
                  </a:cxn>
                  <a:cxn ang="0">
                    <a:pos x="6" y="0"/>
                  </a:cxn>
                  <a:cxn ang="0">
                    <a:pos x="6" y="0"/>
                  </a:cxn>
                  <a:cxn ang="0">
                    <a:pos x="4" y="2"/>
                  </a:cxn>
                  <a:cxn ang="0">
                    <a:pos x="0" y="6"/>
                  </a:cxn>
                  <a:cxn ang="0">
                    <a:pos x="0" y="10"/>
                  </a:cxn>
                  <a:cxn ang="0">
                    <a:pos x="0" y="14"/>
                  </a:cxn>
                  <a:cxn ang="0">
                    <a:pos x="0" y="14"/>
                  </a:cxn>
                  <a:cxn ang="0">
                    <a:pos x="4" y="20"/>
                  </a:cxn>
                  <a:cxn ang="0">
                    <a:pos x="10" y="22"/>
                  </a:cxn>
                  <a:cxn ang="0">
                    <a:pos x="10" y="22"/>
                  </a:cxn>
                  <a:cxn ang="0">
                    <a:pos x="12" y="22"/>
                  </a:cxn>
                  <a:cxn ang="0">
                    <a:pos x="12" y="22"/>
                  </a:cxn>
                  <a:cxn ang="0">
                    <a:pos x="16" y="20"/>
                  </a:cxn>
                  <a:cxn ang="0">
                    <a:pos x="18" y="16"/>
                  </a:cxn>
                  <a:cxn ang="0">
                    <a:pos x="20" y="12"/>
                  </a:cxn>
                  <a:cxn ang="0">
                    <a:pos x="20" y="8"/>
                  </a:cxn>
                  <a:cxn ang="0">
                    <a:pos x="20" y="8"/>
                  </a:cxn>
                  <a:cxn ang="0">
                    <a:pos x="16" y="2"/>
                  </a:cxn>
                  <a:cxn ang="0">
                    <a:pos x="10" y="0"/>
                  </a:cxn>
                </a:cxnLst>
                <a:rect l="0" t="0" r="r" b="b"/>
                <a:pathLst>
                  <a:path w="20" h="22">
                    <a:moveTo>
                      <a:pt x="10" y="0"/>
                    </a:moveTo>
                    <a:lnTo>
                      <a:pt x="10" y="0"/>
                    </a:lnTo>
                    <a:lnTo>
                      <a:pt x="6" y="0"/>
                    </a:lnTo>
                    <a:lnTo>
                      <a:pt x="6" y="0"/>
                    </a:lnTo>
                    <a:lnTo>
                      <a:pt x="4" y="2"/>
                    </a:lnTo>
                    <a:lnTo>
                      <a:pt x="0" y="6"/>
                    </a:lnTo>
                    <a:lnTo>
                      <a:pt x="0" y="10"/>
                    </a:lnTo>
                    <a:lnTo>
                      <a:pt x="0" y="14"/>
                    </a:lnTo>
                    <a:lnTo>
                      <a:pt x="0" y="14"/>
                    </a:lnTo>
                    <a:lnTo>
                      <a:pt x="4" y="20"/>
                    </a:lnTo>
                    <a:lnTo>
                      <a:pt x="10" y="22"/>
                    </a:lnTo>
                    <a:lnTo>
                      <a:pt x="10" y="22"/>
                    </a:lnTo>
                    <a:lnTo>
                      <a:pt x="12" y="22"/>
                    </a:lnTo>
                    <a:lnTo>
                      <a:pt x="12" y="22"/>
                    </a:lnTo>
                    <a:lnTo>
                      <a:pt x="16" y="20"/>
                    </a:lnTo>
                    <a:lnTo>
                      <a:pt x="18" y="16"/>
                    </a:lnTo>
                    <a:lnTo>
                      <a:pt x="20" y="12"/>
                    </a:lnTo>
                    <a:lnTo>
                      <a:pt x="20" y="8"/>
                    </a:lnTo>
                    <a:lnTo>
                      <a:pt x="20" y="8"/>
                    </a:lnTo>
                    <a:lnTo>
                      <a:pt x="16"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8" name="Freeform 226"/>
              <p:cNvSpPr>
                <a:spLocks/>
              </p:cNvSpPr>
              <p:nvPr/>
            </p:nvSpPr>
            <p:spPr bwMode="auto">
              <a:xfrm>
                <a:off x="4972050" y="4975225"/>
                <a:ext cx="82550" cy="85725"/>
              </a:xfrm>
              <a:custGeom>
                <a:avLst/>
                <a:gdLst/>
                <a:ahLst/>
                <a:cxnLst>
                  <a:cxn ang="0">
                    <a:pos x="26" y="0"/>
                  </a:cxn>
                  <a:cxn ang="0">
                    <a:pos x="26" y="0"/>
                  </a:cxn>
                  <a:cxn ang="0">
                    <a:pos x="18" y="2"/>
                  </a:cxn>
                  <a:cxn ang="0">
                    <a:pos x="18" y="2"/>
                  </a:cxn>
                  <a:cxn ang="0">
                    <a:pos x="10" y="6"/>
                  </a:cxn>
                  <a:cxn ang="0">
                    <a:pos x="2" y="14"/>
                  </a:cxn>
                  <a:cxn ang="0">
                    <a:pos x="0" y="24"/>
                  </a:cxn>
                  <a:cxn ang="0">
                    <a:pos x="0" y="34"/>
                  </a:cxn>
                  <a:cxn ang="0">
                    <a:pos x="0" y="34"/>
                  </a:cxn>
                  <a:cxn ang="0">
                    <a:pos x="4" y="42"/>
                  </a:cxn>
                  <a:cxn ang="0">
                    <a:pos x="10" y="48"/>
                  </a:cxn>
                  <a:cxn ang="0">
                    <a:pos x="18" y="52"/>
                  </a:cxn>
                  <a:cxn ang="0">
                    <a:pos x="26" y="54"/>
                  </a:cxn>
                  <a:cxn ang="0">
                    <a:pos x="26" y="54"/>
                  </a:cxn>
                  <a:cxn ang="0">
                    <a:pos x="32" y="54"/>
                  </a:cxn>
                  <a:cxn ang="0">
                    <a:pos x="32" y="54"/>
                  </a:cxn>
                  <a:cxn ang="0">
                    <a:pos x="42" y="48"/>
                  </a:cxn>
                  <a:cxn ang="0">
                    <a:pos x="50" y="40"/>
                  </a:cxn>
                  <a:cxn ang="0">
                    <a:pos x="52" y="30"/>
                  </a:cxn>
                  <a:cxn ang="0">
                    <a:pos x="52" y="20"/>
                  </a:cxn>
                  <a:cxn ang="0">
                    <a:pos x="52" y="20"/>
                  </a:cxn>
                  <a:cxn ang="0">
                    <a:pos x="48" y="12"/>
                  </a:cxn>
                  <a:cxn ang="0">
                    <a:pos x="42" y="6"/>
                  </a:cxn>
                  <a:cxn ang="0">
                    <a:pos x="34" y="2"/>
                  </a:cxn>
                  <a:cxn ang="0">
                    <a:pos x="26" y="0"/>
                  </a:cxn>
                </a:cxnLst>
                <a:rect l="0" t="0" r="r" b="b"/>
                <a:pathLst>
                  <a:path w="52" h="54">
                    <a:moveTo>
                      <a:pt x="26" y="0"/>
                    </a:moveTo>
                    <a:lnTo>
                      <a:pt x="26" y="0"/>
                    </a:lnTo>
                    <a:lnTo>
                      <a:pt x="18" y="2"/>
                    </a:lnTo>
                    <a:lnTo>
                      <a:pt x="18" y="2"/>
                    </a:lnTo>
                    <a:lnTo>
                      <a:pt x="10" y="6"/>
                    </a:lnTo>
                    <a:lnTo>
                      <a:pt x="2" y="14"/>
                    </a:lnTo>
                    <a:lnTo>
                      <a:pt x="0" y="24"/>
                    </a:lnTo>
                    <a:lnTo>
                      <a:pt x="0" y="34"/>
                    </a:lnTo>
                    <a:lnTo>
                      <a:pt x="0" y="34"/>
                    </a:lnTo>
                    <a:lnTo>
                      <a:pt x="4" y="42"/>
                    </a:lnTo>
                    <a:lnTo>
                      <a:pt x="10" y="48"/>
                    </a:lnTo>
                    <a:lnTo>
                      <a:pt x="18" y="52"/>
                    </a:lnTo>
                    <a:lnTo>
                      <a:pt x="26" y="54"/>
                    </a:lnTo>
                    <a:lnTo>
                      <a:pt x="26" y="54"/>
                    </a:lnTo>
                    <a:lnTo>
                      <a:pt x="32" y="54"/>
                    </a:lnTo>
                    <a:lnTo>
                      <a:pt x="32" y="54"/>
                    </a:lnTo>
                    <a:lnTo>
                      <a:pt x="42" y="48"/>
                    </a:lnTo>
                    <a:lnTo>
                      <a:pt x="50" y="40"/>
                    </a:lnTo>
                    <a:lnTo>
                      <a:pt x="52" y="30"/>
                    </a:lnTo>
                    <a:lnTo>
                      <a:pt x="52" y="20"/>
                    </a:lnTo>
                    <a:lnTo>
                      <a:pt x="52" y="20"/>
                    </a:lnTo>
                    <a:lnTo>
                      <a:pt x="48" y="12"/>
                    </a:lnTo>
                    <a:lnTo>
                      <a:pt x="42" y="6"/>
                    </a:lnTo>
                    <a:lnTo>
                      <a:pt x="34" y="2"/>
                    </a:lnTo>
                    <a:lnTo>
                      <a:pt x="2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9" name="Freeform 227"/>
              <p:cNvSpPr>
                <a:spLocks/>
              </p:cNvSpPr>
              <p:nvPr/>
            </p:nvSpPr>
            <p:spPr bwMode="auto">
              <a:xfrm>
                <a:off x="4972050" y="4975225"/>
                <a:ext cx="82550" cy="85725"/>
              </a:xfrm>
              <a:custGeom>
                <a:avLst/>
                <a:gdLst/>
                <a:ahLst/>
                <a:cxnLst>
                  <a:cxn ang="0">
                    <a:pos x="26" y="0"/>
                  </a:cxn>
                  <a:cxn ang="0">
                    <a:pos x="26" y="0"/>
                  </a:cxn>
                  <a:cxn ang="0">
                    <a:pos x="18" y="2"/>
                  </a:cxn>
                  <a:cxn ang="0">
                    <a:pos x="18" y="2"/>
                  </a:cxn>
                  <a:cxn ang="0">
                    <a:pos x="10" y="6"/>
                  </a:cxn>
                  <a:cxn ang="0">
                    <a:pos x="2" y="14"/>
                  </a:cxn>
                  <a:cxn ang="0">
                    <a:pos x="0" y="24"/>
                  </a:cxn>
                  <a:cxn ang="0">
                    <a:pos x="0" y="34"/>
                  </a:cxn>
                  <a:cxn ang="0">
                    <a:pos x="0" y="34"/>
                  </a:cxn>
                  <a:cxn ang="0">
                    <a:pos x="4" y="42"/>
                  </a:cxn>
                  <a:cxn ang="0">
                    <a:pos x="10" y="48"/>
                  </a:cxn>
                  <a:cxn ang="0">
                    <a:pos x="18" y="52"/>
                  </a:cxn>
                  <a:cxn ang="0">
                    <a:pos x="26" y="54"/>
                  </a:cxn>
                  <a:cxn ang="0">
                    <a:pos x="26" y="54"/>
                  </a:cxn>
                  <a:cxn ang="0">
                    <a:pos x="32" y="54"/>
                  </a:cxn>
                  <a:cxn ang="0">
                    <a:pos x="32" y="54"/>
                  </a:cxn>
                  <a:cxn ang="0">
                    <a:pos x="42" y="48"/>
                  </a:cxn>
                  <a:cxn ang="0">
                    <a:pos x="50" y="40"/>
                  </a:cxn>
                  <a:cxn ang="0">
                    <a:pos x="52" y="30"/>
                  </a:cxn>
                  <a:cxn ang="0">
                    <a:pos x="52" y="20"/>
                  </a:cxn>
                  <a:cxn ang="0">
                    <a:pos x="52" y="20"/>
                  </a:cxn>
                  <a:cxn ang="0">
                    <a:pos x="48" y="12"/>
                  </a:cxn>
                  <a:cxn ang="0">
                    <a:pos x="42" y="6"/>
                  </a:cxn>
                  <a:cxn ang="0">
                    <a:pos x="34" y="2"/>
                  </a:cxn>
                  <a:cxn ang="0">
                    <a:pos x="26" y="0"/>
                  </a:cxn>
                </a:cxnLst>
                <a:rect l="0" t="0" r="r" b="b"/>
                <a:pathLst>
                  <a:path w="52" h="54">
                    <a:moveTo>
                      <a:pt x="26" y="0"/>
                    </a:moveTo>
                    <a:lnTo>
                      <a:pt x="26" y="0"/>
                    </a:lnTo>
                    <a:lnTo>
                      <a:pt x="18" y="2"/>
                    </a:lnTo>
                    <a:lnTo>
                      <a:pt x="18" y="2"/>
                    </a:lnTo>
                    <a:lnTo>
                      <a:pt x="10" y="6"/>
                    </a:lnTo>
                    <a:lnTo>
                      <a:pt x="2" y="14"/>
                    </a:lnTo>
                    <a:lnTo>
                      <a:pt x="0" y="24"/>
                    </a:lnTo>
                    <a:lnTo>
                      <a:pt x="0" y="34"/>
                    </a:lnTo>
                    <a:lnTo>
                      <a:pt x="0" y="34"/>
                    </a:lnTo>
                    <a:lnTo>
                      <a:pt x="4" y="42"/>
                    </a:lnTo>
                    <a:lnTo>
                      <a:pt x="10" y="48"/>
                    </a:lnTo>
                    <a:lnTo>
                      <a:pt x="18" y="52"/>
                    </a:lnTo>
                    <a:lnTo>
                      <a:pt x="26" y="54"/>
                    </a:lnTo>
                    <a:lnTo>
                      <a:pt x="26" y="54"/>
                    </a:lnTo>
                    <a:lnTo>
                      <a:pt x="32" y="54"/>
                    </a:lnTo>
                    <a:lnTo>
                      <a:pt x="32" y="54"/>
                    </a:lnTo>
                    <a:lnTo>
                      <a:pt x="42" y="48"/>
                    </a:lnTo>
                    <a:lnTo>
                      <a:pt x="50" y="40"/>
                    </a:lnTo>
                    <a:lnTo>
                      <a:pt x="52" y="30"/>
                    </a:lnTo>
                    <a:lnTo>
                      <a:pt x="52" y="20"/>
                    </a:lnTo>
                    <a:lnTo>
                      <a:pt x="52" y="20"/>
                    </a:lnTo>
                    <a:lnTo>
                      <a:pt x="48" y="12"/>
                    </a:lnTo>
                    <a:lnTo>
                      <a:pt x="42" y="6"/>
                    </a:lnTo>
                    <a:lnTo>
                      <a:pt x="34" y="2"/>
                    </a:lnTo>
                    <a:lnTo>
                      <a:pt x="2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0" name="Freeform 228"/>
              <p:cNvSpPr>
                <a:spLocks/>
              </p:cNvSpPr>
              <p:nvPr/>
            </p:nvSpPr>
            <p:spPr bwMode="auto">
              <a:xfrm>
                <a:off x="5041900" y="5124450"/>
                <a:ext cx="76200" cy="76200"/>
              </a:xfrm>
              <a:custGeom>
                <a:avLst/>
                <a:gdLst/>
                <a:ahLst/>
                <a:cxnLst>
                  <a:cxn ang="0">
                    <a:pos x="24" y="0"/>
                  </a:cxn>
                  <a:cxn ang="0">
                    <a:pos x="24" y="0"/>
                  </a:cxn>
                  <a:cxn ang="0">
                    <a:pos x="18" y="2"/>
                  </a:cxn>
                  <a:cxn ang="0">
                    <a:pos x="18" y="2"/>
                  </a:cxn>
                  <a:cxn ang="0">
                    <a:pos x="10" y="6"/>
                  </a:cxn>
                  <a:cxn ang="0">
                    <a:pos x="4" y="12"/>
                  </a:cxn>
                  <a:cxn ang="0">
                    <a:pos x="0" y="22"/>
                  </a:cxn>
                  <a:cxn ang="0">
                    <a:pos x="2" y="30"/>
                  </a:cxn>
                  <a:cxn ang="0">
                    <a:pos x="2" y="30"/>
                  </a:cxn>
                  <a:cxn ang="0">
                    <a:pos x="4" y="38"/>
                  </a:cxn>
                  <a:cxn ang="0">
                    <a:pos x="10" y="44"/>
                  </a:cxn>
                  <a:cxn ang="0">
                    <a:pos x="16" y="48"/>
                  </a:cxn>
                  <a:cxn ang="0">
                    <a:pos x="24" y="48"/>
                  </a:cxn>
                  <a:cxn ang="0">
                    <a:pos x="24" y="48"/>
                  </a:cxn>
                  <a:cxn ang="0">
                    <a:pos x="30" y="48"/>
                  </a:cxn>
                  <a:cxn ang="0">
                    <a:pos x="30" y="48"/>
                  </a:cxn>
                  <a:cxn ang="0">
                    <a:pos x="40" y="44"/>
                  </a:cxn>
                  <a:cxn ang="0">
                    <a:pos x="46" y="36"/>
                  </a:cxn>
                  <a:cxn ang="0">
                    <a:pos x="48" y="28"/>
                  </a:cxn>
                  <a:cxn ang="0">
                    <a:pos x="48" y="18"/>
                  </a:cxn>
                  <a:cxn ang="0">
                    <a:pos x="48" y="18"/>
                  </a:cxn>
                  <a:cxn ang="0">
                    <a:pos x="44" y="12"/>
                  </a:cxn>
                  <a:cxn ang="0">
                    <a:pos x="40" y="6"/>
                  </a:cxn>
                  <a:cxn ang="0">
                    <a:pos x="32" y="2"/>
                  </a:cxn>
                  <a:cxn ang="0">
                    <a:pos x="24" y="0"/>
                  </a:cxn>
                </a:cxnLst>
                <a:rect l="0" t="0" r="r" b="b"/>
                <a:pathLst>
                  <a:path w="48" h="48">
                    <a:moveTo>
                      <a:pt x="24" y="0"/>
                    </a:moveTo>
                    <a:lnTo>
                      <a:pt x="24" y="0"/>
                    </a:lnTo>
                    <a:lnTo>
                      <a:pt x="18" y="2"/>
                    </a:lnTo>
                    <a:lnTo>
                      <a:pt x="18" y="2"/>
                    </a:lnTo>
                    <a:lnTo>
                      <a:pt x="10" y="6"/>
                    </a:lnTo>
                    <a:lnTo>
                      <a:pt x="4" y="12"/>
                    </a:lnTo>
                    <a:lnTo>
                      <a:pt x="0" y="22"/>
                    </a:lnTo>
                    <a:lnTo>
                      <a:pt x="2" y="30"/>
                    </a:lnTo>
                    <a:lnTo>
                      <a:pt x="2" y="30"/>
                    </a:lnTo>
                    <a:lnTo>
                      <a:pt x="4" y="38"/>
                    </a:lnTo>
                    <a:lnTo>
                      <a:pt x="10" y="44"/>
                    </a:lnTo>
                    <a:lnTo>
                      <a:pt x="16" y="48"/>
                    </a:lnTo>
                    <a:lnTo>
                      <a:pt x="24" y="48"/>
                    </a:lnTo>
                    <a:lnTo>
                      <a:pt x="24" y="48"/>
                    </a:lnTo>
                    <a:lnTo>
                      <a:pt x="30" y="48"/>
                    </a:lnTo>
                    <a:lnTo>
                      <a:pt x="30" y="48"/>
                    </a:lnTo>
                    <a:lnTo>
                      <a:pt x="40" y="44"/>
                    </a:lnTo>
                    <a:lnTo>
                      <a:pt x="46" y="36"/>
                    </a:lnTo>
                    <a:lnTo>
                      <a:pt x="48" y="28"/>
                    </a:lnTo>
                    <a:lnTo>
                      <a:pt x="48" y="18"/>
                    </a:lnTo>
                    <a:lnTo>
                      <a:pt x="48" y="18"/>
                    </a:lnTo>
                    <a:lnTo>
                      <a:pt x="44" y="12"/>
                    </a:lnTo>
                    <a:lnTo>
                      <a:pt x="40" y="6"/>
                    </a:lnTo>
                    <a:lnTo>
                      <a:pt x="32" y="2"/>
                    </a:lnTo>
                    <a:lnTo>
                      <a:pt x="2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1" name="Freeform 229"/>
              <p:cNvSpPr>
                <a:spLocks/>
              </p:cNvSpPr>
              <p:nvPr/>
            </p:nvSpPr>
            <p:spPr bwMode="auto">
              <a:xfrm>
                <a:off x="5041900" y="5124450"/>
                <a:ext cx="76200" cy="76200"/>
              </a:xfrm>
              <a:custGeom>
                <a:avLst/>
                <a:gdLst/>
                <a:ahLst/>
                <a:cxnLst>
                  <a:cxn ang="0">
                    <a:pos x="24" y="0"/>
                  </a:cxn>
                  <a:cxn ang="0">
                    <a:pos x="24" y="0"/>
                  </a:cxn>
                  <a:cxn ang="0">
                    <a:pos x="18" y="2"/>
                  </a:cxn>
                  <a:cxn ang="0">
                    <a:pos x="18" y="2"/>
                  </a:cxn>
                  <a:cxn ang="0">
                    <a:pos x="10" y="6"/>
                  </a:cxn>
                  <a:cxn ang="0">
                    <a:pos x="4" y="12"/>
                  </a:cxn>
                  <a:cxn ang="0">
                    <a:pos x="0" y="22"/>
                  </a:cxn>
                  <a:cxn ang="0">
                    <a:pos x="2" y="30"/>
                  </a:cxn>
                  <a:cxn ang="0">
                    <a:pos x="2" y="30"/>
                  </a:cxn>
                  <a:cxn ang="0">
                    <a:pos x="4" y="38"/>
                  </a:cxn>
                  <a:cxn ang="0">
                    <a:pos x="10" y="44"/>
                  </a:cxn>
                  <a:cxn ang="0">
                    <a:pos x="16" y="48"/>
                  </a:cxn>
                  <a:cxn ang="0">
                    <a:pos x="24" y="48"/>
                  </a:cxn>
                  <a:cxn ang="0">
                    <a:pos x="24" y="48"/>
                  </a:cxn>
                  <a:cxn ang="0">
                    <a:pos x="30" y="48"/>
                  </a:cxn>
                  <a:cxn ang="0">
                    <a:pos x="30" y="48"/>
                  </a:cxn>
                  <a:cxn ang="0">
                    <a:pos x="40" y="44"/>
                  </a:cxn>
                  <a:cxn ang="0">
                    <a:pos x="46" y="36"/>
                  </a:cxn>
                  <a:cxn ang="0">
                    <a:pos x="48" y="28"/>
                  </a:cxn>
                  <a:cxn ang="0">
                    <a:pos x="48" y="18"/>
                  </a:cxn>
                  <a:cxn ang="0">
                    <a:pos x="48" y="18"/>
                  </a:cxn>
                  <a:cxn ang="0">
                    <a:pos x="44" y="12"/>
                  </a:cxn>
                  <a:cxn ang="0">
                    <a:pos x="40" y="6"/>
                  </a:cxn>
                  <a:cxn ang="0">
                    <a:pos x="32" y="2"/>
                  </a:cxn>
                  <a:cxn ang="0">
                    <a:pos x="24" y="0"/>
                  </a:cxn>
                </a:cxnLst>
                <a:rect l="0" t="0" r="r" b="b"/>
                <a:pathLst>
                  <a:path w="48" h="48">
                    <a:moveTo>
                      <a:pt x="24" y="0"/>
                    </a:moveTo>
                    <a:lnTo>
                      <a:pt x="24" y="0"/>
                    </a:lnTo>
                    <a:lnTo>
                      <a:pt x="18" y="2"/>
                    </a:lnTo>
                    <a:lnTo>
                      <a:pt x="18" y="2"/>
                    </a:lnTo>
                    <a:lnTo>
                      <a:pt x="10" y="6"/>
                    </a:lnTo>
                    <a:lnTo>
                      <a:pt x="4" y="12"/>
                    </a:lnTo>
                    <a:lnTo>
                      <a:pt x="0" y="22"/>
                    </a:lnTo>
                    <a:lnTo>
                      <a:pt x="2" y="30"/>
                    </a:lnTo>
                    <a:lnTo>
                      <a:pt x="2" y="30"/>
                    </a:lnTo>
                    <a:lnTo>
                      <a:pt x="4" y="38"/>
                    </a:lnTo>
                    <a:lnTo>
                      <a:pt x="10" y="44"/>
                    </a:lnTo>
                    <a:lnTo>
                      <a:pt x="16" y="48"/>
                    </a:lnTo>
                    <a:lnTo>
                      <a:pt x="24" y="48"/>
                    </a:lnTo>
                    <a:lnTo>
                      <a:pt x="24" y="48"/>
                    </a:lnTo>
                    <a:lnTo>
                      <a:pt x="30" y="48"/>
                    </a:lnTo>
                    <a:lnTo>
                      <a:pt x="30" y="48"/>
                    </a:lnTo>
                    <a:lnTo>
                      <a:pt x="40" y="44"/>
                    </a:lnTo>
                    <a:lnTo>
                      <a:pt x="46" y="36"/>
                    </a:lnTo>
                    <a:lnTo>
                      <a:pt x="48" y="28"/>
                    </a:lnTo>
                    <a:lnTo>
                      <a:pt x="48" y="18"/>
                    </a:lnTo>
                    <a:lnTo>
                      <a:pt x="48" y="18"/>
                    </a:lnTo>
                    <a:lnTo>
                      <a:pt x="44" y="12"/>
                    </a:lnTo>
                    <a:lnTo>
                      <a:pt x="40" y="6"/>
                    </a:lnTo>
                    <a:lnTo>
                      <a:pt x="32" y="2"/>
                    </a:lnTo>
                    <a:lnTo>
                      <a:pt x="2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2" name="Freeform 230"/>
              <p:cNvSpPr>
                <a:spLocks/>
              </p:cNvSpPr>
              <p:nvPr/>
            </p:nvSpPr>
            <p:spPr bwMode="auto">
              <a:xfrm>
                <a:off x="5137150" y="5260975"/>
                <a:ext cx="69850" cy="69850"/>
              </a:xfrm>
              <a:custGeom>
                <a:avLst/>
                <a:gdLst/>
                <a:ahLst/>
                <a:cxnLst>
                  <a:cxn ang="0">
                    <a:pos x="22" y="0"/>
                  </a:cxn>
                  <a:cxn ang="0">
                    <a:pos x="22" y="0"/>
                  </a:cxn>
                  <a:cxn ang="0">
                    <a:pos x="16" y="0"/>
                  </a:cxn>
                  <a:cxn ang="0">
                    <a:pos x="16" y="0"/>
                  </a:cxn>
                  <a:cxn ang="0">
                    <a:pos x="10" y="4"/>
                  </a:cxn>
                  <a:cxn ang="0">
                    <a:pos x="4" y="10"/>
                  </a:cxn>
                  <a:cxn ang="0">
                    <a:pos x="0" y="18"/>
                  </a:cxn>
                  <a:cxn ang="0">
                    <a:pos x="2" y="26"/>
                  </a:cxn>
                  <a:cxn ang="0">
                    <a:pos x="2" y="26"/>
                  </a:cxn>
                  <a:cxn ang="0">
                    <a:pos x="4" y="34"/>
                  </a:cxn>
                  <a:cxn ang="0">
                    <a:pos x="10" y="38"/>
                  </a:cxn>
                  <a:cxn ang="0">
                    <a:pos x="16" y="42"/>
                  </a:cxn>
                  <a:cxn ang="0">
                    <a:pos x="22" y="44"/>
                  </a:cxn>
                  <a:cxn ang="0">
                    <a:pos x="22" y="44"/>
                  </a:cxn>
                  <a:cxn ang="0">
                    <a:pos x="28" y="42"/>
                  </a:cxn>
                  <a:cxn ang="0">
                    <a:pos x="28" y="42"/>
                  </a:cxn>
                  <a:cxn ang="0">
                    <a:pos x="36" y="38"/>
                  </a:cxn>
                  <a:cxn ang="0">
                    <a:pos x="42" y="32"/>
                  </a:cxn>
                  <a:cxn ang="0">
                    <a:pos x="44" y="24"/>
                  </a:cxn>
                  <a:cxn ang="0">
                    <a:pos x="44" y="16"/>
                  </a:cxn>
                  <a:cxn ang="0">
                    <a:pos x="44" y="16"/>
                  </a:cxn>
                  <a:cxn ang="0">
                    <a:pos x="40" y="10"/>
                  </a:cxn>
                  <a:cxn ang="0">
                    <a:pos x="36" y="4"/>
                  </a:cxn>
                  <a:cxn ang="0">
                    <a:pos x="30" y="0"/>
                  </a:cxn>
                  <a:cxn ang="0">
                    <a:pos x="22" y="0"/>
                  </a:cxn>
                </a:cxnLst>
                <a:rect l="0" t="0" r="r" b="b"/>
                <a:pathLst>
                  <a:path w="44" h="44">
                    <a:moveTo>
                      <a:pt x="22" y="0"/>
                    </a:moveTo>
                    <a:lnTo>
                      <a:pt x="22" y="0"/>
                    </a:lnTo>
                    <a:lnTo>
                      <a:pt x="16" y="0"/>
                    </a:lnTo>
                    <a:lnTo>
                      <a:pt x="16" y="0"/>
                    </a:lnTo>
                    <a:lnTo>
                      <a:pt x="10" y="4"/>
                    </a:lnTo>
                    <a:lnTo>
                      <a:pt x="4" y="10"/>
                    </a:lnTo>
                    <a:lnTo>
                      <a:pt x="0" y="18"/>
                    </a:lnTo>
                    <a:lnTo>
                      <a:pt x="2" y="26"/>
                    </a:lnTo>
                    <a:lnTo>
                      <a:pt x="2" y="26"/>
                    </a:lnTo>
                    <a:lnTo>
                      <a:pt x="4" y="34"/>
                    </a:lnTo>
                    <a:lnTo>
                      <a:pt x="10" y="38"/>
                    </a:lnTo>
                    <a:lnTo>
                      <a:pt x="16" y="42"/>
                    </a:lnTo>
                    <a:lnTo>
                      <a:pt x="22" y="44"/>
                    </a:lnTo>
                    <a:lnTo>
                      <a:pt x="22" y="44"/>
                    </a:lnTo>
                    <a:lnTo>
                      <a:pt x="28" y="42"/>
                    </a:lnTo>
                    <a:lnTo>
                      <a:pt x="28" y="42"/>
                    </a:lnTo>
                    <a:lnTo>
                      <a:pt x="36" y="38"/>
                    </a:lnTo>
                    <a:lnTo>
                      <a:pt x="42" y="32"/>
                    </a:lnTo>
                    <a:lnTo>
                      <a:pt x="44" y="24"/>
                    </a:lnTo>
                    <a:lnTo>
                      <a:pt x="44" y="16"/>
                    </a:lnTo>
                    <a:lnTo>
                      <a:pt x="44" y="16"/>
                    </a:lnTo>
                    <a:lnTo>
                      <a:pt x="40" y="10"/>
                    </a:lnTo>
                    <a:lnTo>
                      <a:pt x="36" y="4"/>
                    </a:lnTo>
                    <a:lnTo>
                      <a:pt x="30" y="0"/>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3" name="Freeform 231"/>
              <p:cNvSpPr>
                <a:spLocks/>
              </p:cNvSpPr>
              <p:nvPr/>
            </p:nvSpPr>
            <p:spPr bwMode="auto">
              <a:xfrm>
                <a:off x="5137150" y="5260975"/>
                <a:ext cx="69850" cy="69850"/>
              </a:xfrm>
              <a:custGeom>
                <a:avLst/>
                <a:gdLst/>
                <a:ahLst/>
                <a:cxnLst>
                  <a:cxn ang="0">
                    <a:pos x="22" y="0"/>
                  </a:cxn>
                  <a:cxn ang="0">
                    <a:pos x="22" y="0"/>
                  </a:cxn>
                  <a:cxn ang="0">
                    <a:pos x="16" y="0"/>
                  </a:cxn>
                  <a:cxn ang="0">
                    <a:pos x="16" y="0"/>
                  </a:cxn>
                  <a:cxn ang="0">
                    <a:pos x="10" y="4"/>
                  </a:cxn>
                  <a:cxn ang="0">
                    <a:pos x="4" y="10"/>
                  </a:cxn>
                  <a:cxn ang="0">
                    <a:pos x="0" y="18"/>
                  </a:cxn>
                  <a:cxn ang="0">
                    <a:pos x="2" y="26"/>
                  </a:cxn>
                  <a:cxn ang="0">
                    <a:pos x="2" y="26"/>
                  </a:cxn>
                  <a:cxn ang="0">
                    <a:pos x="4" y="34"/>
                  </a:cxn>
                  <a:cxn ang="0">
                    <a:pos x="10" y="38"/>
                  </a:cxn>
                  <a:cxn ang="0">
                    <a:pos x="16" y="42"/>
                  </a:cxn>
                  <a:cxn ang="0">
                    <a:pos x="22" y="44"/>
                  </a:cxn>
                  <a:cxn ang="0">
                    <a:pos x="22" y="44"/>
                  </a:cxn>
                  <a:cxn ang="0">
                    <a:pos x="28" y="42"/>
                  </a:cxn>
                  <a:cxn ang="0">
                    <a:pos x="28" y="42"/>
                  </a:cxn>
                  <a:cxn ang="0">
                    <a:pos x="36" y="38"/>
                  </a:cxn>
                  <a:cxn ang="0">
                    <a:pos x="42" y="32"/>
                  </a:cxn>
                  <a:cxn ang="0">
                    <a:pos x="44" y="24"/>
                  </a:cxn>
                  <a:cxn ang="0">
                    <a:pos x="44" y="16"/>
                  </a:cxn>
                  <a:cxn ang="0">
                    <a:pos x="44" y="16"/>
                  </a:cxn>
                  <a:cxn ang="0">
                    <a:pos x="40" y="10"/>
                  </a:cxn>
                  <a:cxn ang="0">
                    <a:pos x="36" y="4"/>
                  </a:cxn>
                  <a:cxn ang="0">
                    <a:pos x="30" y="0"/>
                  </a:cxn>
                  <a:cxn ang="0">
                    <a:pos x="22" y="0"/>
                  </a:cxn>
                </a:cxnLst>
                <a:rect l="0" t="0" r="r" b="b"/>
                <a:pathLst>
                  <a:path w="44" h="44">
                    <a:moveTo>
                      <a:pt x="22" y="0"/>
                    </a:moveTo>
                    <a:lnTo>
                      <a:pt x="22" y="0"/>
                    </a:lnTo>
                    <a:lnTo>
                      <a:pt x="16" y="0"/>
                    </a:lnTo>
                    <a:lnTo>
                      <a:pt x="16" y="0"/>
                    </a:lnTo>
                    <a:lnTo>
                      <a:pt x="10" y="4"/>
                    </a:lnTo>
                    <a:lnTo>
                      <a:pt x="4" y="10"/>
                    </a:lnTo>
                    <a:lnTo>
                      <a:pt x="0" y="18"/>
                    </a:lnTo>
                    <a:lnTo>
                      <a:pt x="2" y="26"/>
                    </a:lnTo>
                    <a:lnTo>
                      <a:pt x="2" y="26"/>
                    </a:lnTo>
                    <a:lnTo>
                      <a:pt x="4" y="34"/>
                    </a:lnTo>
                    <a:lnTo>
                      <a:pt x="10" y="38"/>
                    </a:lnTo>
                    <a:lnTo>
                      <a:pt x="16" y="42"/>
                    </a:lnTo>
                    <a:lnTo>
                      <a:pt x="22" y="44"/>
                    </a:lnTo>
                    <a:lnTo>
                      <a:pt x="22" y="44"/>
                    </a:lnTo>
                    <a:lnTo>
                      <a:pt x="28" y="42"/>
                    </a:lnTo>
                    <a:lnTo>
                      <a:pt x="28" y="42"/>
                    </a:lnTo>
                    <a:lnTo>
                      <a:pt x="36" y="38"/>
                    </a:lnTo>
                    <a:lnTo>
                      <a:pt x="42" y="32"/>
                    </a:lnTo>
                    <a:lnTo>
                      <a:pt x="44" y="24"/>
                    </a:lnTo>
                    <a:lnTo>
                      <a:pt x="44" y="16"/>
                    </a:lnTo>
                    <a:lnTo>
                      <a:pt x="44" y="16"/>
                    </a:lnTo>
                    <a:lnTo>
                      <a:pt x="40" y="10"/>
                    </a:lnTo>
                    <a:lnTo>
                      <a:pt x="36" y="4"/>
                    </a:lnTo>
                    <a:lnTo>
                      <a:pt x="30" y="0"/>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4" name="Freeform 232"/>
              <p:cNvSpPr>
                <a:spLocks/>
              </p:cNvSpPr>
              <p:nvPr/>
            </p:nvSpPr>
            <p:spPr bwMode="auto">
              <a:xfrm>
                <a:off x="5254625" y="5378450"/>
                <a:ext cx="63500" cy="60325"/>
              </a:xfrm>
              <a:custGeom>
                <a:avLst/>
                <a:gdLst/>
                <a:ahLst/>
                <a:cxnLst>
                  <a:cxn ang="0">
                    <a:pos x="20" y="0"/>
                  </a:cxn>
                  <a:cxn ang="0">
                    <a:pos x="20" y="0"/>
                  </a:cxn>
                  <a:cxn ang="0">
                    <a:pos x="14" y="0"/>
                  </a:cxn>
                  <a:cxn ang="0">
                    <a:pos x="14" y="0"/>
                  </a:cxn>
                  <a:cxn ang="0">
                    <a:pos x="8" y="4"/>
                  </a:cxn>
                  <a:cxn ang="0">
                    <a:pos x="2" y="8"/>
                  </a:cxn>
                  <a:cxn ang="0">
                    <a:pos x="0" y="16"/>
                  </a:cxn>
                  <a:cxn ang="0">
                    <a:pos x="0" y="24"/>
                  </a:cxn>
                  <a:cxn ang="0">
                    <a:pos x="0" y="24"/>
                  </a:cxn>
                  <a:cxn ang="0">
                    <a:pos x="4" y="30"/>
                  </a:cxn>
                  <a:cxn ang="0">
                    <a:pos x="8" y="34"/>
                  </a:cxn>
                  <a:cxn ang="0">
                    <a:pos x="14" y="38"/>
                  </a:cxn>
                  <a:cxn ang="0">
                    <a:pos x="20" y="38"/>
                  </a:cxn>
                  <a:cxn ang="0">
                    <a:pos x="20" y="38"/>
                  </a:cxn>
                  <a:cxn ang="0">
                    <a:pos x="24" y="38"/>
                  </a:cxn>
                  <a:cxn ang="0">
                    <a:pos x="24" y="38"/>
                  </a:cxn>
                  <a:cxn ang="0">
                    <a:pos x="32" y="34"/>
                  </a:cxn>
                  <a:cxn ang="0">
                    <a:pos x="36" y="28"/>
                  </a:cxn>
                  <a:cxn ang="0">
                    <a:pos x="40" y="22"/>
                  </a:cxn>
                  <a:cxn ang="0">
                    <a:pos x="38" y="14"/>
                  </a:cxn>
                  <a:cxn ang="0">
                    <a:pos x="38" y="14"/>
                  </a:cxn>
                  <a:cxn ang="0">
                    <a:pos x="36" y="8"/>
                  </a:cxn>
                  <a:cxn ang="0">
                    <a:pos x="32" y="4"/>
                  </a:cxn>
                  <a:cxn ang="0">
                    <a:pos x="26" y="0"/>
                  </a:cxn>
                  <a:cxn ang="0">
                    <a:pos x="20" y="0"/>
                  </a:cxn>
                </a:cxnLst>
                <a:rect l="0" t="0" r="r" b="b"/>
                <a:pathLst>
                  <a:path w="40" h="38">
                    <a:moveTo>
                      <a:pt x="20" y="0"/>
                    </a:moveTo>
                    <a:lnTo>
                      <a:pt x="20" y="0"/>
                    </a:lnTo>
                    <a:lnTo>
                      <a:pt x="14" y="0"/>
                    </a:lnTo>
                    <a:lnTo>
                      <a:pt x="14" y="0"/>
                    </a:lnTo>
                    <a:lnTo>
                      <a:pt x="8" y="4"/>
                    </a:lnTo>
                    <a:lnTo>
                      <a:pt x="2" y="8"/>
                    </a:lnTo>
                    <a:lnTo>
                      <a:pt x="0" y="16"/>
                    </a:lnTo>
                    <a:lnTo>
                      <a:pt x="0" y="24"/>
                    </a:lnTo>
                    <a:lnTo>
                      <a:pt x="0" y="24"/>
                    </a:lnTo>
                    <a:lnTo>
                      <a:pt x="4" y="30"/>
                    </a:lnTo>
                    <a:lnTo>
                      <a:pt x="8" y="34"/>
                    </a:lnTo>
                    <a:lnTo>
                      <a:pt x="14" y="38"/>
                    </a:lnTo>
                    <a:lnTo>
                      <a:pt x="20" y="38"/>
                    </a:lnTo>
                    <a:lnTo>
                      <a:pt x="20" y="38"/>
                    </a:lnTo>
                    <a:lnTo>
                      <a:pt x="24" y="38"/>
                    </a:lnTo>
                    <a:lnTo>
                      <a:pt x="24" y="38"/>
                    </a:lnTo>
                    <a:lnTo>
                      <a:pt x="32" y="34"/>
                    </a:lnTo>
                    <a:lnTo>
                      <a:pt x="36" y="28"/>
                    </a:lnTo>
                    <a:lnTo>
                      <a:pt x="40" y="22"/>
                    </a:lnTo>
                    <a:lnTo>
                      <a:pt x="38" y="14"/>
                    </a:lnTo>
                    <a:lnTo>
                      <a:pt x="38" y="14"/>
                    </a:lnTo>
                    <a:lnTo>
                      <a:pt x="36" y="8"/>
                    </a:lnTo>
                    <a:lnTo>
                      <a:pt x="32" y="4"/>
                    </a:lnTo>
                    <a:lnTo>
                      <a:pt x="26" y="0"/>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5" name="Freeform 233"/>
              <p:cNvSpPr>
                <a:spLocks/>
              </p:cNvSpPr>
              <p:nvPr/>
            </p:nvSpPr>
            <p:spPr bwMode="auto">
              <a:xfrm>
                <a:off x="5254625" y="5378450"/>
                <a:ext cx="63500" cy="60325"/>
              </a:xfrm>
              <a:custGeom>
                <a:avLst/>
                <a:gdLst/>
                <a:ahLst/>
                <a:cxnLst>
                  <a:cxn ang="0">
                    <a:pos x="20" y="0"/>
                  </a:cxn>
                  <a:cxn ang="0">
                    <a:pos x="20" y="0"/>
                  </a:cxn>
                  <a:cxn ang="0">
                    <a:pos x="14" y="0"/>
                  </a:cxn>
                  <a:cxn ang="0">
                    <a:pos x="14" y="0"/>
                  </a:cxn>
                  <a:cxn ang="0">
                    <a:pos x="8" y="4"/>
                  </a:cxn>
                  <a:cxn ang="0">
                    <a:pos x="2" y="8"/>
                  </a:cxn>
                  <a:cxn ang="0">
                    <a:pos x="0" y="16"/>
                  </a:cxn>
                  <a:cxn ang="0">
                    <a:pos x="0" y="24"/>
                  </a:cxn>
                  <a:cxn ang="0">
                    <a:pos x="0" y="24"/>
                  </a:cxn>
                  <a:cxn ang="0">
                    <a:pos x="4" y="30"/>
                  </a:cxn>
                  <a:cxn ang="0">
                    <a:pos x="8" y="34"/>
                  </a:cxn>
                  <a:cxn ang="0">
                    <a:pos x="14" y="38"/>
                  </a:cxn>
                  <a:cxn ang="0">
                    <a:pos x="20" y="38"/>
                  </a:cxn>
                  <a:cxn ang="0">
                    <a:pos x="20" y="38"/>
                  </a:cxn>
                  <a:cxn ang="0">
                    <a:pos x="24" y="38"/>
                  </a:cxn>
                  <a:cxn ang="0">
                    <a:pos x="24" y="38"/>
                  </a:cxn>
                  <a:cxn ang="0">
                    <a:pos x="32" y="34"/>
                  </a:cxn>
                  <a:cxn ang="0">
                    <a:pos x="36" y="28"/>
                  </a:cxn>
                  <a:cxn ang="0">
                    <a:pos x="40" y="22"/>
                  </a:cxn>
                  <a:cxn ang="0">
                    <a:pos x="38" y="14"/>
                  </a:cxn>
                  <a:cxn ang="0">
                    <a:pos x="38" y="14"/>
                  </a:cxn>
                  <a:cxn ang="0">
                    <a:pos x="36" y="8"/>
                  </a:cxn>
                  <a:cxn ang="0">
                    <a:pos x="32" y="4"/>
                  </a:cxn>
                  <a:cxn ang="0">
                    <a:pos x="26" y="0"/>
                  </a:cxn>
                  <a:cxn ang="0">
                    <a:pos x="20" y="0"/>
                  </a:cxn>
                </a:cxnLst>
                <a:rect l="0" t="0" r="r" b="b"/>
                <a:pathLst>
                  <a:path w="40" h="38">
                    <a:moveTo>
                      <a:pt x="20" y="0"/>
                    </a:moveTo>
                    <a:lnTo>
                      <a:pt x="20" y="0"/>
                    </a:lnTo>
                    <a:lnTo>
                      <a:pt x="14" y="0"/>
                    </a:lnTo>
                    <a:lnTo>
                      <a:pt x="14" y="0"/>
                    </a:lnTo>
                    <a:lnTo>
                      <a:pt x="8" y="4"/>
                    </a:lnTo>
                    <a:lnTo>
                      <a:pt x="2" y="8"/>
                    </a:lnTo>
                    <a:lnTo>
                      <a:pt x="0" y="16"/>
                    </a:lnTo>
                    <a:lnTo>
                      <a:pt x="0" y="24"/>
                    </a:lnTo>
                    <a:lnTo>
                      <a:pt x="0" y="24"/>
                    </a:lnTo>
                    <a:lnTo>
                      <a:pt x="4" y="30"/>
                    </a:lnTo>
                    <a:lnTo>
                      <a:pt x="8" y="34"/>
                    </a:lnTo>
                    <a:lnTo>
                      <a:pt x="14" y="38"/>
                    </a:lnTo>
                    <a:lnTo>
                      <a:pt x="20" y="38"/>
                    </a:lnTo>
                    <a:lnTo>
                      <a:pt x="20" y="38"/>
                    </a:lnTo>
                    <a:lnTo>
                      <a:pt x="24" y="38"/>
                    </a:lnTo>
                    <a:lnTo>
                      <a:pt x="24" y="38"/>
                    </a:lnTo>
                    <a:lnTo>
                      <a:pt x="32" y="34"/>
                    </a:lnTo>
                    <a:lnTo>
                      <a:pt x="36" y="28"/>
                    </a:lnTo>
                    <a:lnTo>
                      <a:pt x="40" y="22"/>
                    </a:lnTo>
                    <a:lnTo>
                      <a:pt x="38" y="14"/>
                    </a:lnTo>
                    <a:lnTo>
                      <a:pt x="38" y="14"/>
                    </a:lnTo>
                    <a:lnTo>
                      <a:pt x="36" y="8"/>
                    </a:lnTo>
                    <a:lnTo>
                      <a:pt x="32" y="4"/>
                    </a:lnTo>
                    <a:lnTo>
                      <a:pt x="26" y="0"/>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6" name="Freeform 234"/>
              <p:cNvSpPr>
                <a:spLocks/>
              </p:cNvSpPr>
              <p:nvPr/>
            </p:nvSpPr>
            <p:spPr bwMode="auto">
              <a:xfrm>
                <a:off x="5391150" y="5470525"/>
                <a:ext cx="53975" cy="57150"/>
              </a:xfrm>
              <a:custGeom>
                <a:avLst/>
                <a:gdLst/>
                <a:ahLst/>
                <a:cxnLst>
                  <a:cxn ang="0">
                    <a:pos x="16" y="0"/>
                  </a:cxn>
                  <a:cxn ang="0">
                    <a:pos x="16" y="0"/>
                  </a:cxn>
                  <a:cxn ang="0">
                    <a:pos x="12" y="2"/>
                  </a:cxn>
                  <a:cxn ang="0">
                    <a:pos x="12" y="2"/>
                  </a:cxn>
                  <a:cxn ang="0">
                    <a:pos x="6" y="4"/>
                  </a:cxn>
                  <a:cxn ang="0">
                    <a:pos x="2" y="10"/>
                  </a:cxn>
                  <a:cxn ang="0">
                    <a:pos x="0" y="16"/>
                  </a:cxn>
                  <a:cxn ang="0">
                    <a:pos x="0" y="24"/>
                  </a:cxn>
                  <a:cxn ang="0">
                    <a:pos x="0" y="24"/>
                  </a:cxn>
                  <a:cxn ang="0">
                    <a:pos x="2" y="28"/>
                  </a:cxn>
                  <a:cxn ang="0">
                    <a:pos x="6" y="32"/>
                  </a:cxn>
                  <a:cxn ang="0">
                    <a:pos x="10" y="36"/>
                  </a:cxn>
                  <a:cxn ang="0">
                    <a:pos x="16" y="36"/>
                  </a:cxn>
                  <a:cxn ang="0">
                    <a:pos x="16" y="36"/>
                  </a:cxn>
                  <a:cxn ang="0">
                    <a:pos x="22" y="36"/>
                  </a:cxn>
                  <a:cxn ang="0">
                    <a:pos x="22" y="36"/>
                  </a:cxn>
                  <a:cxn ang="0">
                    <a:pos x="28" y="32"/>
                  </a:cxn>
                  <a:cxn ang="0">
                    <a:pos x="32" y="28"/>
                  </a:cxn>
                  <a:cxn ang="0">
                    <a:pos x="34" y="22"/>
                  </a:cxn>
                  <a:cxn ang="0">
                    <a:pos x="34" y="14"/>
                  </a:cxn>
                  <a:cxn ang="0">
                    <a:pos x="34" y="14"/>
                  </a:cxn>
                  <a:cxn ang="0">
                    <a:pos x="32" y="8"/>
                  </a:cxn>
                  <a:cxn ang="0">
                    <a:pos x="28" y="4"/>
                  </a:cxn>
                  <a:cxn ang="0">
                    <a:pos x="22" y="2"/>
                  </a:cxn>
                  <a:cxn ang="0">
                    <a:pos x="16" y="0"/>
                  </a:cxn>
                </a:cxnLst>
                <a:rect l="0" t="0" r="r" b="b"/>
                <a:pathLst>
                  <a:path w="34" h="36">
                    <a:moveTo>
                      <a:pt x="16" y="0"/>
                    </a:moveTo>
                    <a:lnTo>
                      <a:pt x="16" y="0"/>
                    </a:lnTo>
                    <a:lnTo>
                      <a:pt x="12" y="2"/>
                    </a:lnTo>
                    <a:lnTo>
                      <a:pt x="12" y="2"/>
                    </a:lnTo>
                    <a:lnTo>
                      <a:pt x="6" y="4"/>
                    </a:lnTo>
                    <a:lnTo>
                      <a:pt x="2" y="10"/>
                    </a:lnTo>
                    <a:lnTo>
                      <a:pt x="0" y="16"/>
                    </a:lnTo>
                    <a:lnTo>
                      <a:pt x="0" y="24"/>
                    </a:lnTo>
                    <a:lnTo>
                      <a:pt x="0" y="24"/>
                    </a:lnTo>
                    <a:lnTo>
                      <a:pt x="2" y="28"/>
                    </a:lnTo>
                    <a:lnTo>
                      <a:pt x="6" y="32"/>
                    </a:lnTo>
                    <a:lnTo>
                      <a:pt x="10" y="36"/>
                    </a:lnTo>
                    <a:lnTo>
                      <a:pt x="16" y="36"/>
                    </a:lnTo>
                    <a:lnTo>
                      <a:pt x="16" y="36"/>
                    </a:lnTo>
                    <a:lnTo>
                      <a:pt x="22" y="36"/>
                    </a:lnTo>
                    <a:lnTo>
                      <a:pt x="22" y="36"/>
                    </a:lnTo>
                    <a:lnTo>
                      <a:pt x="28" y="32"/>
                    </a:lnTo>
                    <a:lnTo>
                      <a:pt x="32" y="28"/>
                    </a:lnTo>
                    <a:lnTo>
                      <a:pt x="34" y="22"/>
                    </a:lnTo>
                    <a:lnTo>
                      <a:pt x="34" y="14"/>
                    </a:lnTo>
                    <a:lnTo>
                      <a:pt x="34" y="14"/>
                    </a:lnTo>
                    <a:lnTo>
                      <a:pt x="32" y="8"/>
                    </a:lnTo>
                    <a:lnTo>
                      <a:pt x="28" y="4"/>
                    </a:lnTo>
                    <a:lnTo>
                      <a:pt x="22" y="2"/>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7" name="Freeform 235"/>
              <p:cNvSpPr>
                <a:spLocks/>
              </p:cNvSpPr>
              <p:nvPr/>
            </p:nvSpPr>
            <p:spPr bwMode="auto">
              <a:xfrm>
                <a:off x="5391150" y="5470525"/>
                <a:ext cx="53975" cy="57150"/>
              </a:xfrm>
              <a:custGeom>
                <a:avLst/>
                <a:gdLst/>
                <a:ahLst/>
                <a:cxnLst>
                  <a:cxn ang="0">
                    <a:pos x="16" y="0"/>
                  </a:cxn>
                  <a:cxn ang="0">
                    <a:pos x="16" y="0"/>
                  </a:cxn>
                  <a:cxn ang="0">
                    <a:pos x="12" y="2"/>
                  </a:cxn>
                  <a:cxn ang="0">
                    <a:pos x="12" y="2"/>
                  </a:cxn>
                  <a:cxn ang="0">
                    <a:pos x="6" y="4"/>
                  </a:cxn>
                  <a:cxn ang="0">
                    <a:pos x="2" y="10"/>
                  </a:cxn>
                  <a:cxn ang="0">
                    <a:pos x="0" y="16"/>
                  </a:cxn>
                  <a:cxn ang="0">
                    <a:pos x="0" y="24"/>
                  </a:cxn>
                  <a:cxn ang="0">
                    <a:pos x="0" y="24"/>
                  </a:cxn>
                  <a:cxn ang="0">
                    <a:pos x="2" y="28"/>
                  </a:cxn>
                  <a:cxn ang="0">
                    <a:pos x="6" y="32"/>
                  </a:cxn>
                  <a:cxn ang="0">
                    <a:pos x="10" y="36"/>
                  </a:cxn>
                  <a:cxn ang="0">
                    <a:pos x="16" y="36"/>
                  </a:cxn>
                  <a:cxn ang="0">
                    <a:pos x="16" y="36"/>
                  </a:cxn>
                  <a:cxn ang="0">
                    <a:pos x="22" y="36"/>
                  </a:cxn>
                  <a:cxn ang="0">
                    <a:pos x="22" y="36"/>
                  </a:cxn>
                  <a:cxn ang="0">
                    <a:pos x="28" y="32"/>
                  </a:cxn>
                  <a:cxn ang="0">
                    <a:pos x="32" y="28"/>
                  </a:cxn>
                  <a:cxn ang="0">
                    <a:pos x="34" y="22"/>
                  </a:cxn>
                  <a:cxn ang="0">
                    <a:pos x="34" y="14"/>
                  </a:cxn>
                  <a:cxn ang="0">
                    <a:pos x="34" y="14"/>
                  </a:cxn>
                  <a:cxn ang="0">
                    <a:pos x="32" y="8"/>
                  </a:cxn>
                  <a:cxn ang="0">
                    <a:pos x="28" y="4"/>
                  </a:cxn>
                  <a:cxn ang="0">
                    <a:pos x="22" y="2"/>
                  </a:cxn>
                  <a:cxn ang="0">
                    <a:pos x="16" y="0"/>
                  </a:cxn>
                </a:cxnLst>
                <a:rect l="0" t="0" r="r" b="b"/>
                <a:pathLst>
                  <a:path w="34" h="36">
                    <a:moveTo>
                      <a:pt x="16" y="0"/>
                    </a:moveTo>
                    <a:lnTo>
                      <a:pt x="16" y="0"/>
                    </a:lnTo>
                    <a:lnTo>
                      <a:pt x="12" y="2"/>
                    </a:lnTo>
                    <a:lnTo>
                      <a:pt x="12" y="2"/>
                    </a:lnTo>
                    <a:lnTo>
                      <a:pt x="6" y="4"/>
                    </a:lnTo>
                    <a:lnTo>
                      <a:pt x="2" y="10"/>
                    </a:lnTo>
                    <a:lnTo>
                      <a:pt x="0" y="16"/>
                    </a:lnTo>
                    <a:lnTo>
                      <a:pt x="0" y="24"/>
                    </a:lnTo>
                    <a:lnTo>
                      <a:pt x="0" y="24"/>
                    </a:lnTo>
                    <a:lnTo>
                      <a:pt x="2" y="28"/>
                    </a:lnTo>
                    <a:lnTo>
                      <a:pt x="6" y="32"/>
                    </a:lnTo>
                    <a:lnTo>
                      <a:pt x="10" y="36"/>
                    </a:lnTo>
                    <a:lnTo>
                      <a:pt x="16" y="36"/>
                    </a:lnTo>
                    <a:lnTo>
                      <a:pt x="16" y="36"/>
                    </a:lnTo>
                    <a:lnTo>
                      <a:pt x="22" y="36"/>
                    </a:lnTo>
                    <a:lnTo>
                      <a:pt x="22" y="36"/>
                    </a:lnTo>
                    <a:lnTo>
                      <a:pt x="28" y="32"/>
                    </a:lnTo>
                    <a:lnTo>
                      <a:pt x="32" y="28"/>
                    </a:lnTo>
                    <a:lnTo>
                      <a:pt x="34" y="22"/>
                    </a:lnTo>
                    <a:lnTo>
                      <a:pt x="34" y="14"/>
                    </a:lnTo>
                    <a:lnTo>
                      <a:pt x="34" y="14"/>
                    </a:lnTo>
                    <a:lnTo>
                      <a:pt x="32" y="8"/>
                    </a:lnTo>
                    <a:lnTo>
                      <a:pt x="28" y="4"/>
                    </a:lnTo>
                    <a:lnTo>
                      <a:pt x="22" y="2"/>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8" name="Freeform 236"/>
              <p:cNvSpPr>
                <a:spLocks/>
              </p:cNvSpPr>
              <p:nvPr/>
            </p:nvSpPr>
            <p:spPr bwMode="auto">
              <a:xfrm>
                <a:off x="5537200" y="5543550"/>
                <a:ext cx="50800" cy="50800"/>
              </a:xfrm>
              <a:custGeom>
                <a:avLst/>
                <a:gdLst/>
                <a:ahLst/>
                <a:cxnLst>
                  <a:cxn ang="0">
                    <a:pos x="16" y="0"/>
                  </a:cxn>
                  <a:cxn ang="0">
                    <a:pos x="16" y="0"/>
                  </a:cxn>
                  <a:cxn ang="0">
                    <a:pos x="12" y="0"/>
                  </a:cxn>
                  <a:cxn ang="0">
                    <a:pos x="12" y="0"/>
                  </a:cxn>
                  <a:cxn ang="0">
                    <a:pos x="6" y="2"/>
                  </a:cxn>
                  <a:cxn ang="0">
                    <a:pos x="2" y="8"/>
                  </a:cxn>
                  <a:cxn ang="0">
                    <a:pos x="0" y="14"/>
                  </a:cxn>
                  <a:cxn ang="0">
                    <a:pos x="0" y="20"/>
                  </a:cxn>
                  <a:cxn ang="0">
                    <a:pos x="0" y="20"/>
                  </a:cxn>
                  <a:cxn ang="0">
                    <a:pos x="2" y="24"/>
                  </a:cxn>
                  <a:cxn ang="0">
                    <a:pos x="6" y="28"/>
                  </a:cxn>
                  <a:cxn ang="0">
                    <a:pos x="10" y="30"/>
                  </a:cxn>
                  <a:cxn ang="0">
                    <a:pos x="16" y="32"/>
                  </a:cxn>
                  <a:cxn ang="0">
                    <a:pos x="16" y="32"/>
                  </a:cxn>
                  <a:cxn ang="0">
                    <a:pos x="20" y="30"/>
                  </a:cxn>
                  <a:cxn ang="0">
                    <a:pos x="20" y="30"/>
                  </a:cxn>
                  <a:cxn ang="0">
                    <a:pos x="26" y="28"/>
                  </a:cxn>
                  <a:cxn ang="0">
                    <a:pos x="30" y="24"/>
                  </a:cxn>
                  <a:cxn ang="0">
                    <a:pos x="32" y="18"/>
                  </a:cxn>
                  <a:cxn ang="0">
                    <a:pos x="32" y="12"/>
                  </a:cxn>
                  <a:cxn ang="0">
                    <a:pos x="32" y="12"/>
                  </a:cxn>
                  <a:cxn ang="0">
                    <a:pos x="30" y="6"/>
                  </a:cxn>
                  <a:cxn ang="0">
                    <a:pos x="26" y="2"/>
                  </a:cxn>
                  <a:cxn ang="0">
                    <a:pos x="22" y="0"/>
                  </a:cxn>
                  <a:cxn ang="0">
                    <a:pos x="16" y="0"/>
                  </a:cxn>
                </a:cxnLst>
                <a:rect l="0" t="0" r="r" b="b"/>
                <a:pathLst>
                  <a:path w="32" h="32">
                    <a:moveTo>
                      <a:pt x="16" y="0"/>
                    </a:moveTo>
                    <a:lnTo>
                      <a:pt x="16" y="0"/>
                    </a:lnTo>
                    <a:lnTo>
                      <a:pt x="12" y="0"/>
                    </a:lnTo>
                    <a:lnTo>
                      <a:pt x="12" y="0"/>
                    </a:lnTo>
                    <a:lnTo>
                      <a:pt x="6" y="2"/>
                    </a:lnTo>
                    <a:lnTo>
                      <a:pt x="2" y="8"/>
                    </a:lnTo>
                    <a:lnTo>
                      <a:pt x="0" y="14"/>
                    </a:lnTo>
                    <a:lnTo>
                      <a:pt x="0" y="20"/>
                    </a:lnTo>
                    <a:lnTo>
                      <a:pt x="0" y="20"/>
                    </a:lnTo>
                    <a:lnTo>
                      <a:pt x="2" y="24"/>
                    </a:lnTo>
                    <a:lnTo>
                      <a:pt x="6" y="28"/>
                    </a:lnTo>
                    <a:lnTo>
                      <a:pt x="10" y="30"/>
                    </a:lnTo>
                    <a:lnTo>
                      <a:pt x="16" y="32"/>
                    </a:lnTo>
                    <a:lnTo>
                      <a:pt x="16" y="32"/>
                    </a:lnTo>
                    <a:lnTo>
                      <a:pt x="20" y="30"/>
                    </a:lnTo>
                    <a:lnTo>
                      <a:pt x="20" y="30"/>
                    </a:lnTo>
                    <a:lnTo>
                      <a:pt x="26" y="28"/>
                    </a:lnTo>
                    <a:lnTo>
                      <a:pt x="30" y="24"/>
                    </a:lnTo>
                    <a:lnTo>
                      <a:pt x="32" y="18"/>
                    </a:lnTo>
                    <a:lnTo>
                      <a:pt x="32" y="12"/>
                    </a:lnTo>
                    <a:lnTo>
                      <a:pt x="32" y="12"/>
                    </a:lnTo>
                    <a:lnTo>
                      <a:pt x="30" y="6"/>
                    </a:lnTo>
                    <a:lnTo>
                      <a:pt x="26" y="2"/>
                    </a:lnTo>
                    <a:lnTo>
                      <a:pt x="22"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9" name="Freeform 237"/>
              <p:cNvSpPr>
                <a:spLocks/>
              </p:cNvSpPr>
              <p:nvPr/>
            </p:nvSpPr>
            <p:spPr bwMode="auto">
              <a:xfrm>
                <a:off x="5537200" y="5543550"/>
                <a:ext cx="50800" cy="50800"/>
              </a:xfrm>
              <a:custGeom>
                <a:avLst/>
                <a:gdLst/>
                <a:ahLst/>
                <a:cxnLst>
                  <a:cxn ang="0">
                    <a:pos x="16" y="0"/>
                  </a:cxn>
                  <a:cxn ang="0">
                    <a:pos x="16" y="0"/>
                  </a:cxn>
                  <a:cxn ang="0">
                    <a:pos x="12" y="0"/>
                  </a:cxn>
                  <a:cxn ang="0">
                    <a:pos x="12" y="0"/>
                  </a:cxn>
                  <a:cxn ang="0">
                    <a:pos x="6" y="2"/>
                  </a:cxn>
                  <a:cxn ang="0">
                    <a:pos x="2" y="8"/>
                  </a:cxn>
                  <a:cxn ang="0">
                    <a:pos x="0" y="14"/>
                  </a:cxn>
                  <a:cxn ang="0">
                    <a:pos x="0" y="20"/>
                  </a:cxn>
                  <a:cxn ang="0">
                    <a:pos x="0" y="20"/>
                  </a:cxn>
                  <a:cxn ang="0">
                    <a:pos x="2" y="24"/>
                  </a:cxn>
                  <a:cxn ang="0">
                    <a:pos x="6" y="28"/>
                  </a:cxn>
                  <a:cxn ang="0">
                    <a:pos x="10" y="30"/>
                  </a:cxn>
                  <a:cxn ang="0">
                    <a:pos x="16" y="32"/>
                  </a:cxn>
                  <a:cxn ang="0">
                    <a:pos x="16" y="32"/>
                  </a:cxn>
                  <a:cxn ang="0">
                    <a:pos x="20" y="30"/>
                  </a:cxn>
                  <a:cxn ang="0">
                    <a:pos x="20" y="30"/>
                  </a:cxn>
                  <a:cxn ang="0">
                    <a:pos x="26" y="28"/>
                  </a:cxn>
                  <a:cxn ang="0">
                    <a:pos x="30" y="24"/>
                  </a:cxn>
                  <a:cxn ang="0">
                    <a:pos x="32" y="18"/>
                  </a:cxn>
                  <a:cxn ang="0">
                    <a:pos x="32" y="12"/>
                  </a:cxn>
                  <a:cxn ang="0">
                    <a:pos x="32" y="12"/>
                  </a:cxn>
                  <a:cxn ang="0">
                    <a:pos x="30" y="6"/>
                  </a:cxn>
                  <a:cxn ang="0">
                    <a:pos x="26" y="2"/>
                  </a:cxn>
                  <a:cxn ang="0">
                    <a:pos x="22" y="0"/>
                  </a:cxn>
                  <a:cxn ang="0">
                    <a:pos x="16" y="0"/>
                  </a:cxn>
                </a:cxnLst>
                <a:rect l="0" t="0" r="r" b="b"/>
                <a:pathLst>
                  <a:path w="32" h="32">
                    <a:moveTo>
                      <a:pt x="16" y="0"/>
                    </a:moveTo>
                    <a:lnTo>
                      <a:pt x="16" y="0"/>
                    </a:lnTo>
                    <a:lnTo>
                      <a:pt x="12" y="0"/>
                    </a:lnTo>
                    <a:lnTo>
                      <a:pt x="12" y="0"/>
                    </a:lnTo>
                    <a:lnTo>
                      <a:pt x="6" y="2"/>
                    </a:lnTo>
                    <a:lnTo>
                      <a:pt x="2" y="8"/>
                    </a:lnTo>
                    <a:lnTo>
                      <a:pt x="0" y="14"/>
                    </a:lnTo>
                    <a:lnTo>
                      <a:pt x="0" y="20"/>
                    </a:lnTo>
                    <a:lnTo>
                      <a:pt x="0" y="20"/>
                    </a:lnTo>
                    <a:lnTo>
                      <a:pt x="2" y="24"/>
                    </a:lnTo>
                    <a:lnTo>
                      <a:pt x="6" y="28"/>
                    </a:lnTo>
                    <a:lnTo>
                      <a:pt x="10" y="30"/>
                    </a:lnTo>
                    <a:lnTo>
                      <a:pt x="16" y="32"/>
                    </a:lnTo>
                    <a:lnTo>
                      <a:pt x="16" y="32"/>
                    </a:lnTo>
                    <a:lnTo>
                      <a:pt x="20" y="30"/>
                    </a:lnTo>
                    <a:lnTo>
                      <a:pt x="20" y="30"/>
                    </a:lnTo>
                    <a:lnTo>
                      <a:pt x="26" y="28"/>
                    </a:lnTo>
                    <a:lnTo>
                      <a:pt x="30" y="24"/>
                    </a:lnTo>
                    <a:lnTo>
                      <a:pt x="32" y="18"/>
                    </a:lnTo>
                    <a:lnTo>
                      <a:pt x="32" y="12"/>
                    </a:lnTo>
                    <a:lnTo>
                      <a:pt x="32" y="12"/>
                    </a:lnTo>
                    <a:lnTo>
                      <a:pt x="30" y="6"/>
                    </a:lnTo>
                    <a:lnTo>
                      <a:pt x="26" y="2"/>
                    </a:lnTo>
                    <a:lnTo>
                      <a:pt x="22"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0" name="Freeform 238"/>
              <p:cNvSpPr>
                <a:spLocks/>
              </p:cNvSpPr>
              <p:nvPr/>
            </p:nvSpPr>
            <p:spPr bwMode="auto">
              <a:xfrm>
                <a:off x="5695950" y="5588000"/>
                <a:ext cx="44450" cy="44450"/>
              </a:xfrm>
              <a:custGeom>
                <a:avLst/>
                <a:gdLst/>
                <a:ahLst/>
                <a:cxnLst>
                  <a:cxn ang="0">
                    <a:pos x="14" y="0"/>
                  </a:cxn>
                  <a:cxn ang="0">
                    <a:pos x="14" y="0"/>
                  </a:cxn>
                  <a:cxn ang="0">
                    <a:pos x="10" y="0"/>
                  </a:cxn>
                  <a:cxn ang="0">
                    <a:pos x="10" y="0"/>
                  </a:cxn>
                  <a:cxn ang="0">
                    <a:pos x="4" y="2"/>
                  </a:cxn>
                  <a:cxn ang="0">
                    <a:pos x="2" y="6"/>
                  </a:cxn>
                  <a:cxn ang="0">
                    <a:pos x="0" y="12"/>
                  </a:cxn>
                  <a:cxn ang="0">
                    <a:pos x="0" y="18"/>
                  </a:cxn>
                  <a:cxn ang="0">
                    <a:pos x="0" y="18"/>
                  </a:cxn>
                  <a:cxn ang="0">
                    <a:pos x="2" y="22"/>
                  </a:cxn>
                  <a:cxn ang="0">
                    <a:pos x="4" y="24"/>
                  </a:cxn>
                  <a:cxn ang="0">
                    <a:pos x="8" y="26"/>
                  </a:cxn>
                  <a:cxn ang="0">
                    <a:pos x="14" y="28"/>
                  </a:cxn>
                  <a:cxn ang="0">
                    <a:pos x="14" y="28"/>
                  </a:cxn>
                  <a:cxn ang="0">
                    <a:pos x="18" y="28"/>
                  </a:cxn>
                  <a:cxn ang="0">
                    <a:pos x="18" y="28"/>
                  </a:cxn>
                  <a:cxn ang="0">
                    <a:pos x="22" y="24"/>
                  </a:cxn>
                  <a:cxn ang="0">
                    <a:pos x="26" y="20"/>
                  </a:cxn>
                  <a:cxn ang="0">
                    <a:pos x="28" y="16"/>
                  </a:cxn>
                  <a:cxn ang="0">
                    <a:pos x="28" y="10"/>
                  </a:cxn>
                  <a:cxn ang="0">
                    <a:pos x="28" y="10"/>
                  </a:cxn>
                  <a:cxn ang="0">
                    <a:pos x="26" y="6"/>
                  </a:cxn>
                  <a:cxn ang="0">
                    <a:pos x="22" y="2"/>
                  </a:cxn>
                  <a:cxn ang="0">
                    <a:pos x="18" y="0"/>
                  </a:cxn>
                  <a:cxn ang="0">
                    <a:pos x="14" y="0"/>
                  </a:cxn>
                </a:cxnLst>
                <a:rect l="0" t="0" r="r" b="b"/>
                <a:pathLst>
                  <a:path w="28" h="28">
                    <a:moveTo>
                      <a:pt x="14" y="0"/>
                    </a:moveTo>
                    <a:lnTo>
                      <a:pt x="14" y="0"/>
                    </a:lnTo>
                    <a:lnTo>
                      <a:pt x="10" y="0"/>
                    </a:lnTo>
                    <a:lnTo>
                      <a:pt x="10" y="0"/>
                    </a:lnTo>
                    <a:lnTo>
                      <a:pt x="4" y="2"/>
                    </a:lnTo>
                    <a:lnTo>
                      <a:pt x="2" y="6"/>
                    </a:lnTo>
                    <a:lnTo>
                      <a:pt x="0" y="12"/>
                    </a:lnTo>
                    <a:lnTo>
                      <a:pt x="0" y="18"/>
                    </a:lnTo>
                    <a:lnTo>
                      <a:pt x="0" y="18"/>
                    </a:lnTo>
                    <a:lnTo>
                      <a:pt x="2" y="22"/>
                    </a:lnTo>
                    <a:lnTo>
                      <a:pt x="4" y="24"/>
                    </a:lnTo>
                    <a:lnTo>
                      <a:pt x="8" y="26"/>
                    </a:lnTo>
                    <a:lnTo>
                      <a:pt x="14" y="28"/>
                    </a:lnTo>
                    <a:lnTo>
                      <a:pt x="14" y="28"/>
                    </a:lnTo>
                    <a:lnTo>
                      <a:pt x="18" y="28"/>
                    </a:lnTo>
                    <a:lnTo>
                      <a:pt x="18" y="28"/>
                    </a:lnTo>
                    <a:lnTo>
                      <a:pt x="22" y="24"/>
                    </a:lnTo>
                    <a:lnTo>
                      <a:pt x="26" y="20"/>
                    </a:lnTo>
                    <a:lnTo>
                      <a:pt x="28" y="16"/>
                    </a:lnTo>
                    <a:lnTo>
                      <a:pt x="28" y="10"/>
                    </a:lnTo>
                    <a:lnTo>
                      <a:pt x="28" y="10"/>
                    </a:lnTo>
                    <a:lnTo>
                      <a:pt x="26" y="6"/>
                    </a:lnTo>
                    <a:lnTo>
                      <a:pt x="22" y="2"/>
                    </a:lnTo>
                    <a:lnTo>
                      <a:pt x="18"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1" name="Freeform 239"/>
              <p:cNvSpPr>
                <a:spLocks/>
              </p:cNvSpPr>
              <p:nvPr/>
            </p:nvSpPr>
            <p:spPr bwMode="auto">
              <a:xfrm>
                <a:off x="5695950" y="5588000"/>
                <a:ext cx="44450" cy="44450"/>
              </a:xfrm>
              <a:custGeom>
                <a:avLst/>
                <a:gdLst/>
                <a:ahLst/>
                <a:cxnLst>
                  <a:cxn ang="0">
                    <a:pos x="14" y="0"/>
                  </a:cxn>
                  <a:cxn ang="0">
                    <a:pos x="14" y="0"/>
                  </a:cxn>
                  <a:cxn ang="0">
                    <a:pos x="10" y="0"/>
                  </a:cxn>
                  <a:cxn ang="0">
                    <a:pos x="10" y="0"/>
                  </a:cxn>
                  <a:cxn ang="0">
                    <a:pos x="4" y="2"/>
                  </a:cxn>
                  <a:cxn ang="0">
                    <a:pos x="2" y="6"/>
                  </a:cxn>
                  <a:cxn ang="0">
                    <a:pos x="0" y="12"/>
                  </a:cxn>
                  <a:cxn ang="0">
                    <a:pos x="0" y="18"/>
                  </a:cxn>
                  <a:cxn ang="0">
                    <a:pos x="0" y="18"/>
                  </a:cxn>
                  <a:cxn ang="0">
                    <a:pos x="2" y="22"/>
                  </a:cxn>
                  <a:cxn ang="0">
                    <a:pos x="4" y="24"/>
                  </a:cxn>
                  <a:cxn ang="0">
                    <a:pos x="8" y="26"/>
                  </a:cxn>
                  <a:cxn ang="0">
                    <a:pos x="14" y="28"/>
                  </a:cxn>
                  <a:cxn ang="0">
                    <a:pos x="14" y="28"/>
                  </a:cxn>
                  <a:cxn ang="0">
                    <a:pos x="18" y="28"/>
                  </a:cxn>
                  <a:cxn ang="0">
                    <a:pos x="18" y="28"/>
                  </a:cxn>
                  <a:cxn ang="0">
                    <a:pos x="22" y="24"/>
                  </a:cxn>
                  <a:cxn ang="0">
                    <a:pos x="26" y="20"/>
                  </a:cxn>
                  <a:cxn ang="0">
                    <a:pos x="28" y="16"/>
                  </a:cxn>
                  <a:cxn ang="0">
                    <a:pos x="28" y="10"/>
                  </a:cxn>
                  <a:cxn ang="0">
                    <a:pos x="28" y="10"/>
                  </a:cxn>
                  <a:cxn ang="0">
                    <a:pos x="26" y="6"/>
                  </a:cxn>
                  <a:cxn ang="0">
                    <a:pos x="22" y="2"/>
                  </a:cxn>
                  <a:cxn ang="0">
                    <a:pos x="18" y="0"/>
                  </a:cxn>
                  <a:cxn ang="0">
                    <a:pos x="14" y="0"/>
                  </a:cxn>
                </a:cxnLst>
                <a:rect l="0" t="0" r="r" b="b"/>
                <a:pathLst>
                  <a:path w="28" h="28">
                    <a:moveTo>
                      <a:pt x="14" y="0"/>
                    </a:moveTo>
                    <a:lnTo>
                      <a:pt x="14" y="0"/>
                    </a:lnTo>
                    <a:lnTo>
                      <a:pt x="10" y="0"/>
                    </a:lnTo>
                    <a:lnTo>
                      <a:pt x="10" y="0"/>
                    </a:lnTo>
                    <a:lnTo>
                      <a:pt x="4" y="2"/>
                    </a:lnTo>
                    <a:lnTo>
                      <a:pt x="2" y="6"/>
                    </a:lnTo>
                    <a:lnTo>
                      <a:pt x="0" y="12"/>
                    </a:lnTo>
                    <a:lnTo>
                      <a:pt x="0" y="18"/>
                    </a:lnTo>
                    <a:lnTo>
                      <a:pt x="0" y="18"/>
                    </a:lnTo>
                    <a:lnTo>
                      <a:pt x="2" y="22"/>
                    </a:lnTo>
                    <a:lnTo>
                      <a:pt x="4" y="24"/>
                    </a:lnTo>
                    <a:lnTo>
                      <a:pt x="8" y="26"/>
                    </a:lnTo>
                    <a:lnTo>
                      <a:pt x="14" y="28"/>
                    </a:lnTo>
                    <a:lnTo>
                      <a:pt x="14" y="28"/>
                    </a:lnTo>
                    <a:lnTo>
                      <a:pt x="18" y="28"/>
                    </a:lnTo>
                    <a:lnTo>
                      <a:pt x="18" y="28"/>
                    </a:lnTo>
                    <a:lnTo>
                      <a:pt x="22" y="24"/>
                    </a:lnTo>
                    <a:lnTo>
                      <a:pt x="26" y="20"/>
                    </a:lnTo>
                    <a:lnTo>
                      <a:pt x="28" y="16"/>
                    </a:lnTo>
                    <a:lnTo>
                      <a:pt x="28" y="10"/>
                    </a:lnTo>
                    <a:lnTo>
                      <a:pt x="28" y="10"/>
                    </a:lnTo>
                    <a:lnTo>
                      <a:pt x="26" y="6"/>
                    </a:lnTo>
                    <a:lnTo>
                      <a:pt x="22" y="2"/>
                    </a:lnTo>
                    <a:lnTo>
                      <a:pt x="18"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2" name="Freeform 240"/>
              <p:cNvSpPr>
                <a:spLocks/>
              </p:cNvSpPr>
              <p:nvPr/>
            </p:nvSpPr>
            <p:spPr bwMode="auto">
              <a:xfrm>
                <a:off x="5857875" y="5603875"/>
                <a:ext cx="38100" cy="41275"/>
              </a:xfrm>
              <a:custGeom>
                <a:avLst/>
                <a:gdLst/>
                <a:ahLst/>
                <a:cxnLst>
                  <a:cxn ang="0">
                    <a:pos x="12" y="0"/>
                  </a:cxn>
                  <a:cxn ang="0">
                    <a:pos x="12" y="0"/>
                  </a:cxn>
                  <a:cxn ang="0">
                    <a:pos x="8" y="0"/>
                  </a:cxn>
                  <a:cxn ang="0">
                    <a:pos x="8" y="0"/>
                  </a:cxn>
                  <a:cxn ang="0">
                    <a:pos x="4" y="2"/>
                  </a:cxn>
                  <a:cxn ang="0">
                    <a:pos x="0" y="6"/>
                  </a:cxn>
                  <a:cxn ang="0">
                    <a:pos x="0" y="10"/>
                  </a:cxn>
                  <a:cxn ang="0">
                    <a:pos x="0" y="16"/>
                  </a:cxn>
                  <a:cxn ang="0">
                    <a:pos x="0" y="16"/>
                  </a:cxn>
                  <a:cxn ang="0">
                    <a:pos x="2" y="20"/>
                  </a:cxn>
                  <a:cxn ang="0">
                    <a:pos x="4" y="22"/>
                  </a:cxn>
                  <a:cxn ang="0">
                    <a:pos x="8" y="24"/>
                  </a:cxn>
                  <a:cxn ang="0">
                    <a:pos x="12" y="26"/>
                  </a:cxn>
                  <a:cxn ang="0">
                    <a:pos x="12" y="26"/>
                  </a:cxn>
                  <a:cxn ang="0">
                    <a:pos x="16" y="24"/>
                  </a:cxn>
                  <a:cxn ang="0">
                    <a:pos x="16" y="24"/>
                  </a:cxn>
                  <a:cxn ang="0">
                    <a:pos x="20" y="22"/>
                  </a:cxn>
                  <a:cxn ang="0">
                    <a:pos x="24" y="18"/>
                  </a:cxn>
                  <a:cxn ang="0">
                    <a:pos x="24" y="14"/>
                  </a:cxn>
                  <a:cxn ang="0">
                    <a:pos x="24" y="8"/>
                  </a:cxn>
                  <a:cxn ang="0">
                    <a:pos x="24" y="8"/>
                  </a:cxn>
                  <a:cxn ang="0">
                    <a:pos x="22" y="4"/>
                  </a:cxn>
                  <a:cxn ang="0">
                    <a:pos x="20" y="2"/>
                  </a:cxn>
                  <a:cxn ang="0">
                    <a:pos x="16" y="0"/>
                  </a:cxn>
                  <a:cxn ang="0">
                    <a:pos x="12" y="0"/>
                  </a:cxn>
                </a:cxnLst>
                <a:rect l="0" t="0" r="r" b="b"/>
                <a:pathLst>
                  <a:path w="24" h="26">
                    <a:moveTo>
                      <a:pt x="12" y="0"/>
                    </a:moveTo>
                    <a:lnTo>
                      <a:pt x="12" y="0"/>
                    </a:lnTo>
                    <a:lnTo>
                      <a:pt x="8" y="0"/>
                    </a:lnTo>
                    <a:lnTo>
                      <a:pt x="8" y="0"/>
                    </a:lnTo>
                    <a:lnTo>
                      <a:pt x="4" y="2"/>
                    </a:lnTo>
                    <a:lnTo>
                      <a:pt x="0" y="6"/>
                    </a:lnTo>
                    <a:lnTo>
                      <a:pt x="0" y="10"/>
                    </a:lnTo>
                    <a:lnTo>
                      <a:pt x="0" y="16"/>
                    </a:lnTo>
                    <a:lnTo>
                      <a:pt x="0" y="16"/>
                    </a:lnTo>
                    <a:lnTo>
                      <a:pt x="2" y="20"/>
                    </a:lnTo>
                    <a:lnTo>
                      <a:pt x="4" y="22"/>
                    </a:lnTo>
                    <a:lnTo>
                      <a:pt x="8" y="24"/>
                    </a:lnTo>
                    <a:lnTo>
                      <a:pt x="12" y="26"/>
                    </a:lnTo>
                    <a:lnTo>
                      <a:pt x="12" y="26"/>
                    </a:lnTo>
                    <a:lnTo>
                      <a:pt x="16" y="24"/>
                    </a:lnTo>
                    <a:lnTo>
                      <a:pt x="16" y="24"/>
                    </a:lnTo>
                    <a:lnTo>
                      <a:pt x="20" y="22"/>
                    </a:lnTo>
                    <a:lnTo>
                      <a:pt x="24" y="18"/>
                    </a:lnTo>
                    <a:lnTo>
                      <a:pt x="24" y="14"/>
                    </a:lnTo>
                    <a:lnTo>
                      <a:pt x="24" y="8"/>
                    </a:lnTo>
                    <a:lnTo>
                      <a:pt x="24" y="8"/>
                    </a:lnTo>
                    <a:lnTo>
                      <a:pt x="22" y="4"/>
                    </a:lnTo>
                    <a:lnTo>
                      <a:pt x="20" y="2"/>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3" name="Freeform 241"/>
              <p:cNvSpPr>
                <a:spLocks/>
              </p:cNvSpPr>
              <p:nvPr/>
            </p:nvSpPr>
            <p:spPr bwMode="auto">
              <a:xfrm>
                <a:off x="5857875" y="5603875"/>
                <a:ext cx="38100" cy="41275"/>
              </a:xfrm>
              <a:custGeom>
                <a:avLst/>
                <a:gdLst/>
                <a:ahLst/>
                <a:cxnLst>
                  <a:cxn ang="0">
                    <a:pos x="12" y="0"/>
                  </a:cxn>
                  <a:cxn ang="0">
                    <a:pos x="12" y="0"/>
                  </a:cxn>
                  <a:cxn ang="0">
                    <a:pos x="8" y="0"/>
                  </a:cxn>
                  <a:cxn ang="0">
                    <a:pos x="8" y="0"/>
                  </a:cxn>
                  <a:cxn ang="0">
                    <a:pos x="4" y="2"/>
                  </a:cxn>
                  <a:cxn ang="0">
                    <a:pos x="0" y="6"/>
                  </a:cxn>
                  <a:cxn ang="0">
                    <a:pos x="0" y="10"/>
                  </a:cxn>
                  <a:cxn ang="0">
                    <a:pos x="0" y="16"/>
                  </a:cxn>
                  <a:cxn ang="0">
                    <a:pos x="0" y="16"/>
                  </a:cxn>
                  <a:cxn ang="0">
                    <a:pos x="2" y="20"/>
                  </a:cxn>
                  <a:cxn ang="0">
                    <a:pos x="4" y="22"/>
                  </a:cxn>
                  <a:cxn ang="0">
                    <a:pos x="8" y="24"/>
                  </a:cxn>
                  <a:cxn ang="0">
                    <a:pos x="12" y="26"/>
                  </a:cxn>
                  <a:cxn ang="0">
                    <a:pos x="12" y="26"/>
                  </a:cxn>
                  <a:cxn ang="0">
                    <a:pos x="16" y="24"/>
                  </a:cxn>
                  <a:cxn ang="0">
                    <a:pos x="16" y="24"/>
                  </a:cxn>
                  <a:cxn ang="0">
                    <a:pos x="20" y="22"/>
                  </a:cxn>
                  <a:cxn ang="0">
                    <a:pos x="24" y="18"/>
                  </a:cxn>
                  <a:cxn ang="0">
                    <a:pos x="24" y="14"/>
                  </a:cxn>
                  <a:cxn ang="0">
                    <a:pos x="24" y="8"/>
                  </a:cxn>
                  <a:cxn ang="0">
                    <a:pos x="24" y="8"/>
                  </a:cxn>
                  <a:cxn ang="0">
                    <a:pos x="22" y="4"/>
                  </a:cxn>
                  <a:cxn ang="0">
                    <a:pos x="20" y="2"/>
                  </a:cxn>
                  <a:cxn ang="0">
                    <a:pos x="16" y="0"/>
                  </a:cxn>
                  <a:cxn ang="0">
                    <a:pos x="12" y="0"/>
                  </a:cxn>
                </a:cxnLst>
                <a:rect l="0" t="0" r="r" b="b"/>
                <a:pathLst>
                  <a:path w="24" h="26">
                    <a:moveTo>
                      <a:pt x="12" y="0"/>
                    </a:moveTo>
                    <a:lnTo>
                      <a:pt x="12" y="0"/>
                    </a:lnTo>
                    <a:lnTo>
                      <a:pt x="8" y="0"/>
                    </a:lnTo>
                    <a:lnTo>
                      <a:pt x="8" y="0"/>
                    </a:lnTo>
                    <a:lnTo>
                      <a:pt x="4" y="2"/>
                    </a:lnTo>
                    <a:lnTo>
                      <a:pt x="0" y="6"/>
                    </a:lnTo>
                    <a:lnTo>
                      <a:pt x="0" y="10"/>
                    </a:lnTo>
                    <a:lnTo>
                      <a:pt x="0" y="16"/>
                    </a:lnTo>
                    <a:lnTo>
                      <a:pt x="0" y="16"/>
                    </a:lnTo>
                    <a:lnTo>
                      <a:pt x="2" y="20"/>
                    </a:lnTo>
                    <a:lnTo>
                      <a:pt x="4" y="22"/>
                    </a:lnTo>
                    <a:lnTo>
                      <a:pt x="8" y="24"/>
                    </a:lnTo>
                    <a:lnTo>
                      <a:pt x="12" y="26"/>
                    </a:lnTo>
                    <a:lnTo>
                      <a:pt x="12" y="26"/>
                    </a:lnTo>
                    <a:lnTo>
                      <a:pt x="16" y="24"/>
                    </a:lnTo>
                    <a:lnTo>
                      <a:pt x="16" y="24"/>
                    </a:lnTo>
                    <a:lnTo>
                      <a:pt x="20" y="22"/>
                    </a:lnTo>
                    <a:lnTo>
                      <a:pt x="24" y="18"/>
                    </a:lnTo>
                    <a:lnTo>
                      <a:pt x="24" y="14"/>
                    </a:lnTo>
                    <a:lnTo>
                      <a:pt x="24" y="8"/>
                    </a:lnTo>
                    <a:lnTo>
                      <a:pt x="24" y="8"/>
                    </a:lnTo>
                    <a:lnTo>
                      <a:pt x="22" y="4"/>
                    </a:lnTo>
                    <a:lnTo>
                      <a:pt x="20" y="2"/>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4" name="Freeform 242"/>
              <p:cNvSpPr>
                <a:spLocks/>
              </p:cNvSpPr>
              <p:nvPr/>
            </p:nvSpPr>
            <p:spPr bwMode="auto">
              <a:xfrm>
                <a:off x="6019800" y="5591175"/>
                <a:ext cx="34925" cy="34925"/>
              </a:xfrm>
              <a:custGeom>
                <a:avLst/>
                <a:gdLst/>
                <a:ahLst/>
                <a:cxnLst>
                  <a:cxn ang="0">
                    <a:pos x="10" y="0"/>
                  </a:cxn>
                  <a:cxn ang="0">
                    <a:pos x="10" y="0"/>
                  </a:cxn>
                  <a:cxn ang="0">
                    <a:pos x="8" y="0"/>
                  </a:cxn>
                  <a:cxn ang="0">
                    <a:pos x="8" y="0"/>
                  </a:cxn>
                  <a:cxn ang="0">
                    <a:pos x="4" y="2"/>
                  </a:cxn>
                  <a:cxn ang="0">
                    <a:pos x="0" y="6"/>
                  </a:cxn>
                  <a:cxn ang="0">
                    <a:pos x="0" y="10"/>
                  </a:cxn>
                  <a:cxn ang="0">
                    <a:pos x="0" y="14"/>
                  </a:cxn>
                  <a:cxn ang="0">
                    <a:pos x="0" y="14"/>
                  </a:cxn>
                  <a:cxn ang="0">
                    <a:pos x="0" y="18"/>
                  </a:cxn>
                  <a:cxn ang="0">
                    <a:pos x="4" y="20"/>
                  </a:cxn>
                  <a:cxn ang="0">
                    <a:pos x="6" y="22"/>
                  </a:cxn>
                  <a:cxn ang="0">
                    <a:pos x="10" y="22"/>
                  </a:cxn>
                  <a:cxn ang="0">
                    <a:pos x="10" y="22"/>
                  </a:cxn>
                  <a:cxn ang="0">
                    <a:pos x="14" y="22"/>
                  </a:cxn>
                  <a:cxn ang="0">
                    <a:pos x="14" y="22"/>
                  </a:cxn>
                  <a:cxn ang="0">
                    <a:pos x="18" y="20"/>
                  </a:cxn>
                  <a:cxn ang="0">
                    <a:pos x="20" y="18"/>
                  </a:cxn>
                  <a:cxn ang="0">
                    <a:pos x="22" y="12"/>
                  </a:cxn>
                  <a:cxn ang="0">
                    <a:pos x="22" y="8"/>
                  </a:cxn>
                  <a:cxn ang="0">
                    <a:pos x="22" y="8"/>
                  </a:cxn>
                  <a:cxn ang="0">
                    <a:pos x="20" y="4"/>
                  </a:cxn>
                  <a:cxn ang="0">
                    <a:pos x="18" y="2"/>
                  </a:cxn>
                  <a:cxn ang="0">
                    <a:pos x="14" y="0"/>
                  </a:cxn>
                  <a:cxn ang="0">
                    <a:pos x="10" y="0"/>
                  </a:cxn>
                </a:cxnLst>
                <a:rect l="0" t="0" r="r" b="b"/>
                <a:pathLst>
                  <a:path w="22" h="22">
                    <a:moveTo>
                      <a:pt x="10" y="0"/>
                    </a:moveTo>
                    <a:lnTo>
                      <a:pt x="10" y="0"/>
                    </a:lnTo>
                    <a:lnTo>
                      <a:pt x="8" y="0"/>
                    </a:lnTo>
                    <a:lnTo>
                      <a:pt x="8" y="0"/>
                    </a:lnTo>
                    <a:lnTo>
                      <a:pt x="4" y="2"/>
                    </a:lnTo>
                    <a:lnTo>
                      <a:pt x="0" y="6"/>
                    </a:lnTo>
                    <a:lnTo>
                      <a:pt x="0" y="10"/>
                    </a:lnTo>
                    <a:lnTo>
                      <a:pt x="0" y="14"/>
                    </a:lnTo>
                    <a:lnTo>
                      <a:pt x="0" y="14"/>
                    </a:lnTo>
                    <a:lnTo>
                      <a:pt x="0" y="18"/>
                    </a:lnTo>
                    <a:lnTo>
                      <a:pt x="4" y="20"/>
                    </a:lnTo>
                    <a:lnTo>
                      <a:pt x="6" y="22"/>
                    </a:lnTo>
                    <a:lnTo>
                      <a:pt x="10" y="22"/>
                    </a:lnTo>
                    <a:lnTo>
                      <a:pt x="10" y="22"/>
                    </a:lnTo>
                    <a:lnTo>
                      <a:pt x="14" y="22"/>
                    </a:lnTo>
                    <a:lnTo>
                      <a:pt x="14" y="22"/>
                    </a:lnTo>
                    <a:lnTo>
                      <a:pt x="18" y="20"/>
                    </a:lnTo>
                    <a:lnTo>
                      <a:pt x="20" y="18"/>
                    </a:lnTo>
                    <a:lnTo>
                      <a:pt x="22" y="12"/>
                    </a:lnTo>
                    <a:lnTo>
                      <a:pt x="22" y="8"/>
                    </a:lnTo>
                    <a:lnTo>
                      <a:pt x="22" y="8"/>
                    </a:lnTo>
                    <a:lnTo>
                      <a:pt x="20" y="4"/>
                    </a:lnTo>
                    <a:lnTo>
                      <a:pt x="18" y="2"/>
                    </a:lnTo>
                    <a:lnTo>
                      <a:pt x="14"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5" name="Freeform 243"/>
              <p:cNvSpPr>
                <a:spLocks/>
              </p:cNvSpPr>
              <p:nvPr/>
            </p:nvSpPr>
            <p:spPr bwMode="auto">
              <a:xfrm>
                <a:off x="6019800" y="5591175"/>
                <a:ext cx="34925" cy="34925"/>
              </a:xfrm>
              <a:custGeom>
                <a:avLst/>
                <a:gdLst/>
                <a:ahLst/>
                <a:cxnLst>
                  <a:cxn ang="0">
                    <a:pos x="10" y="0"/>
                  </a:cxn>
                  <a:cxn ang="0">
                    <a:pos x="10" y="0"/>
                  </a:cxn>
                  <a:cxn ang="0">
                    <a:pos x="8" y="0"/>
                  </a:cxn>
                  <a:cxn ang="0">
                    <a:pos x="8" y="0"/>
                  </a:cxn>
                  <a:cxn ang="0">
                    <a:pos x="4" y="2"/>
                  </a:cxn>
                  <a:cxn ang="0">
                    <a:pos x="0" y="6"/>
                  </a:cxn>
                  <a:cxn ang="0">
                    <a:pos x="0" y="10"/>
                  </a:cxn>
                  <a:cxn ang="0">
                    <a:pos x="0" y="14"/>
                  </a:cxn>
                  <a:cxn ang="0">
                    <a:pos x="0" y="14"/>
                  </a:cxn>
                  <a:cxn ang="0">
                    <a:pos x="0" y="18"/>
                  </a:cxn>
                  <a:cxn ang="0">
                    <a:pos x="4" y="20"/>
                  </a:cxn>
                  <a:cxn ang="0">
                    <a:pos x="6" y="22"/>
                  </a:cxn>
                  <a:cxn ang="0">
                    <a:pos x="10" y="22"/>
                  </a:cxn>
                  <a:cxn ang="0">
                    <a:pos x="10" y="22"/>
                  </a:cxn>
                  <a:cxn ang="0">
                    <a:pos x="14" y="22"/>
                  </a:cxn>
                  <a:cxn ang="0">
                    <a:pos x="14" y="22"/>
                  </a:cxn>
                  <a:cxn ang="0">
                    <a:pos x="18" y="20"/>
                  </a:cxn>
                  <a:cxn ang="0">
                    <a:pos x="20" y="18"/>
                  </a:cxn>
                  <a:cxn ang="0">
                    <a:pos x="22" y="12"/>
                  </a:cxn>
                  <a:cxn ang="0">
                    <a:pos x="22" y="8"/>
                  </a:cxn>
                  <a:cxn ang="0">
                    <a:pos x="22" y="8"/>
                  </a:cxn>
                  <a:cxn ang="0">
                    <a:pos x="20" y="4"/>
                  </a:cxn>
                  <a:cxn ang="0">
                    <a:pos x="18" y="2"/>
                  </a:cxn>
                  <a:cxn ang="0">
                    <a:pos x="14" y="0"/>
                  </a:cxn>
                  <a:cxn ang="0">
                    <a:pos x="10" y="0"/>
                  </a:cxn>
                </a:cxnLst>
                <a:rect l="0" t="0" r="r" b="b"/>
                <a:pathLst>
                  <a:path w="22" h="22">
                    <a:moveTo>
                      <a:pt x="10" y="0"/>
                    </a:moveTo>
                    <a:lnTo>
                      <a:pt x="10" y="0"/>
                    </a:lnTo>
                    <a:lnTo>
                      <a:pt x="8" y="0"/>
                    </a:lnTo>
                    <a:lnTo>
                      <a:pt x="8" y="0"/>
                    </a:lnTo>
                    <a:lnTo>
                      <a:pt x="4" y="2"/>
                    </a:lnTo>
                    <a:lnTo>
                      <a:pt x="0" y="6"/>
                    </a:lnTo>
                    <a:lnTo>
                      <a:pt x="0" y="10"/>
                    </a:lnTo>
                    <a:lnTo>
                      <a:pt x="0" y="14"/>
                    </a:lnTo>
                    <a:lnTo>
                      <a:pt x="0" y="14"/>
                    </a:lnTo>
                    <a:lnTo>
                      <a:pt x="0" y="18"/>
                    </a:lnTo>
                    <a:lnTo>
                      <a:pt x="4" y="20"/>
                    </a:lnTo>
                    <a:lnTo>
                      <a:pt x="6" y="22"/>
                    </a:lnTo>
                    <a:lnTo>
                      <a:pt x="10" y="22"/>
                    </a:lnTo>
                    <a:lnTo>
                      <a:pt x="10" y="22"/>
                    </a:lnTo>
                    <a:lnTo>
                      <a:pt x="14" y="22"/>
                    </a:lnTo>
                    <a:lnTo>
                      <a:pt x="14" y="22"/>
                    </a:lnTo>
                    <a:lnTo>
                      <a:pt x="18" y="20"/>
                    </a:lnTo>
                    <a:lnTo>
                      <a:pt x="20" y="18"/>
                    </a:lnTo>
                    <a:lnTo>
                      <a:pt x="22" y="12"/>
                    </a:lnTo>
                    <a:lnTo>
                      <a:pt x="22" y="8"/>
                    </a:lnTo>
                    <a:lnTo>
                      <a:pt x="22" y="8"/>
                    </a:lnTo>
                    <a:lnTo>
                      <a:pt x="20" y="4"/>
                    </a:lnTo>
                    <a:lnTo>
                      <a:pt x="18" y="2"/>
                    </a:lnTo>
                    <a:lnTo>
                      <a:pt x="14"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6" name="Freeform 244"/>
              <p:cNvSpPr>
                <a:spLocks/>
              </p:cNvSpPr>
              <p:nvPr/>
            </p:nvSpPr>
            <p:spPr bwMode="auto">
              <a:xfrm>
                <a:off x="6175375" y="5549900"/>
                <a:ext cx="31750" cy="34925"/>
              </a:xfrm>
              <a:custGeom>
                <a:avLst/>
                <a:gdLst/>
                <a:ahLst/>
                <a:cxnLst>
                  <a:cxn ang="0">
                    <a:pos x="10" y="0"/>
                  </a:cxn>
                  <a:cxn ang="0">
                    <a:pos x="10" y="0"/>
                  </a:cxn>
                  <a:cxn ang="0">
                    <a:pos x="8" y="2"/>
                  </a:cxn>
                  <a:cxn ang="0">
                    <a:pos x="8" y="2"/>
                  </a:cxn>
                  <a:cxn ang="0">
                    <a:pos x="4" y="4"/>
                  </a:cxn>
                  <a:cxn ang="0">
                    <a:pos x="0" y="6"/>
                  </a:cxn>
                  <a:cxn ang="0">
                    <a:pos x="0" y="10"/>
                  </a:cxn>
                  <a:cxn ang="0">
                    <a:pos x="0" y="14"/>
                  </a:cxn>
                  <a:cxn ang="0">
                    <a:pos x="0" y="14"/>
                  </a:cxn>
                  <a:cxn ang="0">
                    <a:pos x="4" y="20"/>
                  </a:cxn>
                  <a:cxn ang="0">
                    <a:pos x="10" y="22"/>
                  </a:cxn>
                  <a:cxn ang="0">
                    <a:pos x="10" y="22"/>
                  </a:cxn>
                  <a:cxn ang="0">
                    <a:pos x="12" y="22"/>
                  </a:cxn>
                  <a:cxn ang="0">
                    <a:pos x="12" y="22"/>
                  </a:cxn>
                  <a:cxn ang="0">
                    <a:pos x="16" y="20"/>
                  </a:cxn>
                  <a:cxn ang="0">
                    <a:pos x="20" y="16"/>
                  </a:cxn>
                  <a:cxn ang="0">
                    <a:pos x="20" y="12"/>
                  </a:cxn>
                  <a:cxn ang="0">
                    <a:pos x="20" y="8"/>
                  </a:cxn>
                  <a:cxn ang="0">
                    <a:pos x="20" y="8"/>
                  </a:cxn>
                  <a:cxn ang="0">
                    <a:pos x="16" y="2"/>
                  </a:cxn>
                  <a:cxn ang="0">
                    <a:pos x="10" y="0"/>
                  </a:cxn>
                </a:cxnLst>
                <a:rect l="0" t="0" r="r" b="b"/>
                <a:pathLst>
                  <a:path w="20" h="22">
                    <a:moveTo>
                      <a:pt x="10" y="0"/>
                    </a:moveTo>
                    <a:lnTo>
                      <a:pt x="10" y="0"/>
                    </a:lnTo>
                    <a:lnTo>
                      <a:pt x="8" y="2"/>
                    </a:lnTo>
                    <a:lnTo>
                      <a:pt x="8" y="2"/>
                    </a:lnTo>
                    <a:lnTo>
                      <a:pt x="4" y="4"/>
                    </a:lnTo>
                    <a:lnTo>
                      <a:pt x="0" y="6"/>
                    </a:lnTo>
                    <a:lnTo>
                      <a:pt x="0" y="10"/>
                    </a:lnTo>
                    <a:lnTo>
                      <a:pt x="0" y="14"/>
                    </a:lnTo>
                    <a:lnTo>
                      <a:pt x="0" y="14"/>
                    </a:lnTo>
                    <a:lnTo>
                      <a:pt x="4" y="20"/>
                    </a:lnTo>
                    <a:lnTo>
                      <a:pt x="10" y="22"/>
                    </a:lnTo>
                    <a:lnTo>
                      <a:pt x="10" y="22"/>
                    </a:lnTo>
                    <a:lnTo>
                      <a:pt x="12" y="22"/>
                    </a:lnTo>
                    <a:lnTo>
                      <a:pt x="12" y="22"/>
                    </a:lnTo>
                    <a:lnTo>
                      <a:pt x="16" y="20"/>
                    </a:lnTo>
                    <a:lnTo>
                      <a:pt x="20" y="16"/>
                    </a:lnTo>
                    <a:lnTo>
                      <a:pt x="20" y="12"/>
                    </a:lnTo>
                    <a:lnTo>
                      <a:pt x="20" y="8"/>
                    </a:lnTo>
                    <a:lnTo>
                      <a:pt x="20" y="8"/>
                    </a:lnTo>
                    <a:lnTo>
                      <a:pt x="16"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7" name="Freeform 245"/>
              <p:cNvSpPr>
                <a:spLocks/>
              </p:cNvSpPr>
              <p:nvPr/>
            </p:nvSpPr>
            <p:spPr bwMode="auto">
              <a:xfrm>
                <a:off x="6175375" y="5549900"/>
                <a:ext cx="31750" cy="34925"/>
              </a:xfrm>
              <a:custGeom>
                <a:avLst/>
                <a:gdLst/>
                <a:ahLst/>
                <a:cxnLst>
                  <a:cxn ang="0">
                    <a:pos x="10" y="0"/>
                  </a:cxn>
                  <a:cxn ang="0">
                    <a:pos x="10" y="0"/>
                  </a:cxn>
                  <a:cxn ang="0">
                    <a:pos x="8" y="2"/>
                  </a:cxn>
                  <a:cxn ang="0">
                    <a:pos x="8" y="2"/>
                  </a:cxn>
                  <a:cxn ang="0">
                    <a:pos x="4" y="4"/>
                  </a:cxn>
                  <a:cxn ang="0">
                    <a:pos x="0" y="6"/>
                  </a:cxn>
                  <a:cxn ang="0">
                    <a:pos x="0" y="10"/>
                  </a:cxn>
                  <a:cxn ang="0">
                    <a:pos x="0" y="14"/>
                  </a:cxn>
                  <a:cxn ang="0">
                    <a:pos x="0" y="14"/>
                  </a:cxn>
                  <a:cxn ang="0">
                    <a:pos x="4" y="20"/>
                  </a:cxn>
                  <a:cxn ang="0">
                    <a:pos x="10" y="22"/>
                  </a:cxn>
                  <a:cxn ang="0">
                    <a:pos x="10" y="22"/>
                  </a:cxn>
                  <a:cxn ang="0">
                    <a:pos x="12" y="22"/>
                  </a:cxn>
                  <a:cxn ang="0">
                    <a:pos x="12" y="22"/>
                  </a:cxn>
                  <a:cxn ang="0">
                    <a:pos x="16" y="20"/>
                  </a:cxn>
                  <a:cxn ang="0">
                    <a:pos x="20" y="16"/>
                  </a:cxn>
                  <a:cxn ang="0">
                    <a:pos x="20" y="12"/>
                  </a:cxn>
                  <a:cxn ang="0">
                    <a:pos x="20" y="8"/>
                  </a:cxn>
                  <a:cxn ang="0">
                    <a:pos x="20" y="8"/>
                  </a:cxn>
                  <a:cxn ang="0">
                    <a:pos x="16" y="2"/>
                  </a:cxn>
                  <a:cxn ang="0">
                    <a:pos x="10" y="0"/>
                  </a:cxn>
                </a:cxnLst>
                <a:rect l="0" t="0" r="r" b="b"/>
                <a:pathLst>
                  <a:path w="20" h="22">
                    <a:moveTo>
                      <a:pt x="10" y="0"/>
                    </a:moveTo>
                    <a:lnTo>
                      <a:pt x="10" y="0"/>
                    </a:lnTo>
                    <a:lnTo>
                      <a:pt x="8" y="2"/>
                    </a:lnTo>
                    <a:lnTo>
                      <a:pt x="8" y="2"/>
                    </a:lnTo>
                    <a:lnTo>
                      <a:pt x="4" y="4"/>
                    </a:lnTo>
                    <a:lnTo>
                      <a:pt x="0" y="6"/>
                    </a:lnTo>
                    <a:lnTo>
                      <a:pt x="0" y="10"/>
                    </a:lnTo>
                    <a:lnTo>
                      <a:pt x="0" y="14"/>
                    </a:lnTo>
                    <a:lnTo>
                      <a:pt x="0" y="14"/>
                    </a:lnTo>
                    <a:lnTo>
                      <a:pt x="4" y="20"/>
                    </a:lnTo>
                    <a:lnTo>
                      <a:pt x="10" y="22"/>
                    </a:lnTo>
                    <a:lnTo>
                      <a:pt x="10" y="22"/>
                    </a:lnTo>
                    <a:lnTo>
                      <a:pt x="12" y="22"/>
                    </a:lnTo>
                    <a:lnTo>
                      <a:pt x="12" y="22"/>
                    </a:lnTo>
                    <a:lnTo>
                      <a:pt x="16" y="20"/>
                    </a:lnTo>
                    <a:lnTo>
                      <a:pt x="20" y="16"/>
                    </a:lnTo>
                    <a:lnTo>
                      <a:pt x="20" y="12"/>
                    </a:lnTo>
                    <a:lnTo>
                      <a:pt x="20" y="8"/>
                    </a:lnTo>
                    <a:lnTo>
                      <a:pt x="20" y="8"/>
                    </a:lnTo>
                    <a:lnTo>
                      <a:pt x="16"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8" name="Freeform 246"/>
              <p:cNvSpPr>
                <a:spLocks/>
              </p:cNvSpPr>
              <p:nvPr/>
            </p:nvSpPr>
            <p:spPr bwMode="auto">
              <a:xfrm>
                <a:off x="5241925" y="5168900"/>
                <a:ext cx="73025" cy="73025"/>
              </a:xfrm>
              <a:custGeom>
                <a:avLst/>
                <a:gdLst/>
                <a:ahLst/>
                <a:cxnLst>
                  <a:cxn ang="0">
                    <a:pos x="22" y="0"/>
                  </a:cxn>
                  <a:cxn ang="0">
                    <a:pos x="22" y="0"/>
                  </a:cxn>
                  <a:cxn ang="0">
                    <a:pos x="14" y="2"/>
                  </a:cxn>
                  <a:cxn ang="0">
                    <a:pos x="6" y="8"/>
                  </a:cxn>
                  <a:cxn ang="0">
                    <a:pos x="6" y="8"/>
                  </a:cxn>
                  <a:cxn ang="0">
                    <a:pos x="2" y="14"/>
                  </a:cxn>
                  <a:cxn ang="0">
                    <a:pos x="0" y="24"/>
                  </a:cxn>
                  <a:cxn ang="0">
                    <a:pos x="2" y="32"/>
                  </a:cxn>
                  <a:cxn ang="0">
                    <a:pos x="6" y="40"/>
                  </a:cxn>
                  <a:cxn ang="0">
                    <a:pos x="6" y="40"/>
                  </a:cxn>
                  <a:cxn ang="0">
                    <a:pos x="14" y="44"/>
                  </a:cxn>
                  <a:cxn ang="0">
                    <a:pos x="22" y="46"/>
                  </a:cxn>
                  <a:cxn ang="0">
                    <a:pos x="22" y="46"/>
                  </a:cxn>
                  <a:cxn ang="0">
                    <a:pos x="32" y="44"/>
                  </a:cxn>
                  <a:cxn ang="0">
                    <a:pos x="40" y="40"/>
                  </a:cxn>
                  <a:cxn ang="0">
                    <a:pos x="40" y="40"/>
                  </a:cxn>
                  <a:cxn ang="0">
                    <a:pos x="44" y="32"/>
                  </a:cxn>
                  <a:cxn ang="0">
                    <a:pos x="46" y="24"/>
                  </a:cxn>
                  <a:cxn ang="0">
                    <a:pos x="44" y="14"/>
                  </a:cxn>
                  <a:cxn ang="0">
                    <a:pos x="40" y="8"/>
                  </a:cxn>
                  <a:cxn ang="0">
                    <a:pos x="40" y="8"/>
                  </a:cxn>
                  <a:cxn ang="0">
                    <a:pos x="32" y="2"/>
                  </a:cxn>
                  <a:cxn ang="0">
                    <a:pos x="22" y="0"/>
                  </a:cxn>
                </a:cxnLst>
                <a:rect l="0" t="0" r="r" b="b"/>
                <a:pathLst>
                  <a:path w="46" h="46">
                    <a:moveTo>
                      <a:pt x="22" y="0"/>
                    </a:moveTo>
                    <a:lnTo>
                      <a:pt x="22" y="0"/>
                    </a:lnTo>
                    <a:lnTo>
                      <a:pt x="14" y="2"/>
                    </a:lnTo>
                    <a:lnTo>
                      <a:pt x="6" y="8"/>
                    </a:lnTo>
                    <a:lnTo>
                      <a:pt x="6" y="8"/>
                    </a:lnTo>
                    <a:lnTo>
                      <a:pt x="2" y="14"/>
                    </a:lnTo>
                    <a:lnTo>
                      <a:pt x="0" y="24"/>
                    </a:lnTo>
                    <a:lnTo>
                      <a:pt x="2" y="32"/>
                    </a:lnTo>
                    <a:lnTo>
                      <a:pt x="6" y="40"/>
                    </a:lnTo>
                    <a:lnTo>
                      <a:pt x="6" y="40"/>
                    </a:lnTo>
                    <a:lnTo>
                      <a:pt x="14" y="44"/>
                    </a:lnTo>
                    <a:lnTo>
                      <a:pt x="22" y="46"/>
                    </a:lnTo>
                    <a:lnTo>
                      <a:pt x="22" y="46"/>
                    </a:lnTo>
                    <a:lnTo>
                      <a:pt x="32" y="44"/>
                    </a:lnTo>
                    <a:lnTo>
                      <a:pt x="40" y="40"/>
                    </a:lnTo>
                    <a:lnTo>
                      <a:pt x="40" y="40"/>
                    </a:lnTo>
                    <a:lnTo>
                      <a:pt x="44" y="32"/>
                    </a:lnTo>
                    <a:lnTo>
                      <a:pt x="46" y="24"/>
                    </a:lnTo>
                    <a:lnTo>
                      <a:pt x="44" y="14"/>
                    </a:lnTo>
                    <a:lnTo>
                      <a:pt x="40" y="8"/>
                    </a:lnTo>
                    <a:lnTo>
                      <a:pt x="40" y="8"/>
                    </a:lnTo>
                    <a:lnTo>
                      <a:pt x="32" y="2"/>
                    </a:lnTo>
                    <a:lnTo>
                      <a:pt x="2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9" name="Freeform 247"/>
              <p:cNvSpPr>
                <a:spLocks/>
              </p:cNvSpPr>
              <p:nvPr/>
            </p:nvSpPr>
            <p:spPr bwMode="auto">
              <a:xfrm>
                <a:off x="5241925" y="5168900"/>
                <a:ext cx="73025" cy="73025"/>
              </a:xfrm>
              <a:custGeom>
                <a:avLst/>
                <a:gdLst/>
                <a:ahLst/>
                <a:cxnLst>
                  <a:cxn ang="0">
                    <a:pos x="22" y="0"/>
                  </a:cxn>
                  <a:cxn ang="0">
                    <a:pos x="22" y="0"/>
                  </a:cxn>
                  <a:cxn ang="0">
                    <a:pos x="14" y="2"/>
                  </a:cxn>
                  <a:cxn ang="0">
                    <a:pos x="6" y="8"/>
                  </a:cxn>
                  <a:cxn ang="0">
                    <a:pos x="6" y="8"/>
                  </a:cxn>
                  <a:cxn ang="0">
                    <a:pos x="2" y="14"/>
                  </a:cxn>
                  <a:cxn ang="0">
                    <a:pos x="0" y="24"/>
                  </a:cxn>
                  <a:cxn ang="0">
                    <a:pos x="2" y="32"/>
                  </a:cxn>
                  <a:cxn ang="0">
                    <a:pos x="6" y="40"/>
                  </a:cxn>
                  <a:cxn ang="0">
                    <a:pos x="6" y="40"/>
                  </a:cxn>
                  <a:cxn ang="0">
                    <a:pos x="14" y="44"/>
                  </a:cxn>
                  <a:cxn ang="0">
                    <a:pos x="22" y="46"/>
                  </a:cxn>
                  <a:cxn ang="0">
                    <a:pos x="22" y="46"/>
                  </a:cxn>
                  <a:cxn ang="0">
                    <a:pos x="32" y="44"/>
                  </a:cxn>
                  <a:cxn ang="0">
                    <a:pos x="40" y="40"/>
                  </a:cxn>
                  <a:cxn ang="0">
                    <a:pos x="40" y="40"/>
                  </a:cxn>
                  <a:cxn ang="0">
                    <a:pos x="44" y="32"/>
                  </a:cxn>
                  <a:cxn ang="0">
                    <a:pos x="46" y="24"/>
                  </a:cxn>
                  <a:cxn ang="0">
                    <a:pos x="44" y="14"/>
                  </a:cxn>
                  <a:cxn ang="0">
                    <a:pos x="40" y="8"/>
                  </a:cxn>
                  <a:cxn ang="0">
                    <a:pos x="40" y="8"/>
                  </a:cxn>
                  <a:cxn ang="0">
                    <a:pos x="32" y="2"/>
                  </a:cxn>
                  <a:cxn ang="0">
                    <a:pos x="22" y="0"/>
                  </a:cxn>
                </a:cxnLst>
                <a:rect l="0" t="0" r="r" b="b"/>
                <a:pathLst>
                  <a:path w="46" h="46">
                    <a:moveTo>
                      <a:pt x="22" y="0"/>
                    </a:moveTo>
                    <a:lnTo>
                      <a:pt x="22" y="0"/>
                    </a:lnTo>
                    <a:lnTo>
                      <a:pt x="14" y="2"/>
                    </a:lnTo>
                    <a:lnTo>
                      <a:pt x="6" y="8"/>
                    </a:lnTo>
                    <a:lnTo>
                      <a:pt x="6" y="8"/>
                    </a:lnTo>
                    <a:lnTo>
                      <a:pt x="2" y="14"/>
                    </a:lnTo>
                    <a:lnTo>
                      <a:pt x="0" y="24"/>
                    </a:lnTo>
                    <a:lnTo>
                      <a:pt x="2" y="32"/>
                    </a:lnTo>
                    <a:lnTo>
                      <a:pt x="6" y="40"/>
                    </a:lnTo>
                    <a:lnTo>
                      <a:pt x="6" y="40"/>
                    </a:lnTo>
                    <a:lnTo>
                      <a:pt x="14" y="44"/>
                    </a:lnTo>
                    <a:lnTo>
                      <a:pt x="22" y="46"/>
                    </a:lnTo>
                    <a:lnTo>
                      <a:pt x="22" y="46"/>
                    </a:lnTo>
                    <a:lnTo>
                      <a:pt x="32" y="44"/>
                    </a:lnTo>
                    <a:lnTo>
                      <a:pt x="40" y="40"/>
                    </a:lnTo>
                    <a:lnTo>
                      <a:pt x="40" y="40"/>
                    </a:lnTo>
                    <a:lnTo>
                      <a:pt x="44" y="32"/>
                    </a:lnTo>
                    <a:lnTo>
                      <a:pt x="46" y="24"/>
                    </a:lnTo>
                    <a:lnTo>
                      <a:pt x="44" y="14"/>
                    </a:lnTo>
                    <a:lnTo>
                      <a:pt x="40" y="8"/>
                    </a:lnTo>
                    <a:lnTo>
                      <a:pt x="40" y="8"/>
                    </a:lnTo>
                    <a:lnTo>
                      <a:pt x="32" y="2"/>
                    </a:lnTo>
                    <a:lnTo>
                      <a:pt x="2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0" name="Freeform 248"/>
              <p:cNvSpPr>
                <a:spLocks/>
              </p:cNvSpPr>
              <p:nvPr/>
            </p:nvSpPr>
            <p:spPr bwMode="auto">
              <a:xfrm>
                <a:off x="5168900" y="5060950"/>
                <a:ext cx="63500" cy="66675"/>
              </a:xfrm>
              <a:custGeom>
                <a:avLst/>
                <a:gdLst/>
                <a:ahLst/>
                <a:cxnLst>
                  <a:cxn ang="0">
                    <a:pos x="20" y="0"/>
                  </a:cxn>
                  <a:cxn ang="0">
                    <a:pos x="20" y="0"/>
                  </a:cxn>
                  <a:cxn ang="0">
                    <a:pos x="12" y="2"/>
                  </a:cxn>
                  <a:cxn ang="0">
                    <a:pos x="6" y="6"/>
                  </a:cxn>
                  <a:cxn ang="0">
                    <a:pos x="6" y="6"/>
                  </a:cxn>
                  <a:cxn ang="0">
                    <a:pos x="0" y="14"/>
                  </a:cxn>
                  <a:cxn ang="0">
                    <a:pos x="0" y="22"/>
                  </a:cxn>
                  <a:cxn ang="0">
                    <a:pos x="0" y="28"/>
                  </a:cxn>
                  <a:cxn ang="0">
                    <a:pos x="6" y="36"/>
                  </a:cxn>
                  <a:cxn ang="0">
                    <a:pos x="6" y="36"/>
                  </a:cxn>
                  <a:cxn ang="0">
                    <a:pos x="12" y="40"/>
                  </a:cxn>
                  <a:cxn ang="0">
                    <a:pos x="20" y="42"/>
                  </a:cxn>
                  <a:cxn ang="0">
                    <a:pos x="20" y="42"/>
                  </a:cxn>
                  <a:cxn ang="0">
                    <a:pos x="28" y="40"/>
                  </a:cxn>
                  <a:cxn ang="0">
                    <a:pos x="34" y="36"/>
                  </a:cxn>
                  <a:cxn ang="0">
                    <a:pos x="34" y="36"/>
                  </a:cxn>
                  <a:cxn ang="0">
                    <a:pos x="38" y="28"/>
                  </a:cxn>
                  <a:cxn ang="0">
                    <a:pos x="40" y="22"/>
                  </a:cxn>
                  <a:cxn ang="0">
                    <a:pos x="38" y="14"/>
                  </a:cxn>
                  <a:cxn ang="0">
                    <a:pos x="34" y="6"/>
                  </a:cxn>
                  <a:cxn ang="0">
                    <a:pos x="34" y="6"/>
                  </a:cxn>
                  <a:cxn ang="0">
                    <a:pos x="28" y="2"/>
                  </a:cxn>
                  <a:cxn ang="0">
                    <a:pos x="20" y="0"/>
                  </a:cxn>
                </a:cxnLst>
                <a:rect l="0" t="0" r="r" b="b"/>
                <a:pathLst>
                  <a:path w="40" h="42">
                    <a:moveTo>
                      <a:pt x="20" y="0"/>
                    </a:moveTo>
                    <a:lnTo>
                      <a:pt x="20" y="0"/>
                    </a:lnTo>
                    <a:lnTo>
                      <a:pt x="12" y="2"/>
                    </a:lnTo>
                    <a:lnTo>
                      <a:pt x="6" y="6"/>
                    </a:lnTo>
                    <a:lnTo>
                      <a:pt x="6" y="6"/>
                    </a:lnTo>
                    <a:lnTo>
                      <a:pt x="0" y="14"/>
                    </a:lnTo>
                    <a:lnTo>
                      <a:pt x="0" y="22"/>
                    </a:lnTo>
                    <a:lnTo>
                      <a:pt x="0" y="28"/>
                    </a:lnTo>
                    <a:lnTo>
                      <a:pt x="6" y="36"/>
                    </a:lnTo>
                    <a:lnTo>
                      <a:pt x="6" y="36"/>
                    </a:lnTo>
                    <a:lnTo>
                      <a:pt x="12" y="40"/>
                    </a:lnTo>
                    <a:lnTo>
                      <a:pt x="20" y="42"/>
                    </a:lnTo>
                    <a:lnTo>
                      <a:pt x="20" y="42"/>
                    </a:lnTo>
                    <a:lnTo>
                      <a:pt x="28" y="40"/>
                    </a:lnTo>
                    <a:lnTo>
                      <a:pt x="34" y="36"/>
                    </a:lnTo>
                    <a:lnTo>
                      <a:pt x="34" y="36"/>
                    </a:lnTo>
                    <a:lnTo>
                      <a:pt x="38" y="28"/>
                    </a:lnTo>
                    <a:lnTo>
                      <a:pt x="40" y="22"/>
                    </a:lnTo>
                    <a:lnTo>
                      <a:pt x="38" y="14"/>
                    </a:lnTo>
                    <a:lnTo>
                      <a:pt x="34" y="6"/>
                    </a:lnTo>
                    <a:lnTo>
                      <a:pt x="34" y="6"/>
                    </a:lnTo>
                    <a:lnTo>
                      <a:pt x="28" y="2"/>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1" name="Freeform 249"/>
              <p:cNvSpPr>
                <a:spLocks/>
              </p:cNvSpPr>
              <p:nvPr/>
            </p:nvSpPr>
            <p:spPr bwMode="auto">
              <a:xfrm>
                <a:off x="5168900" y="5060950"/>
                <a:ext cx="63500" cy="66675"/>
              </a:xfrm>
              <a:custGeom>
                <a:avLst/>
                <a:gdLst/>
                <a:ahLst/>
                <a:cxnLst>
                  <a:cxn ang="0">
                    <a:pos x="20" y="0"/>
                  </a:cxn>
                  <a:cxn ang="0">
                    <a:pos x="20" y="0"/>
                  </a:cxn>
                  <a:cxn ang="0">
                    <a:pos x="12" y="2"/>
                  </a:cxn>
                  <a:cxn ang="0">
                    <a:pos x="6" y="6"/>
                  </a:cxn>
                  <a:cxn ang="0">
                    <a:pos x="6" y="6"/>
                  </a:cxn>
                  <a:cxn ang="0">
                    <a:pos x="0" y="14"/>
                  </a:cxn>
                  <a:cxn ang="0">
                    <a:pos x="0" y="22"/>
                  </a:cxn>
                  <a:cxn ang="0">
                    <a:pos x="0" y="28"/>
                  </a:cxn>
                  <a:cxn ang="0">
                    <a:pos x="6" y="36"/>
                  </a:cxn>
                  <a:cxn ang="0">
                    <a:pos x="6" y="36"/>
                  </a:cxn>
                  <a:cxn ang="0">
                    <a:pos x="12" y="40"/>
                  </a:cxn>
                  <a:cxn ang="0">
                    <a:pos x="20" y="42"/>
                  </a:cxn>
                  <a:cxn ang="0">
                    <a:pos x="20" y="42"/>
                  </a:cxn>
                  <a:cxn ang="0">
                    <a:pos x="28" y="40"/>
                  </a:cxn>
                  <a:cxn ang="0">
                    <a:pos x="34" y="36"/>
                  </a:cxn>
                  <a:cxn ang="0">
                    <a:pos x="34" y="36"/>
                  </a:cxn>
                  <a:cxn ang="0">
                    <a:pos x="38" y="28"/>
                  </a:cxn>
                  <a:cxn ang="0">
                    <a:pos x="40" y="22"/>
                  </a:cxn>
                  <a:cxn ang="0">
                    <a:pos x="38" y="14"/>
                  </a:cxn>
                  <a:cxn ang="0">
                    <a:pos x="34" y="6"/>
                  </a:cxn>
                  <a:cxn ang="0">
                    <a:pos x="34" y="6"/>
                  </a:cxn>
                  <a:cxn ang="0">
                    <a:pos x="28" y="2"/>
                  </a:cxn>
                  <a:cxn ang="0">
                    <a:pos x="20" y="0"/>
                  </a:cxn>
                </a:cxnLst>
                <a:rect l="0" t="0" r="r" b="b"/>
                <a:pathLst>
                  <a:path w="40" h="42">
                    <a:moveTo>
                      <a:pt x="20" y="0"/>
                    </a:moveTo>
                    <a:lnTo>
                      <a:pt x="20" y="0"/>
                    </a:lnTo>
                    <a:lnTo>
                      <a:pt x="12" y="2"/>
                    </a:lnTo>
                    <a:lnTo>
                      <a:pt x="6" y="6"/>
                    </a:lnTo>
                    <a:lnTo>
                      <a:pt x="6" y="6"/>
                    </a:lnTo>
                    <a:lnTo>
                      <a:pt x="0" y="14"/>
                    </a:lnTo>
                    <a:lnTo>
                      <a:pt x="0" y="22"/>
                    </a:lnTo>
                    <a:lnTo>
                      <a:pt x="0" y="28"/>
                    </a:lnTo>
                    <a:lnTo>
                      <a:pt x="6" y="36"/>
                    </a:lnTo>
                    <a:lnTo>
                      <a:pt x="6" y="36"/>
                    </a:lnTo>
                    <a:lnTo>
                      <a:pt x="12" y="40"/>
                    </a:lnTo>
                    <a:lnTo>
                      <a:pt x="20" y="42"/>
                    </a:lnTo>
                    <a:lnTo>
                      <a:pt x="20" y="42"/>
                    </a:lnTo>
                    <a:lnTo>
                      <a:pt x="28" y="40"/>
                    </a:lnTo>
                    <a:lnTo>
                      <a:pt x="34" y="36"/>
                    </a:lnTo>
                    <a:lnTo>
                      <a:pt x="34" y="36"/>
                    </a:lnTo>
                    <a:lnTo>
                      <a:pt x="38" y="28"/>
                    </a:lnTo>
                    <a:lnTo>
                      <a:pt x="40" y="22"/>
                    </a:lnTo>
                    <a:lnTo>
                      <a:pt x="38" y="14"/>
                    </a:lnTo>
                    <a:lnTo>
                      <a:pt x="34" y="6"/>
                    </a:lnTo>
                    <a:lnTo>
                      <a:pt x="34" y="6"/>
                    </a:lnTo>
                    <a:lnTo>
                      <a:pt x="28" y="2"/>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2" name="Freeform 250"/>
              <p:cNvSpPr>
                <a:spLocks/>
              </p:cNvSpPr>
              <p:nvPr/>
            </p:nvSpPr>
            <p:spPr bwMode="auto">
              <a:xfrm>
                <a:off x="5114925" y="4940300"/>
                <a:ext cx="57150" cy="60325"/>
              </a:xfrm>
              <a:custGeom>
                <a:avLst/>
                <a:gdLst/>
                <a:ahLst/>
                <a:cxnLst>
                  <a:cxn ang="0">
                    <a:pos x="18" y="0"/>
                  </a:cxn>
                  <a:cxn ang="0">
                    <a:pos x="18" y="0"/>
                  </a:cxn>
                  <a:cxn ang="0">
                    <a:pos x="10" y="2"/>
                  </a:cxn>
                  <a:cxn ang="0">
                    <a:pos x="4" y="6"/>
                  </a:cxn>
                  <a:cxn ang="0">
                    <a:pos x="4" y="6"/>
                  </a:cxn>
                  <a:cxn ang="0">
                    <a:pos x="0" y="12"/>
                  </a:cxn>
                  <a:cxn ang="0">
                    <a:pos x="0" y="20"/>
                  </a:cxn>
                  <a:cxn ang="0">
                    <a:pos x="0" y="26"/>
                  </a:cxn>
                  <a:cxn ang="0">
                    <a:pos x="4" y="32"/>
                  </a:cxn>
                  <a:cxn ang="0">
                    <a:pos x="4" y="32"/>
                  </a:cxn>
                  <a:cxn ang="0">
                    <a:pos x="10" y="36"/>
                  </a:cxn>
                  <a:cxn ang="0">
                    <a:pos x="18" y="38"/>
                  </a:cxn>
                  <a:cxn ang="0">
                    <a:pos x="18" y="38"/>
                  </a:cxn>
                  <a:cxn ang="0">
                    <a:pos x="24" y="36"/>
                  </a:cxn>
                  <a:cxn ang="0">
                    <a:pos x="30" y="32"/>
                  </a:cxn>
                  <a:cxn ang="0">
                    <a:pos x="30" y="32"/>
                  </a:cxn>
                  <a:cxn ang="0">
                    <a:pos x="34" y="26"/>
                  </a:cxn>
                  <a:cxn ang="0">
                    <a:pos x="36" y="20"/>
                  </a:cxn>
                  <a:cxn ang="0">
                    <a:pos x="34" y="12"/>
                  </a:cxn>
                  <a:cxn ang="0">
                    <a:pos x="30" y="6"/>
                  </a:cxn>
                  <a:cxn ang="0">
                    <a:pos x="30" y="6"/>
                  </a:cxn>
                  <a:cxn ang="0">
                    <a:pos x="24" y="2"/>
                  </a:cxn>
                  <a:cxn ang="0">
                    <a:pos x="18" y="0"/>
                  </a:cxn>
                </a:cxnLst>
                <a:rect l="0" t="0" r="r" b="b"/>
                <a:pathLst>
                  <a:path w="36" h="38">
                    <a:moveTo>
                      <a:pt x="18" y="0"/>
                    </a:moveTo>
                    <a:lnTo>
                      <a:pt x="18" y="0"/>
                    </a:lnTo>
                    <a:lnTo>
                      <a:pt x="10" y="2"/>
                    </a:lnTo>
                    <a:lnTo>
                      <a:pt x="4" y="6"/>
                    </a:lnTo>
                    <a:lnTo>
                      <a:pt x="4" y="6"/>
                    </a:lnTo>
                    <a:lnTo>
                      <a:pt x="0" y="12"/>
                    </a:lnTo>
                    <a:lnTo>
                      <a:pt x="0" y="20"/>
                    </a:lnTo>
                    <a:lnTo>
                      <a:pt x="0" y="26"/>
                    </a:lnTo>
                    <a:lnTo>
                      <a:pt x="4" y="32"/>
                    </a:lnTo>
                    <a:lnTo>
                      <a:pt x="4" y="32"/>
                    </a:lnTo>
                    <a:lnTo>
                      <a:pt x="10" y="36"/>
                    </a:lnTo>
                    <a:lnTo>
                      <a:pt x="18" y="38"/>
                    </a:lnTo>
                    <a:lnTo>
                      <a:pt x="18" y="38"/>
                    </a:lnTo>
                    <a:lnTo>
                      <a:pt x="24" y="36"/>
                    </a:lnTo>
                    <a:lnTo>
                      <a:pt x="30" y="32"/>
                    </a:lnTo>
                    <a:lnTo>
                      <a:pt x="30" y="32"/>
                    </a:lnTo>
                    <a:lnTo>
                      <a:pt x="34" y="26"/>
                    </a:lnTo>
                    <a:lnTo>
                      <a:pt x="36" y="20"/>
                    </a:lnTo>
                    <a:lnTo>
                      <a:pt x="34" y="12"/>
                    </a:lnTo>
                    <a:lnTo>
                      <a:pt x="30" y="6"/>
                    </a:lnTo>
                    <a:lnTo>
                      <a:pt x="30" y="6"/>
                    </a:lnTo>
                    <a:lnTo>
                      <a:pt x="24" y="2"/>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3" name="Freeform 251"/>
              <p:cNvSpPr>
                <a:spLocks/>
              </p:cNvSpPr>
              <p:nvPr/>
            </p:nvSpPr>
            <p:spPr bwMode="auto">
              <a:xfrm>
                <a:off x="5114925" y="4940300"/>
                <a:ext cx="57150" cy="60325"/>
              </a:xfrm>
              <a:custGeom>
                <a:avLst/>
                <a:gdLst/>
                <a:ahLst/>
                <a:cxnLst>
                  <a:cxn ang="0">
                    <a:pos x="18" y="0"/>
                  </a:cxn>
                  <a:cxn ang="0">
                    <a:pos x="18" y="0"/>
                  </a:cxn>
                  <a:cxn ang="0">
                    <a:pos x="10" y="2"/>
                  </a:cxn>
                  <a:cxn ang="0">
                    <a:pos x="4" y="6"/>
                  </a:cxn>
                  <a:cxn ang="0">
                    <a:pos x="4" y="6"/>
                  </a:cxn>
                  <a:cxn ang="0">
                    <a:pos x="0" y="12"/>
                  </a:cxn>
                  <a:cxn ang="0">
                    <a:pos x="0" y="20"/>
                  </a:cxn>
                  <a:cxn ang="0">
                    <a:pos x="0" y="26"/>
                  </a:cxn>
                  <a:cxn ang="0">
                    <a:pos x="4" y="32"/>
                  </a:cxn>
                  <a:cxn ang="0">
                    <a:pos x="4" y="32"/>
                  </a:cxn>
                  <a:cxn ang="0">
                    <a:pos x="10" y="36"/>
                  </a:cxn>
                  <a:cxn ang="0">
                    <a:pos x="18" y="38"/>
                  </a:cxn>
                  <a:cxn ang="0">
                    <a:pos x="18" y="38"/>
                  </a:cxn>
                  <a:cxn ang="0">
                    <a:pos x="24" y="36"/>
                  </a:cxn>
                  <a:cxn ang="0">
                    <a:pos x="30" y="32"/>
                  </a:cxn>
                  <a:cxn ang="0">
                    <a:pos x="30" y="32"/>
                  </a:cxn>
                  <a:cxn ang="0">
                    <a:pos x="34" y="26"/>
                  </a:cxn>
                  <a:cxn ang="0">
                    <a:pos x="36" y="20"/>
                  </a:cxn>
                  <a:cxn ang="0">
                    <a:pos x="34" y="12"/>
                  </a:cxn>
                  <a:cxn ang="0">
                    <a:pos x="30" y="6"/>
                  </a:cxn>
                  <a:cxn ang="0">
                    <a:pos x="30" y="6"/>
                  </a:cxn>
                  <a:cxn ang="0">
                    <a:pos x="24" y="2"/>
                  </a:cxn>
                  <a:cxn ang="0">
                    <a:pos x="18" y="0"/>
                  </a:cxn>
                </a:cxnLst>
                <a:rect l="0" t="0" r="r" b="b"/>
                <a:pathLst>
                  <a:path w="36" h="38">
                    <a:moveTo>
                      <a:pt x="18" y="0"/>
                    </a:moveTo>
                    <a:lnTo>
                      <a:pt x="18" y="0"/>
                    </a:lnTo>
                    <a:lnTo>
                      <a:pt x="10" y="2"/>
                    </a:lnTo>
                    <a:lnTo>
                      <a:pt x="4" y="6"/>
                    </a:lnTo>
                    <a:lnTo>
                      <a:pt x="4" y="6"/>
                    </a:lnTo>
                    <a:lnTo>
                      <a:pt x="0" y="12"/>
                    </a:lnTo>
                    <a:lnTo>
                      <a:pt x="0" y="20"/>
                    </a:lnTo>
                    <a:lnTo>
                      <a:pt x="0" y="26"/>
                    </a:lnTo>
                    <a:lnTo>
                      <a:pt x="4" y="32"/>
                    </a:lnTo>
                    <a:lnTo>
                      <a:pt x="4" y="32"/>
                    </a:lnTo>
                    <a:lnTo>
                      <a:pt x="10" y="36"/>
                    </a:lnTo>
                    <a:lnTo>
                      <a:pt x="18" y="38"/>
                    </a:lnTo>
                    <a:lnTo>
                      <a:pt x="18" y="38"/>
                    </a:lnTo>
                    <a:lnTo>
                      <a:pt x="24" y="36"/>
                    </a:lnTo>
                    <a:lnTo>
                      <a:pt x="30" y="32"/>
                    </a:lnTo>
                    <a:lnTo>
                      <a:pt x="30" y="32"/>
                    </a:lnTo>
                    <a:lnTo>
                      <a:pt x="34" y="26"/>
                    </a:lnTo>
                    <a:lnTo>
                      <a:pt x="36" y="20"/>
                    </a:lnTo>
                    <a:lnTo>
                      <a:pt x="34" y="12"/>
                    </a:lnTo>
                    <a:lnTo>
                      <a:pt x="30" y="6"/>
                    </a:lnTo>
                    <a:lnTo>
                      <a:pt x="30" y="6"/>
                    </a:lnTo>
                    <a:lnTo>
                      <a:pt x="24" y="2"/>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4" name="Freeform 252"/>
              <p:cNvSpPr>
                <a:spLocks/>
              </p:cNvSpPr>
              <p:nvPr/>
            </p:nvSpPr>
            <p:spPr bwMode="auto">
              <a:xfrm>
                <a:off x="5080000" y="4813300"/>
                <a:ext cx="53975" cy="53975"/>
              </a:xfrm>
              <a:custGeom>
                <a:avLst/>
                <a:gdLst/>
                <a:ahLst/>
                <a:cxnLst>
                  <a:cxn ang="0">
                    <a:pos x="18" y="0"/>
                  </a:cxn>
                  <a:cxn ang="0">
                    <a:pos x="18" y="0"/>
                  </a:cxn>
                  <a:cxn ang="0">
                    <a:pos x="12" y="2"/>
                  </a:cxn>
                  <a:cxn ang="0">
                    <a:pos x="6" y="4"/>
                  </a:cxn>
                  <a:cxn ang="0">
                    <a:pos x="6" y="4"/>
                  </a:cxn>
                  <a:cxn ang="0">
                    <a:pos x="2" y="10"/>
                  </a:cxn>
                  <a:cxn ang="0">
                    <a:pos x="0" y="16"/>
                  </a:cxn>
                  <a:cxn ang="0">
                    <a:pos x="2" y="22"/>
                  </a:cxn>
                  <a:cxn ang="0">
                    <a:pos x="6" y="28"/>
                  </a:cxn>
                  <a:cxn ang="0">
                    <a:pos x="6" y="28"/>
                  </a:cxn>
                  <a:cxn ang="0">
                    <a:pos x="12" y="32"/>
                  </a:cxn>
                  <a:cxn ang="0">
                    <a:pos x="18" y="34"/>
                  </a:cxn>
                  <a:cxn ang="0">
                    <a:pos x="18" y="34"/>
                  </a:cxn>
                  <a:cxn ang="0">
                    <a:pos x="24" y="32"/>
                  </a:cxn>
                  <a:cxn ang="0">
                    <a:pos x="30" y="28"/>
                  </a:cxn>
                  <a:cxn ang="0">
                    <a:pos x="30" y="28"/>
                  </a:cxn>
                  <a:cxn ang="0">
                    <a:pos x="32" y="22"/>
                  </a:cxn>
                  <a:cxn ang="0">
                    <a:pos x="34" y="16"/>
                  </a:cxn>
                  <a:cxn ang="0">
                    <a:pos x="32" y="10"/>
                  </a:cxn>
                  <a:cxn ang="0">
                    <a:pos x="30" y="4"/>
                  </a:cxn>
                  <a:cxn ang="0">
                    <a:pos x="30" y="4"/>
                  </a:cxn>
                  <a:cxn ang="0">
                    <a:pos x="24" y="2"/>
                  </a:cxn>
                  <a:cxn ang="0">
                    <a:pos x="18" y="0"/>
                  </a:cxn>
                </a:cxnLst>
                <a:rect l="0" t="0" r="r" b="b"/>
                <a:pathLst>
                  <a:path w="34" h="34">
                    <a:moveTo>
                      <a:pt x="18" y="0"/>
                    </a:moveTo>
                    <a:lnTo>
                      <a:pt x="18" y="0"/>
                    </a:lnTo>
                    <a:lnTo>
                      <a:pt x="12" y="2"/>
                    </a:lnTo>
                    <a:lnTo>
                      <a:pt x="6" y="4"/>
                    </a:lnTo>
                    <a:lnTo>
                      <a:pt x="6" y="4"/>
                    </a:lnTo>
                    <a:lnTo>
                      <a:pt x="2" y="10"/>
                    </a:lnTo>
                    <a:lnTo>
                      <a:pt x="0" y="16"/>
                    </a:lnTo>
                    <a:lnTo>
                      <a:pt x="2" y="22"/>
                    </a:lnTo>
                    <a:lnTo>
                      <a:pt x="6" y="28"/>
                    </a:lnTo>
                    <a:lnTo>
                      <a:pt x="6" y="28"/>
                    </a:lnTo>
                    <a:lnTo>
                      <a:pt x="12" y="32"/>
                    </a:lnTo>
                    <a:lnTo>
                      <a:pt x="18" y="34"/>
                    </a:lnTo>
                    <a:lnTo>
                      <a:pt x="18" y="34"/>
                    </a:lnTo>
                    <a:lnTo>
                      <a:pt x="24" y="32"/>
                    </a:lnTo>
                    <a:lnTo>
                      <a:pt x="30" y="28"/>
                    </a:lnTo>
                    <a:lnTo>
                      <a:pt x="30" y="28"/>
                    </a:lnTo>
                    <a:lnTo>
                      <a:pt x="32" y="22"/>
                    </a:lnTo>
                    <a:lnTo>
                      <a:pt x="34" y="16"/>
                    </a:lnTo>
                    <a:lnTo>
                      <a:pt x="32" y="10"/>
                    </a:lnTo>
                    <a:lnTo>
                      <a:pt x="30" y="4"/>
                    </a:lnTo>
                    <a:lnTo>
                      <a:pt x="30" y="4"/>
                    </a:lnTo>
                    <a:lnTo>
                      <a:pt x="24" y="2"/>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5" name="Freeform 253"/>
              <p:cNvSpPr>
                <a:spLocks/>
              </p:cNvSpPr>
              <p:nvPr/>
            </p:nvSpPr>
            <p:spPr bwMode="auto">
              <a:xfrm>
                <a:off x="5080000" y="4813300"/>
                <a:ext cx="53975" cy="53975"/>
              </a:xfrm>
              <a:custGeom>
                <a:avLst/>
                <a:gdLst/>
                <a:ahLst/>
                <a:cxnLst>
                  <a:cxn ang="0">
                    <a:pos x="18" y="0"/>
                  </a:cxn>
                  <a:cxn ang="0">
                    <a:pos x="18" y="0"/>
                  </a:cxn>
                  <a:cxn ang="0">
                    <a:pos x="12" y="2"/>
                  </a:cxn>
                  <a:cxn ang="0">
                    <a:pos x="6" y="4"/>
                  </a:cxn>
                  <a:cxn ang="0">
                    <a:pos x="6" y="4"/>
                  </a:cxn>
                  <a:cxn ang="0">
                    <a:pos x="2" y="10"/>
                  </a:cxn>
                  <a:cxn ang="0">
                    <a:pos x="0" y="16"/>
                  </a:cxn>
                  <a:cxn ang="0">
                    <a:pos x="2" y="22"/>
                  </a:cxn>
                  <a:cxn ang="0">
                    <a:pos x="6" y="28"/>
                  </a:cxn>
                  <a:cxn ang="0">
                    <a:pos x="6" y="28"/>
                  </a:cxn>
                  <a:cxn ang="0">
                    <a:pos x="12" y="32"/>
                  </a:cxn>
                  <a:cxn ang="0">
                    <a:pos x="18" y="34"/>
                  </a:cxn>
                  <a:cxn ang="0">
                    <a:pos x="18" y="34"/>
                  </a:cxn>
                  <a:cxn ang="0">
                    <a:pos x="24" y="32"/>
                  </a:cxn>
                  <a:cxn ang="0">
                    <a:pos x="30" y="28"/>
                  </a:cxn>
                  <a:cxn ang="0">
                    <a:pos x="30" y="28"/>
                  </a:cxn>
                  <a:cxn ang="0">
                    <a:pos x="32" y="22"/>
                  </a:cxn>
                  <a:cxn ang="0">
                    <a:pos x="34" y="16"/>
                  </a:cxn>
                  <a:cxn ang="0">
                    <a:pos x="32" y="10"/>
                  </a:cxn>
                  <a:cxn ang="0">
                    <a:pos x="30" y="4"/>
                  </a:cxn>
                  <a:cxn ang="0">
                    <a:pos x="30" y="4"/>
                  </a:cxn>
                  <a:cxn ang="0">
                    <a:pos x="24" y="2"/>
                  </a:cxn>
                  <a:cxn ang="0">
                    <a:pos x="18" y="0"/>
                  </a:cxn>
                </a:cxnLst>
                <a:rect l="0" t="0" r="r" b="b"/>
                <a:pathLst>
                  <a:path w="34" h="34">
                    <a:moveTo>
                      <a:pt x="18" y="0"/>
                    </a:moveTo>
                    <a:lnTo>
                      <a:pt x="18" y="0"/>
                    </a:lnTo>
                    <a:lnTo>
                      <a:pt x="12" y="2"/>
                    </a:lnTo>
                    <a:lnTo>
                      <a:pt x="6" y="4"/>
                    </a:lnTo>
                    <a:lnTo>
                      <a:pt x="6" y="4"/>
                    </a:lnTo>
                    <a:lnTo>
                      <a:pt x="2" y="10"/>
                    </a:lnTo>
                    <a:lnTo>
                      <a:pt x="0" y="16"/>
                    </a:lnTo>
                    <a:lnTo>
                      <a:pt x="2" y="22"/>
                    </a:lnTo>
                    <a:lnTo>
                      <a:pt x="6" y="28"/>
                    </a:lnTo>
                    <a:lnTo>
                      <a:pt x="6" y="28"/>
                    </a:lnTo>
                    <a:lnTo>
                      <a:pt x="12" y="32"/>
                    </a:lnTo>
                    <a:lnTo>
                      <a:pt x="18" y="34"/>
                    </a:lnTo>
                    <a:lnTo>
                      <a:pt x="18" y="34"/>
                    </a:lnTo>
                    <a:lnTo>
                      <a:pt x="24" y="32"/>
                    </a:lnTo>
                    <a:lnTo>
                      <a:pt x="30" y="28"/>
                    </a:lnTo>
                    <a:lnTo>
                      <a:pt x="30" y="28"/>
                    </a:lnTo>
                    <a:lnTo>
                      <a:pt x="32" y="22"/>
                    </a:lnTo>
                    <a:lnTo>
                      <a:pt x="34" y="16"/>
                    </a:lnTo>
                    <a:lnTo>
                      <a:pt x="32" y="10"/>
                    </a:lnTo>
                    <a:lnTo>
                      <a:pt x="30" y="4"/>
                    </a:lnTo>
                    <a:lnTo>
                      <a:pt x="30" y="4"/>
                    </a:lnTo>
                    <a:lnTo>
                      <a:pt x="24" y="2"/>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6" name="Freeform 254"/>
              <p:cNvSpPr>
                <a:spLocks/>
              </p:cNvSpPr>
              <p:nvPr/>
            </p:nvSpPr>
            <p:spPr bwMode="auto">
              <a:xfrm>
                <a:off x="5070475" y="4679950"/>
                <a:ext cx="47625" cy="47625"/>
              </a:xfrm>
              <a:custGeom>
                <a:avLst/>
                <a:gdLst/>
                <a:ahLst/>
                <a:cxnLst>
                  <a:cxn ang="0">
                    <a:pos x="16" y="0"/>
                  </a:cxn>
                  <a:cxn ang="0">
                    <a:pos x="16" y="0"/>
                  </a:cxn>
                  <a:cxn ang="0">
                    <a:pos x="10" y="2"/>
                  </a:cxn>
                  <a:cxn ang="0">
                    <a:pos x="6" y="4"/>
                  </a:cxn>
                  <a:cxn ang="0">
                    <a:pos x="6" y="4"/>
                  </a:cxn>
                  <a:cxn ang="0">
                    <a:pos x="2" y="10"/>
                  </a:cxn>
                  <a:cxn ang="0">
                    <a:pos x="0" y="16"/>
                  </a:cxn>
                  <a:cxn ang="0">
                    <a:pos x="2" y="20"/>
                  </a:cxn>
                  <a:cxn ang="0">
                    <a:pos x="6" y="26"/>
                  </a:cxn>
                  <a:cxn ang="0">
                    <a:pos x="6" y="26"/>
                  </a:cxn>
                  <a:cxn ang="0">
                    <a:pos x="10" y="30"/>
                  </a:cxn>
                  <a:cxn ang="0">
                    <a:pos x="16" y="30"/>
                  </a:cxn>
                  <a:cxn ang="0">
                    <a:pos x="16" y="30"/>
                  </a:cxn>
                  <a:cxn ang="0">
                    <a:pos x="22" y="30"/>
                  </a:cxn>
                  <a:cxn ang="0">
                    <a:pos x="26" y="26"/>
                  </a:cxn>
                  <a:cxn ang="0">
                    <a:pos x="26" y="26"/>
                  </a:cxn>
                  <a:cxn ang="0">
                    <a:pos x="30" y="20"/>
                  </a:cxn>
                  <a:cxn ang="0">
                    <a:pos x="30" y="16"/>
                  </a:cxn>
                  <a:cxn ang="0">
                    <a:pos x="30" y="10"/>
                  </a:cxn>
                  <a:cxn ang="0">
                    <a:pos x="26" y="4"/>
                  </a:cxn>
                  <a:cxn ang="0">
                    <a:pos x="26" y="4"/>
                  </a:cxn>
                  <a:cxn ang="0">
                    <a:pos x="22" y="2"/>
                  </a:cxn>
                  <a:cxn ang="0">
                    <a:pos x="16" y="0"/>
                  </a:cxn>
                </a:cxnLst>
                <a:rect l="0" t="0" r="r" b="b"/>
                <a:pathLst>
                  <a:path w="30" h="30">
                    <a:moveTo>
                      <a:pt x="16" y="0"/>
                    </a:moveTo>
                    <a:lnTo>
                      <a:pt x="16" y="0"/>
                    </a:lnTo>
                    <a:lnTo>
                      <a:pt x="10" y="2"/>
                    </a:lnTo>
                    <a:lnTo>
                      <a:pt x="6" y="4"/>
                    </a:lnTo>
                    <a:lnTo>
                      <a:pt x="6" y="4"/>
                    </a:lnTo>
                    <a:lnTo>
                      <a:pt x="2" y="10"/>
                    </a:lnTo>
                    <a:lnTo>
                      <a:pt x="0" y="16"/>
                    </a:lnTo>
                    <a:lnTo>
                      <a:pt x="2" y="20"/>
                    </a:lnTo>
                    <a:lnTo>
                      <a:pt x="6" y="26"/>
                    </a:lnTo>
                    <a:lnTo>
                      <a:pt x="6" y="26"/>
                    </a:lnTo>
                    <a:lnTo>
                      <a:pt x="10" y="30"/>
                    </a:lnTo>
                    <a:lnTo>
                      <a:pt x="16" y="30"/>
                    </a:lnTo>
                    <a:lnTo>
                      <a:pt x="16" y="30"/>
                    </a:lnTo>
                    <a:lnTo>
                      <a:pt x="22" y="30"/>
                    </a:lnTo>
                    <a:lnTo>
                      <a:pt x="26" y="26"/>
                    </a:lnTo>
                    <a:lnTo>
                      <a:pt x="26" y="26"/>
                    </a:lnTo>
                    <a:lnTo>
                      <a:pt x="30" y="20"/>
                    </a:lnTo>
                    <a:lnTo>
                      <a:pt x="30" y="16"/>
                    </a:lnTo>
                    <a:lnTo>
                      <a:pt x="30" y="10"/>
                    </a:lnTo>
                    <a:lnTo>
                      <a:pt x="26" y="4"/>
                    </a:lnTo>
                    <a:lnTo>
                      <a:pt x="26" y="4"/>
                    </a:lnTo>
                    <a:lnTo>
                      <a:pt x="22" y="2"/>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7" name="Freeform 255"/>
              <p:cNvSpPr>
                <a:spLocks/>
              </p:cNvSpPr>
              <p:nvPr/>
            </p:nvSpPr>
            <p:spPr bwMode="auto">
              <a:xfrm>
                <a:off x="5070475" y="4679950"/>
                <a:ext cx="47625" cy="47625"/>
              </a:xfrm>
              <a:custGeom>
                <a:avLst/>
                <a:gdLst/>
                <a:ahLst/>
                <a:cxnLst>
                  <a:cxn ang="0">
                    <a:pos x="16" y="0"/>
                  </a:cxn>
                  <a:cxn ang="0">
                    <a:pos x="16" y="0"/>
                  </a:cxn>
                  <a:cxn ang="0">
                    <a:pos x="10" y="2"/>
                  </a:cxn>
                  <a:cxn ang="0">
                    <a:pos x="6" y="4"/>
                  </a:cxn>
                  <a:cxn ang="0">
                    <a:pos x="6" y="4"/>
                  </a:cxn>
                  <a:cxn ang="0">
                    <a:pos x="2" y="10"/>
                  </a:cxn>
                  <a:cxn ang="0">
                    <a:pos x="0" y="16"/>
                  </a:cxn>
                  <a:cxn ang="0">
                    <a:pos x="2" y="20"/>
                  </a:cxn>
                  <a:cxn ang="0">
                    <a:pos x="6" y="26"/>
                  </a:cxn>
                  <a:cxn ang="0">
                    <a:pos x="6" y="26"/>
                  </a:cxn>
                  <a:cxn ang="0">
                    <a:pos x="10" y="30"/>
                  </a:cxn>
                  <a:cxn ang="0">
                    <a:pos x="16" y="30"/>
                  </a:cxn>
                  <a:cxn ang="0">
                    <a:pos x="16" y="30"/>
                  </a:cxn>
                  <a:cxn ang="0">
                    <a:pos x="22" y="30"/>
                  </a:cxn>
                  <a:cxn ang="0">
                    <a:pos x="26" y="26"/>
                  </a:cxn>
                  <a:cxn ang="0">
                    <a:pos x="26" y="26"/>
                  </a:cxn>
                  <a:cxn ang="0">
                    <a:pos x="30" y="20"/>
                  </a:cxn>
                  <a:cxn ang="0">
                    <a:pos x="30" y="16"/>
                  </a:cxn>
                  <a:cxn ang="0">
                    <a:pos x="30" y="10"/>
                  </a:cxn>
                  <a:cxn ang="0">
                    <a:pos x="26" y="4"/>
                  </a:cxn>
                  <a:cxn ang="0">
                    <a:pos x="26" y="4"/>
                  </a:cxn>
                  <a:cxn ang="0">
                    <a:pos x="22" y="2"/>
                  </a:cxn>
                  <a:cxn ang="0">
                    <a:pos x="16" y="0"/>
                  </a:cxn>
                </a:cxnLst>
                <a:rect l="0" t="0" r="r" b="b"/>
                <a:pathLst>
                  <a:path w="30" h="30">
                    <a:moveTo>
                      <a:pt x="16" y="0"/>
                    </a:moveTo>
                    <a:lnTo>
                      <a:pt x="16" y="0"/>
                    </a:lnTo>
                    <a:lnTo>
                      <a:pt x="10" y="2"/>
                    </a:lnTo>
                    <a:lnTo>
                      <a:pt x="6" y="4"/>
                    </a:lnTo>
                    <a:lnTo>
                      <a:pt x="6" y="4"/>
                    </a:lnTo>
                    <a:lnTo>
                      <a:pt x="2" y="10"/>
                    </a:lnTo>
                    <a:lnTo>
                      <a:pt x="0" y="16"/>
                    </a:lnTo>
                    <a:lnTo>
                      <a:pt x="2" y="20"/>
                    </a:lnTo>
                    <a:lnTo>
                      <a:pt x="6" y="26"/>
                    </a:lnTo>
                    <a:lnTo>
                      <a:pt x="6" y="26"/>
                    </a:lnTo>
                    <a:lnTo>
                      <a:pt x="10" y="30"/>
                    </a:lnTo>
                    <a:lnTo>
                      <a:pt x="16" y="30"/>
                    </a:lnTo>
                    <a:lnTo>
                      <a:pt x="16" y="30"/>
                    </a:lnTo>
                    <a:lnTo>
                      <a:pt x="22" y="30"/>
                    </a:lnTo>
                    <a:lnTo>
                      <a:pt x="26" y="26"/>
                    </a:lnTo>
                    <a:lnTo>
                      <a:pt x="26" y="26"/>
                    </a:lnTo>
                    <a:lnTo>
                      <a:pt x="30" y="20"/>
                    </a:lnTo>
                    <a:lnTo>
                      <a:pt x="30" y="16"/>
                    </a:lnTo>
                    <a:lnTo>
                      <a:pt x="30" y="10"/>
                    </a:lnTo>
                    <a:lnTo>
                      <a:pt x="26" y="4"/>
                    </a:lnTo>
                    <a:lnTo>
                      <a:pt x="26" y="4"/>
                    </a:lnTo>
                    <a:lnTo>
                      <a:pt x="22" y="2"/>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8" name="Freeform 256"/>
              <p:cNvSpPr>
                <a:spLocks/>
              </p:cNvSpPr>
              <p:nvPr/>
            </p:nvSpPr>
            <p:spPr bwMode="auto">
              <a:xfrm>
                <a:off x="5086350" y="4546600"/>
                <a:ext cx="41275" cy="44450"/>
              </a:xfrm>
              <a:custGeom>
                <a:avLst/>
                <a:gdLst/>
                <a:ahLst/>
                <a:cxnLst>
                  <a:cxn ang="0">
                    <a:pos x="14" y="0"/>
                  </a:cxn>
                  <a:cxn ang="0">
                    <a:pos x="14" y="0"/>
                  </a:cxn>
                  <a:cxn ang="0">
                    <a:pos x="8" y="2"/>
                  </a:cxn>
                  <a:cxn ang="0">
                    <a:pos x="4" y="4"/>
                  </a:cxn>
                  <a:cxn ang="0">
                    <a:pos x="4" y="4"/>
                  </a:cxn>
                  <a:cxn ang="0">
                    <a:pos x="0" y="8"/>
                  </a:cxn>
                  <a:cxn ang="0">
                    <a:pos x="0" y="14"/>
                  </a:cxn>
                  <a:cxn ang="0">
                    <a:pos x="0" y="18"/>
                  </a:cxn>
                  <a:cxn ang="0">
                    <a:pos x="4" y="24"/>
                  </a:cxn>
                  <a:cxn ang="0">
                    <a:pos x="4" y="24"/>
                  </a:cxn>
                  <a:cxn ang="0">
                    <a:pos x="8" y="26"/>
                  </a:cxn>
                  <a:cxn ang="0">
                    <a:pos x="14" y="28"/>
                  </a:cxn>
                  <a:cxn ang="0">
                    <a:pos x="14" y="28"/>
                  </a:cxn>
                  <a:cxn ang="0">
                    <a:pos x="18" y="26"/>
                  </a:cxn>
                  <a:cxn ang="0">
                    <a:pos x="22" y="24"/>
                  </a:cxn>
                  <a:cxn ang="0">
                    <a:pos x="22" y="24"/>
                  </a:cxn>
                  <a:cxn ang="0">
                    <a:pos x="26" y="18"/>
                  </a:cxn>
                  <a:cxn ang="0">
                    <a:pos x="26" y="14"/>
                  </a:cxn>
                  <a:cxn ang="0">
                    <a:pos x="26" y="8"/>
                  </a:cxn>
                  <a:cxn ang="0">
                    <a:pos x="22" y="4"/>
                  </a:cxn>
                  <a:cxn ang="0">
                    <a:pos x="22" y="4"/>
                  </a:cxn>
                  <a:cxn ang="0">
                    <a:pos x="18" y="2"/>
                  </a:cxn>
                  <a:cxn ang="0">
                    <a:pos x="14" y="0"/>
                  </a:cxn>
                </a:cxnLst>
                <a:rect l="0" t="0" r="r" b="b"/>
                <a:pathLst>
                  <a:path w="26" h="28">
                    <a:moveTo>
                      <a:pt x="14" y="0"/>
                    </a:moveTo>
                    <a:lnTo>
                      <a:pt x="14" y="0"/>
                    </a:lnTo>
                    <a:lnTo>
                      <a:pt x="8" y="2"/>
                    </a:lnTo>
                    <a:lnTo>
                      <a:pt x="4" y="4"/>
                    </a:lnTo>
                    <a:lnTo>
                      <a:pt x="4" y="4"/>
                    </a:lnTo>
                    <a:lnTo>
                      <a:pt x="0" y="8"/>
                    </a:lnTo>
                    <a:lnTo>
                      <a:pt x="0" y="14"/>
                    </a:lnTo>
                    <a:lnTo>
                      <a:pt x="0" y="18"/>
                    </a:lnTo>
                    <a:lnTo>
                      <a:pt x="4" y="24"/>
                    </a:lnTo>
                    <a:lnTo>
                      <a:pt x="4" y="24"/>
                    </a:lnTo>
                    <a:lnTo>
                      <a:pt x="8" y="26"/>
                    </a:lnTo>
                    <a:lnTo>
                      <a:pt x="14" y="28"/>
                    </a:lnTo>
                    <a:lnTo>
                      <a:pt x="14" y="28"/>
                    </a:lnTo>
                    <a:lnTo>
                      <a:pt x="18" y="26"/>
                    </a:lnTo>
                    <a:lnTo>
                      <a:pt x="22" y="24"/>
                    </a:lnTo>
                    <a:lnTo>
                      <a:pt x="22" y="24"/>
                    </a:lnTo>
                    <a:lnTo>
                      <a:pt x="26" y="18"/>
                    </a:lnTo>
                    <a:lnTo>
                      <a:pt x="26" y="14"/>
                    </a:lnTo>
                    <a:lnTo>
                      <a:pt x="26" y="8"/>
                    </a:lnTo>
                    <a:lnTo>
                      <a:pt x="22" y="4"/>
                    </a:lnTo>
                    <a:lnTo>
                      <a:pt x="22" y="4"/>
                    </a:lnTo>
                    <a:lnTo>
                      <a:pt x="18" y="2"/>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9" name="Freeform 257"/>
              <p:cNvSpPr>
                <a:spLocks/>
              </p:cNvSpPr>
              <p:nvPr/>
            </p:nvSpPr>
            <p:spPr bwMode="auto">
              <a:xfrm>
                <a:off x="5086350" y="4546600"/>
                <a:ext cx="41275" cy="44450"/>
              </a:xfrm>
              <a:custGeom>
                <a:avLst/>
                <a:gdLst/>
                <a:ahLst/>
                <a:cxnLst>
                  <a:cxn ang="0">
                    <a:pos x="14" y="0"/>
                  </a:cxn>
                  <a:cxn ang="0">
                    <a:pos x="14" y="0"/>
                  </a:cxn>
                  <a:cxn ang="0">
                    <a:pos x="8" y="2"/>
                  </a:cxn>
                  <a:cxn ang="0">
                    <a:pos x="4" y="4"/>
                  </a:cxn>
                  <a:cxn ang="0">
                    <a:pos x="4" y="4"/>
                  </a:cxn>
                  <a:cxn ang="0">
                    <a:pos x="0" y="8"/>
                  </a:cxn>
                  <a:cxn ang="0">
                    <a:pos x="0" y="14"/>
                  </a:cxn>
                  <a:cxn ang="0">
                    <a:pos x="0" y="18"/>
                  </a:cxn>
                  <a:cxn ang="0">
                    <a:pos x="4" y="24"/>
                  </a:cxn>
                  <a:cxn ang="0">
                    <a:pos x="4" y="24"/>
                  </a:cxn>
                  <a:cxn ang="0">
                    <a:pos x="8" y="26"/>
                  </a:cxn>
                  <a:cxn ang="0">
                    <a:pos x="14" y="28"/>
                  </a:cxn>
                  <a:cxn ang="0">
                    <a:pos x="14" y="28"/>
                  </a:cxn>
                  <a:cxn ang="0">
                    <a:pos x="18" y="26"/>
                  </a:cxn>
                  <a:cxn ang="0">
                    <a:pos x="22" y="24"/>
                  </a:cxn>
                  <a:cxn ang="0">
                    <a:pos x="22" y="24"/>
                  </a:cxn>
                  <a:cxn ang="0">
                    <a:pos x="26" y="18"/>
                  </a:cxn>
                  <a:cxn ang="0">
                    <a:pos x="26" y="14"/>
                  </a:cxn>
                  <a:cxn ang="0">
                    <a:pos x="26" y="8"/>
                  </a:cxn>
                  <a:cxn ang="0">
                    <a:pos x="22" y="4"/>
                  </a:cxn>
                  <a:cxn ang="0">
                    <a:pos x="22" y="4"/>
                  </a:cxn>
                  <a:cxn ang="0">
                    <a:pos x="18" y="2"/>
                  </a:cxn>
                  <a:cxn ang="0">
                    <a:pos x="14" y="0"/>
                  </a:cxn>
                </a:cxnLst>
                <a:rect l="0" t="0" r="r" b="b"/>
                <a:pathLst>
                  <a:path w="26" h="28">
                    <a:moveTo>
                      <a:pt x="14" y="0"/>
                    </a:moveTo>
                    <a:lnTo>
                      <a:pt x="14" y="0"/>
                    </a:lnTo>
                    <a:lnTo>
                      <a:pt x="8" y="2"/>
                    </a:lnTo>
                    <a:lnTo>
                      <a:pt x="4" y="4"/>
                    </a:lnTo>
                    <a:lnTo>
                      <a:pt x="4" y="4"/>
                    </a:lnTo>
                    <a:lnTo>
                      <a:pt x="0" y="8"/>
                    </a:lnTo>
                    <a:lnTo>
                      <a:pt x="0" y="14"/>
                    </a:lnTo>
                    <a:lnTo>
                      <a:pt x="0" y="18"/>
                    </a:lnTo>
                    <a:lnTo>
                      <a:pt x="4" y="24"/>
                    </a:lnTo>
                    <a:lnTo>
                      <a:pt x="4" y="24"/>
                    </a:lnTo>
                    <a:lnTo>
                      <a:pt x="8" y="26"/>
                    </a:lnTo>
                    <a:lnTo>
                      <a:pt x="14" y="28"/>
                    </a:lnTo>
                    <a:lnTo>
                      <a:pt x="14" y="28"/>
                    </a:lnTo>
                    <a:lnTo>
                      <a:pt x="18" y="26"/>
                    </a:lnTo>
                    <a:lnTo>
                      <a:pt x="22" y="24"/>
                    </a:lnTo>
                    <a:lnTo>
                      <a:pt x="22" y="24"/>
                    </a:lnTo>
                    <a:lnTo>
                      <a:pt x="26" y="18"/>
                    </a:lnTo>
                    <a:lnTo>
                      <a:pt x="26" y="14"/>
                    </a:lnTo>
                    <a:lnTo>
                      <a:pt x="26" y="8"/>
                    </a:lnTo>
                    <a:lnTo>
                      <a:pt x="22" y="4"/>
                    </a:lnTo>
                    <a:lnTo>
                      <a:pt x="22" y="4"/>
                    </a:lnTo>
                    <a:lnTo>
                      <a:pt x="18" y="2"/>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0" name="Freeform 258"/>
              <p:cNvSpPr>
                <a:spLocks/>
              </p:cNvSpPr>
              <p:nvPr/>
            </p:nvSpPr>
            <p:spPr bwMode="auto">
              <a:xfrm>
                <a:off x="5124450" y="4416425"/>
                <a:ext cx="38100" cy="41275"/>
              </a:xfrm>
              <a:custGeom>
                <a:avLst/>
                <a:gdLst/>
                <a:ahLst/>
                <a:cxnLst>
                  <a:cxn ang="0">
                    <a:pos x="12" y="0"/>
                  </a:cxn>
                  <a:cxn ang="0">
                    <a:pos x="12" y="0"/>
                  </a:cxn>
                  <a:cxn ang="0">
                    <a:pos x="6" y="2"/>
                  </a:cxn>
                  <a:cxn ang="0">
                    <a:pos x="2" y="4"/>
                  </a:cxn>
                  <a:cxn ang="0">
                    <a:pos x="2" y="4"/>
                  </a:cxn>
                  <a:cxn ang="0">
                    <a:pos x="0" y="8"/>
                  </a:cxn>
                  <a:cxn ang="0">
                    <a:pos x="0" y="12"/>
                  </a:cxn>
                  <a:cxn ang="0">
                    <a:pos x="0" y="18"/>
                  </a:cxn>
                  <a:cxn ang="0">
                    <a:pos x="2" y="22"/>
                  </a:cxn>
                  <a:cxn ang="0">
                    <a:pos x="2" y="22"/>
                  </a:cxn>
                  <a:cxn ang="0">
                    <a:pos x="6" y="24"/>
                  </a:cxn>
                  <a:cxn ang="0">
                    <a:pos x="12" y="26"/>
                  </a:cxn>
                  <a:cxn ang="0">
                    <a:pos x="12" y="26"/>
                  </a:cxn>
                  <a:cxn ang="0">
                    <a:pos x="16" y="24"/>
                  </a:cxn>
                  <a:cxn ang="0">
                    <a:pos x="20" y="22"/>
                  </a:cxn>
                  <a:cxn ang="0">
                    <a:pos x="20" y="22"/>
                  </a:cxn>
                  <a:cxn ang="0">
                    <a:pos x="22" y="18"/>
                  </a:cxn>
                  <a:cxn ang="0">
                    <a:pos x="24" y="12"/>
                  </a:cxn>
                  <a:cxn ang="0">
                    <a:pos x="22" y="8"/>
                  </a:cxn>
                  <a:cxn ang="0">
                    <a:pos x="20" y="4"/>
                  </a:cxn>
                  <a:cxn ang="0">
                    <a:pos x="20" y="4"/>
                  </a:cxn>
                  <a:cxn ang="0">
                    <a:pos x="16" y="2"/>
                  </a:cxn>
                  <a:cxn ang="0">
                    <a:pos x="12" y="0"/>
                  </a:cxn>
                </a:cxnLst>
                <a:rect l="0" t="0" r="r" b="b"/>
                <a:pathLst>
                  <a:path w="24" h="26">
                    <a:moveTo>
                      <a:pt x="12" y="0"/>
                    </a:moveTo>
                    <a:lnTo>
                      <a:pt x="12" y="0"/>
                    </a:lnTo>
                    <a:lnTo>
                      <a:pt x="6" y="2"/>
                    </a:lnTo>
                    <a:lnTo>
                      <a:pt x="2" y="4"/>
                    </a:lnTo>
                    <a:lnTo>
                      <a:pt x="2" y="4"/>
                    </a:lnTo>
                    <a:lnTo>
                      <a:pt x="0" y="8"/>
                    </a:lnTo>
                    <a:lnTo>
                      <a:pt x="0" y="12"/>
                    </a:lnTo>
                    <a:lnTo>
                      <a:pt x="0" y="18"/>
                    </a:lnTo>
                    <a:lnTo>
                      <a:pt x="2" y="22"/>
                    </a:lnTo>
                    <a:lnTo>
                      <a:pt x="2" y="22"/>
                    </a:lnTo>
                    <a:lnTo>
                      <a:pt x="6" y="24"/>
                    </a:lnTo>
                    <a:lnTo>
                      <a:pt x="12" y="26"/>
                    </a:lnTo>
                    <a:lnTo>
                      <a:pt x="12" y="26"/>
                    </a:lnTo>
                    <a:lnTo>
                      <a:pt x="16" y="24"/>
                    </a:lnTo>
                    <a:lnTo>
                      <a:pt x="20" y="22"/>
                    </a:lnTo>
                    <a:lnTo>
                      <a:pt x="20" y="22"/>
                    </a:lnTo>
                    <a:lnTo>
                      <a:pt x="22" y="18"/>
                    </a:lnTo>
                    <a:lnTo>
                      <a:pt x="24" y="12"/>
                    </a:lnTo>
                    <a:lnTo>
                      <a:pt x="22" y="8"/>
                    </a:lnTo>
                    <a:lnTo>
                      <a:pt x="20" y="4"/>
                    </a:lnTo>
                    <a:lnTo>
                      <a:pt x="20" y="4"/>
                    </a:lnTo>
                    <a:lnTo>
                      <a:pt x="16" y="2"/>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1" name="Freeform 259"/>
              <p:cNvSpPr>
                <a:spLocks/>
              </p:cNvSpPr>
              <p:nvPr/>
            </p:nvSpPr>
            <p:spPr bwMode="auto">
              <a:xfrm>
                <a:off x="5124450" y="4416425"/>
                <a:ext cx="38100" cy="41275"/>
              </a:xfrm>
              <a:custGeom>
                <a:avLst/>
                <a:gdLst/>
                <a:ahLst/>
                <a:cxnLst>
                  <a:cxn ang="0">
                    <a:pos x="12" y="0"/>
                  </a:cxn>
                  <a:cxn ang="0">
                    <a:pos x="12" y="0"/>
                  </a:cxn>
                  <a:cxn ang="0">
                    <a:pos x="6" y="2"/>
                  </a:cxn>
                  <a:cxn ang="0">
                    <a:pos x="2" y="4"/>
                  </a:cxn>
                  <a:cxn ang="0">
                    <a:pos x="2" y="4"/>
                  </a:cxn>
                  <a:cxn ang="0">
                    <a:pos x="0" y="8"/>
                  </a:cxn>
                  <a:cxn ang="0">
                    <a:pos x="0" y="12"/>
                  </a:cxn>
                  <a:cxn ang="0">
                    <a:pos x="0" y="18"/>
                  </a:cxn>
                  <a:cxn ang="0">
                    <a:pos x="2" y="22"/>
                  </a:cxn>
                  <a:cxn ang="0">
                    <a:pos x="2" y="22"/>
                  </a:cxn>
                  <a:cxn ang="0">
                    <a:pos x="6" y="24"/>
                  </a:cxn>
                  <a:cxn ang="0">
                    <a:pos x="12" y="26"/>
                  </a:cxn>
                  <a:cxn ang="0">
                    <a:pos x="12" y="26"/>
                  </a:cxn>
                  <a:cxn ang="0">
                    <a:pos x="16" y="24"/>
                  </a:cxn>
                  <a:cxn ang="0">
                    <a:pos x="20" y="22"/>
                  </a:cxn>
                  <a:cxn ang="0">
                    <a:pos x="20" y="22"/>
                  </a:cxn>
                  <a:cxn ang="0">
                    <a:pos x="22" y="18"/>
                  </a:cxn>
                  <a:cxn ang="0">
                    <a:pos x="24" y="12"/>
                  </a:cxn>
                  <a:cxn ang="0">
                    <a:pos x="22" y="8"/>
                  </a:cxn>
                  <a:cxn ang="0">
                    <a:pos x="20" y="4"/>
                  </a:cxn>
                  <a:cxn ang="0">
                    <a:pos x="20" y="4"/>
                  </a:cxn>
                  <a:cxn ang="0">
                    <a:pos x="16" y="2"/>
                  </a:cxn>
                  <a:cxn ang="0">
                    <a:pos x="12" y="0"/>
                  </a:cxn>
                </a:cxnLst>
                <a:rect l="0" t="0" r="r" b="b"/>
                <a:pathLst>
                  <a:path w="24" h="26">
                    <a:moveTo>
                      <a:pt x="12" y="0"/>
                    </a:moveTo>
                    <a:lnTo>
                      <a:pt x="12" y="0"/>
                    </a:lnTo>
                    <a:lnTo>
                      <a:pt x="6" y="2"/>
                    </a:lnTo>
                    <a:lnTo>
                      <a:pt x="2" y="4"/>
                    </a:lnTo>
                    <a:lnTo>
                      <a:pt x="2" y="4"/>
                    </a:lnTo>
                    <a:lnTo>
                      <a:pt x="0" y="8"/>
                    </a:lnTo>
                    <a:lnTo>
                      <a:pt x="0" y="12"/>
                    </a:lnTo>
                    <a:lnTo>
                      <a:pt x="0" y="18"/>
                    </a:lnTo>
                    <a:lnTo>
                      <a:pt x="2" y="22"/>
                    </a:lnTo>
                    <a:lnTo>
                      <a:pt x="2" y="22"/>
                    </a:lnTo>
                    <a:lnTo>
                      <a:pt x="6" y="24"/>
                    </a:lnTo>
                    <a:lnTo>
                      <a:pt x="12" y="26"/>
                    </a:lnTo>
                    <a:lnTo>
                      <a:pt x="12" y="26"/>
                    </a:lnTo>
                    <a:lnTo>
                      <a:pt x="16" y="24"/>
                    </a:lnTo>
                    <a:lnTo>
                      <a:pt x="20" y="22"/>
                    </a:lnTo>
                    <a:lnTo>
                      <a:pt x="20" y="22"/>
                    </a:lnTo>
                    <a:lnTo>
                      <a:pt x="22" y="18"/>
                    </a:lnTo>
                    <a:lnTo>
                      <a:pt x="24" y="12"/>
                    </a:lnTo>
                    <a:lnTo>
                      <a:pt x="22" y="8"/>
                    </a:lnTo>
                    <a:lnTo>
                      <a:pt x="20" y="4"/>
                    </a:lnTo>
                    <a:lnTo>
                      <a:pt x="20" y="4"/>
                    </a:lnTo>
                    <a:lnTo>
                      <a:pt x="16" y="2"/>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2" name="Freeform 260"/>
              <p:cNvSpPr>
                <a:spLocks/>
              </p:cNvSpPr>
              <p:nvPr/>
            </p:nvSpPr>
            <p:spPr bwMode="auto">
              <a:xfrm>
                <a:off x="5181600" y="4295775"/>
                <a:ext cx="34925" cy="34925"/>
              </a:xfrm>
              <a:custGeom>
                <a:avLst/>
                <a:gdLst/>
                <a:ahLst/>
                <a:cxnLst>
                  <a:cxn ang="0">
                    <a:pos x="12" y="0"/>
                  </a:cxn>
                  <a:cxn ang="0">
                    <a:pos x="12" y="0"/>
                  </a:cxn>
                  <a:cxn ang="0">
                    <a:pos x="8" y="0"/>
                  </a:cxn>
                  <a:cxn ang="0">
                    <a:pos x="4" y="4"/>
                  </a:cxn>
                  <a:cxn ang="0">
                    <a:pos x="4" y="4"/>
                  </a:cxn>
                  <a:cxn ang="0">
                    <a:pos x="2" y="6"/>
                  </a:cxn>
                  <a:cxn ang="0">
                    <a:pos x="0" y="12"/>
                  </a:cxn>
                  <a:cxn ang="0">
                    <a:pos x="2" y="16"/>
                  </a:cxn>
                  <a:cxn ang="0">
                    <a:pos x="4" y="18"/>
                  </a:cxn>
                  <a:cxn ang="0">
                    <a:pos x="4" y="18"/>
                  </a:cxn>
                  <a:cxn ang="0">
                    <a:pos x="8" y="22"/>
                  </a:cxn>
                  <a:cxn ang="0">
                    <a:pos x="12" y="22"/>
                  </a:cxn>
                  <a:cxn ang="0">
                    <a:pos x="12" y="22"/>
                  </a:cxn>
                  <a:cxn ang="0">
                    <a:pos x="16" y="22"/>
                  </a:cxn>
                  <a:cxn ang="0">
                    <a:pos x="20" y="18"/>
                  </a:cxn>
                  <a:cxn ang="0">
                    <a:pos x="20" y="18"/>
                  </a:cxn>
                  <a:cxn ang="0">
                    <a:pos x="22" y="16"/>
                  </a:cxn>
                  <a:cxn ang="0">
                    <a:pos x="22" y="12"/>
                  </a:cxn>
                  <a:cxn ang="0">
                    <a:pos x="22" y="6"/>
                  </a:cxn>
                  <a:cxn ang="0">
                    <a:pos x="20" y="4"/>
                  </a:cxn>
                  <a:cxn ang="0">
                    <a:pos x="20" y="4"/>
                  </a:cxn>
                  <a:cxn ang="0">
                    <a:pos x="16" y="0"/>
                  </a:cxn>
                  <a:cxn ang="0">
                    <a:pos x="12" y="0"/>
                  </a:cxn>
                </a:cxnLst>
                <a:rect l="0" t="0" r="r" b="b"/>
                <a:pathLst>
                  <a:path w="22" h="22">
                    <a:moveTo>
                      <a:pt x="12" y="0"/>
                    </a:moveTo>
                    <a:lnTo>
                      <a:pt x="12" y="0"/>
                    </a:lnTo>
                    <a:lnTo>
                      <a:pt x="8" y="0"/>
                    </a:lnTo>
                    <a:lnTo>
                      <a:pt x="4" y="4"/>
                    </a:lnTo>
                    <a:lnTo>
                      <a:pt x="4" y="4"/>
                    </a:lnTo>
                    <a:lnTo>
                      <a:pt x="2" y="6"/>
                    </a:lnTo>
                    <a:lnTo>
                      <a:pt x="0" y="12"/>
                    </a:lnTo>
                    <a:lnTo>
                      <a:pt x="2" y="16"/>
                    </a:lnTo>
                    <a:lnTo>
                      <a:pt x="4" y="18"/>
                    </a:lnTo>
                    <a:lnTo>
                      <a:pt x="4" y="18"/>
                    </a:lnTo>
                    <a:lnTo>
                      <a:pt x="8" y="22"/>
                    </a:lnTo>
                    <a:lnTo>
                      <a:pt x="12" y="22"/>
                    </a:lnTo>
                    <a:lnTo>
                      <a:pt x="12" y="22"/>
                    </a:lnTo>
                    <a:lnTo>
                      <a:pt x="16" y="22"/>
                    </a:lnTo>
                    <a:lnTo>
                      <a:pt x="20" y="18"/>
                    </a:lnTo>
                    <a:lnTo>
                      <a:pt x="20" y="18"/>
                    </a:lnTo>
                    <a:lnTo>
                      <a:pt x="22" y="16"/>
                    </a:lnTo>
                    <a:lnTo>
                      <a:pt x="22" y="12"/>
                    </a:lnTo>
                    <a:lnTo>
                      <a:pt x="22" y="6"/>
                    </a:lnTo>
                    <a:lnTo>
                      <a:pt x="20" y="4"/>
                    </a:lnTo>
                    <a:lnTo>
                      <a:pt x="20" y="4"/>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3" name="Freeform 261"/>
              <p:cNvSpPr>
                <a:spLocks/>
              </p:cNvSpPr>
              <p:nvPr/>
            </p:nvSpPr>
            <p:spPr bwMode="auto">
              <a:xfrm>
                <a:off x="5181600" y="4295775"/>
                <a:ext cx="34925" cy="34925"/>
              </a:xfrm>
              <a:custGeom>
                <a:avLst/>
                <a:gdLst/>
                <a:ahLst/>
                <a:cxnLst>
                  <a:cxn ang="0">
                    <a:pos x="12" y="0"/>
                  </a:cxn>
                  <a:cxn ang="0">
                    <a:pos x="12" y="0"/>
                  </a:cxn>
                  <a:cxn ang="0">
                    <a:pos x="8" y="0"/>
                  </a:cxn>
                  <a:cxn ang="0">
                    <a:pos x="4" y="4"/>
                  </a:cxn>
                  <a:cxn ang="0">
                    <a:pos x="4" y="4"/>
                  </a:cxn>
                  <a:cxn ang="0">
                    <a:pos x="2" y="6"/>
                  </a:cxn>
                  <a:cxn ang="0">
                    <a:pos x="0" y="12"/>
                  </a:cxn>
                  <a:cxn ang="0">
                    <a:pos x="2" y="16"/>
                  </a:cxn>
                  <a:cxn ang="0">
                    <a:pos x="4" y="18"/>
                  </a:cxn>
                  <a:cxn ang="0">
                    <a:pos x="4" y="18"/>
                  </a:cxn>
                  <a:cxn ang="0">
                    <a:pos x="8" y="22"/>
                  </a:cxn>
                  <a:cxn ang="0">
                    <a:pos x="12" y="22"/>
                  </a:cxn>
                  <a:cxn ang="0">
                    <a:pos x="12" y="22"/>
                  </a:cxn>
                  <a:cxn ang="0">
                    <a:pos x="16" y="22"/>
                  </a:cxn>
                  <a:cxn ang="0">
                    <a:pos x="20" y="18"/>
                  </a:cxn>
                  <a:cxn ang="0">
                    <a:pos x="20" y="18"/>
                  </a:cxn>
                  <a:cxn ang="0">
                    <a:pos x="22" y="16"/>
                  </a:cxn>
                  <a:cxn ang="0">
                    <a:pos x="22" y="12"/>
                  </a:cxn>
                  <a:cxn ang="0">
                    <a:pos x="22" y="6"/>
                  </a:cxn>
                  <a:cxn ang="0">
                    <a:pos x="20" y="4"/>
                  </a:cxn>
                  <a:cxn ang="0">
                    <a:pos x="20" y="4"/>
                  </a:cxn>
                  <a:cxn ang="0">
                    <a:pos x="16" y="0"/>
                  </a:cxn>
                  <a:cxn ang="0">
                    <a:pos x="12" y="0"/>
                  </a:cxn>
                </a:cxnLst>
                <a:rect l="0" t="0" r="r" b="b"/>
                <a:pathLst>
                  <a:path w="22" h="22">
                    <a:moveTo>
                      <a:pt x="12" y="0"/>
                    </a:moveTo>
                    <a:lnTo>
                      <a:pt x="12" y="0"/>
                    </a:lnTo>
                    <a:lnTo>
                      <a:pt x="8" y="0"/>
                    </a:lnTo>
                    <a:lnTo>
                      <a:pt x="4" y="4"/>
                    </a:lnTo>
                    <a:lnTo>
                      <a:pt x="4" y="4"/>
                    </a:lnTo>
                    <a:lnTo>
                      <a:pt x="2" y="6"/>
                    </a:lnTo>
                    <a:lnTo>
                      <a:pt x="0" y="12"/>
                    </a:lnTo>
                    <a:lnTo>
                      <a:pt x="2" y="16"/>
                    </a:lnTo>
                    <a:lnTo>
                      <a:pt x="4" y="18"/>
                    </a:lnTo>
                    <a:lnTo>
                      <a:pt x="4" y="18"/>
                    </a:lnTo>
                    <a:lnTo>
                      <a:pt x="8" y="22"/>
                    </a:lnTo>
                    <a:lnTo>
                      <a:pt x="12" y="22"/>
                    </a:lnTo>
                    <a:lnTo>
                      <a:pt x="12" y="22"/>
                    </a:lnTo>
                    <a:lnTo>
                      <a:pt x="16" y="22"/>
                    </a:lnTo>
                    <a:lnTo>
                      <a:pt x="20" y="18"/>
                    </a:lnTo>
                    <a:lnTo>
                      <a:pt x="20" y="18"/>
                    </a:lnTo>
                    <a:lnTo>
                      <a:pt x="22" y="16"/>
                    </a:lnTo>
                    <a:lnTo>
                      <a:pt x="22" y="12"/>
                    </a:lnTo>
                    <a:lnTo>
                      <a:pt x="22" y="6"/>
                    </a:lnTo>
                    <a:lnTo>
                      <a:pt x="20" y="4"/>
                    </a:lnTo>
                    <a:lnTo>
                      <a:pt x="20" y="4"/>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4" name="Freeform 262"/>
              <p:cNvSpPr>
                <a:spLocks/>
              </p:cNvSpPr>
              <p:nvPr/>
            </p:nvSpPr>
            <p:spPr bwMode="auto">
              <a:xfrm>
                <a:off x="5264150" y="4184650"/>
                <a:ext cx="28575" cy="31750"/>
              </a:xfrm>
              <a:custGeom>
                <a:avLst/>
                <a:gdLst/>
                <a:ahLst/>
                <a:cxnLst>
                  <a:cxn ang="0">
                    <a:pos x="10" y="0"/>
                  </a:cxn>
                  <a:cxn ang="0">
                    <a:pos x="10" y="0"/>
                  </a:cxn>
                  <a:cxn ang="0">
                    <a:pos x="6" y="2"/>
                  </a:cxn>
                  <a:cxn ang="0">
                    <a:pos x="2" y="4"/>
                  </a:cxn>
                  <a:cxn ang="0">
                    <a:pos x="2" y="4"/>
                  </a:cxn>
                  <a:cxn ang="0">
                    <a:pos x="0" y="8"/>
                  </a:cxn>
                  <a:cxn ang="0">
                    <a:pos x="0" y="10"/>
                  </a:cxn>
                  <a:cxn ang="0">
                    <a:pos x="0" y="14"/>
                  </a:cxn>
                  <a:cxn ang="0">
                    <a:pos x="2" y="18"/>
                  </a:cxn>
                  <a:cxn ang="0">
                    <a:pos x="2" y="18"/>
                  </a:cxn>
                  <a:cxn ang="0">
                    <a:pos x="6" y="20"/>
                  </a:cxn>
                  <a:cxn ang="0">
                    <a:pos x="8" y="20"/>
                  </a:cxn>
                  <a:cxn ang="0">
                    <a:pos x="8" y="20"/>
                  </a:cxn>
                  <a:cxn ang="0">
                    <a:pos x="12" y="20"/>
                  </a:cxn>
                  <a:cxn ang="0">
                    <a:pos x="16" y="18"/>
                  </a:cxn>
                  <a:cxn ang="0">
                    <a:pos x="16" y="18"/>
                  </a:cxn>
                  <a:cxn ang="0">
                    <a:pos x="18" y="14"/>
                  </a:cxn>
                  <a:cxn ang="0">
                    <a:pos x="18" y="10"/>
                  </a:cxn>
                  <a:cxn ang="0">
                    <a:pos x="18" y="8"/>
                  </a:cxn>
                  <a:cxn ang="0">
                    <a:pos x="16" y="4"/>
                  </a:cxn>
                  <a:cxn ang="0">
                    <a:pos x="16" y="4"/>
                  </a:cxn>
                  <a:cxn ang="0">
                    <a:pos x="12" y="2"/>
                  </a:cxn>
                  <a:cxn ang="0">
                    <a:pos x="10" y="0"/>
                  </a:cxn>
                </a:cxnLst>
                <a:rect l="0" t="0" r="r" b="b"/>
                <a:pathLst>
                  <a:path w="18" h="20">
                    <a:moveTo>
                      <a:pt x="10" y="0"/>
                    </a:moveTo>
                    <a:lnTo>
                      <a:pt x="10" y="0"/>
                    </a:lnTo>
                    <a:lnTo>
                      <a:pt x="6" y="2"/>
                    </a:lnTo>
                    <a:lnTo>
                      <a:pt x="2" y="4"/>
                    </a:lnTo>
                    <a:lnTo>
                      <a:pt x="2" y="4"/>
                    </a:lnTo>
                    <a:lnTo>
                      <a:pt x="0" y="8"/>
                    </a:lnTo>
                    <a:lnTo>
                      <a:pt x="0" y="10"/>
                    </a:lnTo>
                    <a:lnTo>
                      <a:pt x="0" y="14"/>
                    </a:lnTo>
                    <a:lnTo>
                      <a:pt x="2" y="18"/>
                    </a:lnTo>
                    <a:lnTo>
                      <a:pt x="2" y="18"/>
                    </a:lnTo>
                    <a:lnTo>
                      <a:pt x="6" y="20"/>
                    </a:lnTo>
                    <a:lnTo>
                      <a:pt x="8" y="20"/>
                    </a:lnTo>
                    <a:lnTo>
                      <a:pt x="8" y="20"/>
                    </a:lnTo>
                    <a:lnTo>
                      <a:pt x="12" y="20"/>
                    </a:lnTo>
                    <a:lnTo>
                      <a:pt x="16" y="18"/>
                    </a:lnTo>
                    <a:lnTo>
                      <a:pt x="16" y="18"/>
                    </a:lnTo>
                    <a:lnTo>
                      <a:pt x="18" y="14"/>
                    </a:lnTo>
                    <a:lnTo>
                      <a:pt x="18" y="10"/>
                    </a:lnTo>
                    <a:lnTo>
                      <a:pt x="18" y="8"/>
                    </a:lnTo>
                    <a:lnTo>
                      <a:pt x="16" y="4"/>
                    </a:lnTo>
                    <a:lnTo>
                      <a:pt x="16" y="4"/>
                    </a:lnTo>
                    <a:lnTo>
                      <a:pt x="12"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5" name="Freeform 263"/>
              <p:cNvSpPr>
                <a:spLocks/>
              </p:cNvSpPr>
              <p:nvPr/>
            </p:nvSpPr>
            <p:spPr bwMode="auto">
              <a:xfrm>
                <a:off x="5264150" y="4184650"/>
                <a:ext cx="28575" cy="31750"/>
              </a:xfrm>
              <a:custGeom>
                <a:avLst/>
                <a:gdLst/>
                <a:ahLst/>
                <a:cxnLst>
                  <a:cxn ang="0">
                    <a:pos x="10" y="0"/>
                  </a:cxn>
                  <a:cxn ang="0">
                    <a:pos x="10" y="0"/>
                  </a:cxn>
                  <a:cxn ang="0">
                    <a:pos x="6" y="2"/>
                  </a:cxn>
                  <a:cxn ang="0">
                    <a:pos x="2" y="4"/>
                  </a:cxn>
                  <a:cxn ang="0">
                    <a:pos x="2" y="4"/>
                  </a:cxn>
                  <a:cxn ang="0">
                    <a:pos x="0" y="8"/>
                  </a:cxn>
                  <a:cxn ang="0">
                    <a:pos x="0" y="10"/>
                  </a:cxn>
                  <a:cxn ang="0">
                    <a:pos x="0" y="14"/>
                  </a:cxn>
                  <a:cxn ang="0">
                    <a:pos x="2" y="18"/>
                  </a:cxn>
                  <a:cxn ang="0">
                    <a:pos x="2" y="18"/>
                  </a:cxn>
                  <a:cxn ang="0">
                    <a:pos x="6" y="20"/>
                  </a:cxn>
                  <a:cxn ang="0">
                    <a:pos x="8" y="20"/>
                  </a:cxn>
                  <a:cxn ang="0">
                    <a:pos x="8" y="20"/>
                  </a:cxn>
                  <a:cxn ang="0">
                    <a:pos x="12" y="20"/>
                  </a:cxn>
                  <a:cxn ang="0">
                    <a:pos x="16" y="18"/>
                  </a:cxn>
                  <a:cxn ang="0">
                    <a:pos x="16" y="18"/>
                  </a:cxn>
                  <a:cxn ang="0">
                    <a:pos x="18" y="14"/>
                  </a:cxn>
                  <a:cxn ang="0">
                    <a:pos x="18" y="10"/>
                  </a:cxn>
                  <a:cxn ang="0">
                    <a:pos x="18" y="8"/>
                  </a:cxn>
                  <a:cxn ang="0">
                    <a:pos x="16" y="4"/>
                  </a:cxn>
                  <a:cxn ang="0">
                    <a:pos x="16" y="4"/>
                  </a:cxn>
                  <a:cxn ang="0">
                    <a:pos x="12" y="2"/>
                  </a:cxn>
                  <a:cxn ang="0">
                    <a:pos x="10" y="0"/>
                  </a:cxn>
                </a:cxnLst>
                <a:rect l="0" t="0" r="r" b="b"/>
                <a:pathLst>
                  <a:path w="18" h="20">
                    <a:moveTo>
                      <a:pt x="10" y="0"/>
                    </a:moveTo>
                    <a:lnTo>
                      <a:pt x="10" y="0"/>
                    </a:lnTo>
                    <a:lnTo>
                      <a:pt x="6" y="2"/>
                    </a:lnTo>
                    <a:lnTo>
                      <a:pt x="2" y="4"/>
                    </a:lnTo>
                    <a:lnTo>
                      <a:pt x="2" y="4"/>
                    </a:lnTo>
                    <a:lnTo>
                      <a:pt x="0" y="8"/>
                    </a:lnTo>
                    <a:lnTo>
                      <a:pt x="0" y="10"/>
                    </a:lnTo>
                    <a:lnTo>
                      <a:pt x="0" y="14"/>
                    </a:lnTo>
                    <a:lnTo>
                      <a:pt x="2" y="18"/>
                    </a:lnTo>
                    <a:lnTo>
                      <a:pt x="2" y="18"/>
                    </a:lnTo>
                    <a:lnTo>
                      <a:pt x="6" y="20"/>
                    </a:lnTo>
                    <a:lnTo>
                      <a:pt x="8" y="20"/>
                    </a:lnTo>
                    <a:lnTo>
                      <a:pt x="8" y="20"/>
                    </a:lnTo>
                    <a:lnTo>
                      <a:pt x="12" y="20"/>
                    </a:lnTo>
                    <a:lnTo>
                      <a:pt x="16" y="18"/>
                    </a:lnTo>
                    <a:lnTo>
                      <a:pt x="16" y="18"/>
                    </a:lnTo>
                    <a:lnTo>
                      <a:pt x="18" y="14"/>
                    </a:lnTo>
                    <a:lnTo>
                      <a:pt x="18" y="10"/>
                    </a:lnTo>
                    <a:lnTo>
                      <a:pt x="18" y="8"/>
                    </a:lnTo>
                    <a:lnTo>
                      <a:pt x="16" y="4"/>
                    </a:lnTo>
                    <a:lnTo>
                      <a:pt x="16" y="4"/>
                    </a:lnTo>
                    <a:lnTo>
                      <a:pt x="12"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6" name="Freeform 264"/>
              <p:cNvSpPr>
                <a:spLocks/>
              </p:cNvSpPr>
              <p:nvPr/>
            </p:nvSpPr>
            <p:spPr bwMode="auto">
              <a:xfrm>
                <a:off x="5359400" y="4092575"/>
                <a:ext cx="28575" cy="28575"/>
              </a:xfrm>
              <a:custGeom>
                <a:avLst/>
                <a:gdLst/>
                <a:ahLst/>
                <a:cxnLst>
                  <a:cxn ang="0">
                    <a:pos x="10" y="0"/>
                  </a:cxn>
                  <a:cxn ang="0">
                    <a:pos x="10" y="0"/>
                  </a:cxn>
                  <a:cxn ang="0">
                    <a:pos x="6" y="0"/>
                  </a:cxn>
                  <a:cxn ang="0">
                    <a:pos x="4" y="2"/>
                  </a:cxn>
                  <a:cxn ang="0">
                    <a:pos x="4" y="2"/>
                  </a:cxn>
                  <a:cxn ang="0">
                    <a:pos x="2" y="4"/>
                  </a:cxn>
                  <a:cxn ang="0">
                    <a:pos x="0" y="8"/>
                  </a:cxn>
                  <a:cxn ang="0">
                    <a:pos x="2" y="12"/>
                  </a:cxn>
                  <a:cxn ang="0">
                    <a:pos x="4" y="14"/>
                  </a:cxn>
                  <a:cxn ang="0">
                    <a:pos x="4" y="14"/>
                  </a:cxn>
                  <a:cxn ang="0">
                    <a:pos x="6" y="16"/>
                  </a:cxn>
                  <a:cxn ang="0">
                    <a:pos x="10" y="18"/>
                  </a:cxn>
                  <a:cxn ang="0">
                    <a:pos x="10" y="18"/>
                  </a:cxn>
                  <a:cxn ang="0">
                    <a:pos x="12" y="16"/>
                  </a:cxn>
                  <a:cxn ang="0">
                    <a:pos x="16" y="14"/>
                  </a:cxn>
                  <a:cxn ang="0">
                    <a:pos x="16" y="14"/>
                  </a:cxn>
                  <a:cxn ang="0">
                    <a:pos x="18" y="12"/>
                  </a:cxn>
                  <a:cxn ang="0">
                    <a:pos x="18" y="8"/>
                  </a:cxn>
                  <a:cxn ang="0">
                    <a:pos x="18" y="4"/>
                  </a:cxn>
                  <a:cxn ang="0">
                    <a:pos x="16" y="2"/>
                  </a:cxn>
                  <a:cxn ang="0">
                    <a:pos x="16" y="2"/>
                  </a:cxn>
                  <a:cxn ang="0">
                    <a:pos x="12" y="0"/>
                  </a:cxn>
                  <a:cxn ang="0">
                    <a:pos x="10" y="0"/>
                  </a:cxn>
                </a:cxnLst>
                <a:rect l="0" t="0" r="r" b="b"/>
                <a:pathLst>
                  <a:path w="18" h="18">
                    <a:moveTo>
                      <a:pt x="10" y="0"/>
                    </a:moveTo>
                    <a:lnTo>
                      <a:pt x="10" y="0"/>
                    </a:lnTo>
                    <a:lnTo>
                      <a:pt x="6" y="0"/>
                    </a:lnTo>
                    <a:lnTo>
                      <a:pt x="4" y="2"/>
                    </a:lnTo>
                    <a:lnTo>
                      <a:pt x="4" y="2"/>
                    </a:lnTo>
                    <a:lnTo>
                      <a:pt x="2" y="4"/>
                    </a:lnTo>
                    <a:lnTo>
                      <a:pt x="0" y="8"/>
                    </a:lnTo>
                    <a:lnTo>
                      <a:pt x="2" y="12"/>
                    </a:lnTo>
                    <a:lnTo>
                      <a:pt x="4" y="14"/>
                    </a:lnTo>
                    <a:lnTo>
                      <a:pt x="4" y="14"/>
                    </a:lnTo>
                    <a:lnTo>
                      <a:pt x="6" y="16"/>
                    </a:lnTo>
                    <a:lnTo>
                      <a:pt x="10" y="18"/>
                    </a:lnTo>
                    <a:lnTo>
                      <a:pt x="10" y="18"/>
                    </a:lnTo>
                    <a:lnTo>
                      <a:pt x="12" y="16"/>
                    </a:lnTo>
                    <a:lnTo>
                      <a:pt x="16" y="14"/>
                    </a:lnTo>
                    <a:lnTo>
                      <a:pt x="16" y="14"/>
                    </a:lnTo>
                    <a:lnTo>
                      <a:pt x="18" y="12"/>
                    </a:lnTo>
                    <a:lnTo>
                      <a:pt x="18" y="8"/>
                    </a:lnTo>
                    <a:lnTo>
                      <a:pt x="18" y="4"/>
                    </a:lnTo>
                    <a:lnTo>
                      <a:pt x="16" y="2"/>
                    </a:lnTo>
                    <a:lnTo>
                      <a:pt x="16" y="2"/>
                    </a:lnTo>
                    <a:lnTo>
                      <a:pt x="12"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7" name="Freeform 265"/>
              <p:cNvSpPr>
                <a:spLocks/>
              </p:cNvSpPr>
              <p:nvPr/>
            </p:nvSpPr>
            <p:spPr bwMode="auto">
              <a:xfrm>
                <a:off x="5359400" y="4092575"/>
                <a:ext cx="28575" cy="28575"/>
              </a:xfrm>
              <a:custGeom>
                <a:avLst/>
                <a:gdLst/>
                <a:ahLst/>
                <a:cxnLst>
                  <a:cxn ang="0">
                    <a:pos x="10" y="0"/>
                  </a:cxn>
                  <a:cxn ang="0">
                    <a:pos x="10" y="0"/>
                  </a:cxn>
                  <a:cxn ang="0">
                    <a:pos x="6" y="0"/>
                  </a:cxn>
                  <a:cxn ang="0">
                    <a:pos x="4" y="2"/>
                  </a:cxn>
                  <a:cxn ang="0">
                    <a:pos x="4" y="2"/>
                  </a:cxn>
                  <a:cxn ang="0">
                    <a:pos x="2" y="4"/>
                  </a:cxn>
                  <a:cxn ang="0">
                    <a:pos x="0" y="8"/>
                  </a:cxn>
                  <a:cxn ang="0">
                    <a:pos x="2" y="12"/>
                  </a:cxn>
                  <a:cxn ang="0">
                    <a:pos x="4" y="14"/>
                  </a:cxn>
                  <a:cxn ang="0">
                    <a:pos x="4" y="14"/>
                  </a:cxn>
                  <a:cxn ang="0">
                    <a:pos x="6" y="16"/>
                  </a:cxn>
                  <a:cxn ang="0">
                    <a:pos x="10" y="18"/>
                  </a:cxn>
                  <a:cxn ang="0">
                    <a:pos x="10" y="18"/>
                  </a:cxn>
                  <a:cxn ang="0">
                    <a:pos x="12" y="16"/>
                  </a:cxn>
                  <a:cxn ang="0">
                    <a:pos x="16" y="14"/>
                  </a:cxn>
                  <a:cxn ang="0">
                    <a:pos x="16" y="14"/>
                  </a:cxn>
                  <a:cxn ang="0">
                    <a:pos x="18" y="12"/>
                  </a:cxn>
                  <a:cxn ang="0">
                    <a:pos x="18" y="8"/>
                  </a:cxn>
                  <a:cxn ang="0">
                    <a:pos x="18" y="4"/>
                  </a:cxn>
                  <a:cxn ang="0">
                    <a:pos x="16" y="2"/>
                  </a:cxn>
                  <a:cxn ang="0">
                    <a:pos x="16" y="2"/>
                  </a:cxn>
                  <a:cxn ang="0">
                    <a:pos x="12" y="0"/>
                  </a:cxn>
                  <a:cxn ang="0">
                    <a:pos x="10" y="0"/>
                  </a:cxn>
                </a:cxnLst>
                <a:rect l="0" t="0" r="r" b="b"/>
                <a:pathLst>
                  <a:path w="18" h="18">
                    <a:moveTo>
                      <a:pt x="10" y="0"/>
                    </a:moveTo>
                    <a:lnTo>
                      <a:pt x="10" y="0"/>
                    </a:lnTo>
                    <a:lnTo>
                      <a:pt x="6" y="0"/>
                    </a:lnTo>
                    <a:lnTo>
                      <a:pt x="4" y="2"/>
                    </a:lnTo>
                    <a:lnTo>
                      <a:pt x="4" y="2"/>
                    </a:lnTo>
                    <a:lnTo>
                      <a:pt x="2" y="4"/>
                    </a:lnTo>
                    <a:lnTo>
                      <a:pt x="0" y="8"/>
                    </a:lnTo>
                    <a:lnTo>
                      <a:pt x="2" y="12"/>
                    </a:lnTo>
                    <a:lnTo>
                      <a:pt x="4" y="14"/>
                    </a:lnTo>
                    <a:lnTo>
                      <a:pt x="4" y="14"/>
                    </a:lnTo>
                    <a:lnTo>
                      <a:pt x="6" y="16"/>
                    </a:lnTo>
                    <a:lnTo>
                      <a:pt x="10" y="18"/>
                    </a:lnTo>
                    <a:lnTo>
                      <a:pt x="10" y="18"/>
                    </a:lnTo>
                    <a:lnTo>
                      <a:pt x="12" y="16"/>
                    </a:lnTo>
                    <a:lnTo>
                      <a:pt x="16" y="14"/>
                    </a:lnTo>
                    <a:lnTo>
                      <a:pt x="16" y="14"/>
                    </a:lnTo>
                    <a:lnTo>
                      <a:pt x="18" y="12"/>
                    </a:lnTo>
                    <a:lnTo>
                      <a:pt x="18" y="8"/>
                    </a:lnTo>
                    <a:lnTo>
                      <a:pt x="18" y="4"/>
                    </a:lnTo>
                    <a:lnTo>
                      <a:pt x="16" y="2"/>
                    </a:lnTo>
                    <a:lnTo>
                      <a:pt x="16" y="2"/>
                    </a:lnTo>
                    <a:lnTo>
                      <a:pt x="12"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8" name="Freeform 266"/>
              <p:cNvSpPr>
                <a:spLocks/>
              </p:cNvSpPr>
              <p:nvPr/>
            </p:nvSpPr>
            <p:spPr bwMode="auto">
              <a:xfrm>
                <a:off x="5337175" y="5267325"/>
                <a:ext cx="73025" cy="73025"/>
              </a:xfrm>
              <a:custGeom>
                <a:avLst/>
                <a:gdLst/>
                <a:ahLst/>
                <a:cxnLst>
                  <a:cxn ang="0">
                    <a:pos x="24" y="0"/>
                  </a:cxn>
                  <a:cxn ang="0">
                    <a:pos x="24" y="0"/>
                  </a:cxn>
                  <a:cxn ang="0">
                    <a:pos x="16" y="0"/>
                  </a:cxn>
                  <a:cxn ang="0">
                    <a:pos x="8" y="6"/>
                  </a:cxn>
                  <a:cxn ang="0">
                    <a:pos x="8" y="6"/>
                  </a:cxn>
                  <a:cxn ang="0">
                    <a:pos x="2" y="14"/>
                  </a:cxn>
                  <a:cxn ang="0">
                    <a:pos x="0" y="22"/>
                  </a:cxn>
                  <a:cxn ang="0">
                    <a:pos x="2" y="30"/>
                  </a:cxn>
                  <a:cxn ang="0">
                    <a:pos x="8" y="38"/>
                  </a:cxn>
                  <a:cxn ang="0">
                    <a:pos x="8" y="38"/>
                  </a:cxn>
                  <a:cxn ang="0">
                    <a:pos x="16" y="44"/>
                  </a:cxn>
                  <a:cxn ang="0">
                    <a:pos x="24" y="46"/>
                  </a:cxn>
                  <a:cxn ang="0">
                    <a:pos x="24" y="46"/>
                  </a:cxn>
                  <a:cxn ang="0">
                    <a:pos x="32" y="44"/>
                  </a:cxn>
                  <a:cxn ang="0">
                    <a:pos x="40" y="38"/>
                  </a:cxn>
                  <a:cxn ang="0">
                    <a:pos x="40" y="38"/>
                  </a:cxn>
                  <a:cxn ang="0">
                    <a:pos x="44" y="30"/>
                  </a:cxn>
                  <a:cxn ang="0">
                    <a:pos x="46" y="22"/>
                  </a:cxn>
                  <a:cxn ang="0">
                    <a:pos x="44" y="14"/>
                  </a:cxn>
                  <a:cxn ang="0">
                    <a:pos x="40" y="6"/>
                  </a:cxn>
                  <a:cxn ang="0">
                    <a:pos x="40" y="6"/>
                  </a:cxn>
                  <a:cxn ang="0">
                    <a:pos x="32" y="0"/>
                  </a:cxn>
                  <a:cxn ang="0">
                    <a:pos x="24" y="0"/>
                  </a:cxn>
                </a:cxnLst>
                <a:rect l="0" t="0" r="r" b="b"/>
                <a:pathLst>
                  <a:path w="46" h="46">
                    <a:moveTo>
                      <a:pt x="24" y="0"/>
                    </a:moveTo>
                    <a:lnTo>
                      <a:pt x="24" y="0"/>
                    </a:lnTo>
                    <a:lnTo>
                      <a:pt x="16" y="0"/>
                    </a:lnTo>
                    <a:lnTo>
                      <a:pt x="8" y="6"/>
                    </a:lnTo>
                    <a:lnTo>
                      <a:pt x="8" y="6"/>
                    </a:lnTo>
                    <a:lnTo>
                      <a:pt x="2" y="14"/>
                    </a:lnTo>
                    <a:lnTo>
                      <a:pt x="0" y="22"/>
                    </a:lnTo>
                    <a:lnTo>
                      <a:pt x="2" y="30"/>
                    </a:lnTo>
                    <a:lnTo>
                      <a:pt x="8" y="38"/>
                    </a:lnTo>
                    <a:lnTo>
                      <a:pt x="8" y="38"/>
                    </a:lnTo>
                    <a:lnTo>
                      <a:pt x="16" y="44"/>
                    </a:lnTo>
                    <a:lnTo>
                      <a:pt x="24" y="46"/>
                    </a:lnTo>
                    <a:lnTo>
                      <a:pt x="24" y="46"/>
                    </a:lnTo>
                    <a:lnTo>
                      <a:pt x="32" y="44"/>
                    </a:lnTo>
                    <a:lnTo>
                      <a:pt x="40" y="38"/>
                    </a:lnTo>
                    <a:lnTo>
                      <a:pt x="40" y="38"/>
                    </a:lnTo>
                    <a:lnTo>
                      <a:pt x="44" y="30"/>
                    </a:lnTo>
                    <a:lnTo>
                      <a:pt x="46" y="22"/>
                    </a:lnTo>
                    <a:lnTo>
                      <a:pt x="44" y="14"/>
                    </a:lnTo>
                    <a:lnTo>
                      <a:pt x="40" y="6"/>
                    </a:lnTo>
                    <a:lnTo>
                      <a:pt x="40" y="6"/>
                    </a:lnTo>
                    <a:lnTo>
                      <a:pt x="32" y="0"/>
                    </a:lnTo>
                    <a:lnTo>
                      <a:pt x="2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9" name="Freeform 267"/>
              <p:cNvSpPr>
                <a:spLocks/>
              </p:cNvSpPr>
              <p:nvPr/>
            </p:nvSpPr>
            <p:spPr bwMode="auto">
              <a:xfrm>
                <a:off x="5337175" y="5267325"/>
                <a:ext cx="73025" cy="73025"/>
              </a:xfrm>
              <a:custGeom>
                <a:avLst/>
                <a:gdLst/>
                <a:ahLst/>
                <a:cxnLst>
                  <a:cxn ang="0">
                    <a:pos x="24" y="0"/>
                  </a:cxn>
                  <a:cxn ang="0">
                    <a:pos x="24" y="0"/>
                  </a:cxn>
                  <a:cxn ang="0">
                    <a:pos x="16" y="0"/>
                  </a:cxn>
                  <a:cxn ang="0">
                    <a:pos x="8" y="6"/>
                  </a:cxn>
                  <a:cxn ang="0">
                    <a:pos x="8" y="6"/>
                  </a:cxn>
                  <a:cxn ang="0">
                    <a:pos x="2" y="14"/>
                  </a:cxn>
                  <a:cxn ang="0">
                    <a:pos x="0" y="22"/>
                  </a:cxn>
                  <a:cxn ang="0">
                    <a:pos x="2" y="30"/>
                  </a:cxn>
                  <a:cxn ang="0">
                    <a:pos x="8" y="38"/>
                  </a:cxn>
                  <a:cxn ang="0">
                    <a:pos x="8" y="38"/>
                  </a:cxn>
                  <a:cxn ang="0">
                    <a:pos x="16" y="44"/>
                  </a:cxn>
                  <a:cxn ang="0">
                    <a:pos x="24" y="46"/>
                  </a:cxn>
                  <a:cxn ang="0">
                    <a:pos x="24" y="46"/>
                  </a:cxn>
                  <a:cxn ang="0">
                    <a:pos x="32" y="44"/>
                  </a:cxn>
                  <a:cxn ang="0">
                    <a:pos x="40" y="38"/>
                  </a:cxn>
                  <a:cxn ang="0">
                    <a:pos x="40" y="38"/>
                  </a:cxn>
                  <a:cxn ang="0">
                    <a:pos x="44" y="30"/>
                  </a:cxn>
                  <a:cxn ang="0">
                    <a:pos x="46" y="22"/>
                  </a:cxn>
                  <a:cxn ang="0">
                    <a:pos x="44" y="14"/>
                  </a:cxn>
                  <a:cxn ang="0">
                    <a:pos x="40" y="6"/>
                  </a:cxn>
                  <a:cxn ang="0">
                    <a:pos x="40" y="6"/>
                  </a:cxn>
                  <a:cxn ang="0">
                    <a:pos x="32" y="0"/>
                  </a:cxn>
                  <a:cxn ang="0">
                    <a:pos x="24" y="0"/>
                  </a:cxn>
                </a:cxnLst>
                <a:rect l="0" t="0" r="r" b="b"/>
                <a:pathLst>
                  <a:path w="46" h="46">
                    <a:moveTo>
                      <a:pt x="24" y="0"/>
                    </a:moveTo>
                    <a:lnTo>
                      <a:pt x="24" y="0"/>
                    </a:lnTo>
                    <a:lnTo>
                      <a:pt x="16" y="0"/>
                    </a:lnTo>
                    <a:lnTo>
                      <a:pt x="8" y="6"/>
                    </a:lnTo>
                    <a:lnTo>
                      <a:pt x="8" y="6"/>
                    </a:lnTo>
                    <a:lnTo>
                      <a:pt x="2" y="14"/>
                    </a:lnTo>
                    <a:lnTo>
                      <a:pt x="0" y="22"/>
                    </a:lnTo>
                    <a:lnTo>
                      <a:pt x="2" y="30"/>
                    </a:lnTo>
                    <a:lnTo>
                      <a:pt x="8" y="38"/>
                    </a:lnTo>
                    <a:lnTo>
                      <a:pt x="8" y="38"/>
                    </a:lnTo>
                    <a:lnTo>
                      <a:pt x="16" y="44"/>
                    </a:lnTo>
                    <a:lnTo>
                      <a:pt x="24" y="46"/>
                    </a:lnTo>
                    <a:lnTo>
                      <a:pt x="24" y="46"/>
                    </a:lnTo>
                    <a:lnTo>
                      <a:pt x="32" y="44"/>
                    </a:lnTo>
                    <a:lnTo>
                      <a:pt x="40" y="38"/>
                    </a:lnTo>
                    <a:lnTo>
                      <a:pt x="40" y="38"/>
                    </a:lnTo>
                    <a:lnTo>
                      <a:pt x="44" y="30"/>
                    </a:lnTo>
                    <a:lnTo>
                      <a:pt x="46" y="22"/>
                    </a:lnTo>
                    <a:lnTo>
                      <a:pt x="44" y="14"/>
                    </a:lnTo>
                    <a:lnTo>
                      <a:pt x="40" y="6"/>
                    </a:lnTo>
                    <a:lnTo>
                      <a:pt x="40" y="6"/>
                    </a:lnTo>
                    <a:lnTo>
                      <a:pt x="32" y="0"/>
                    </a:lnTo>
                    <a:lnTo>
                      <a:pt x="2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0" name="Freeform 268"/>
              <p:cNvSpPr>
                <a:spLocks/>
              </p:cNvSpPr>
              <p:nvPr/>
            </p:nvSpPr>
            <p:spPr bwMode="auto">
              <a:xfrm>
                <a:off x="5454650" y="5346700"/>
                <a:ext cx="63500" cy="66675"/>
              </a:xfrm>
              <a:custGeom>
                <a:avLst/>
                <a:gdLst/>
                <a:ahLst/>
                <a:cxnLst>
                  <a:cxn ang="0">
                    <a:pos x="20" y="0"/>
                  </a:cxn>
                  <a:cxn ang="0">
                    <a:pos x="20" y="0"/>
                  </a:cxn>
                  <a:cxn ang="0">
                    <a:pos x="12" y="2"/>
                  </a:cxn>
                  <a:cxn ang="0">
                    <a:pos x="6" y="6"/>
                  </a:cxn>
                  <a:cxn ang="0">
                    <a:pos x="6" y="6"/>
                  </a:cxn>
                  <a:cxn ang="0">
                    <a:pos x="0" y="14"/>
                  </a:cxn>
                  <a:cxn ang="0">
                    <a:pos x="0" y="22"/>
                  </a:cxn>
                  <a:cxn ang="0">
                    <a:pos x="0" y="30"/>
                  </a:cxn>
                  <a:cxn ang="0">
                    <a:pos x="6" y="36"/>
                  </a:cxn>
                  <a:cxn ang="0">
                    <a:pos x="6" y="36"/>
                  </a:cxn>
                  <a:cxn ang="0">
                    <a:pos x="12" y="40"/>
                  </a:cxn>
                  <a:cxn ang="0">
                    <a:pos x="20" y="42"/>
                  </a:cxn>
                  <a:cxn ang="0">
                    <a:pos x="20" y="42"/>
                  </a:cxn>
                  <a:cxn ang="0">
                    <a:pos x="28" y="40"/>
                  </a:cxn>
                  <a:cxn ang="0">
                    <a:pos x="34" y="36"/>
                  </a:cxn>
                  <a:cxn ang="0">
                    <a:pos x="34" y="36"/>
                  </a:cxn>
                  <a:cxn ang="0">
                    <a:pos x="38" y="30"/>
                  </a:cxn>
                  <a:cxn ang="0">
                    <a:pos x="40" y="22"/>
                  </a:cxn>
                  <a:cxn ang="0">
                    <a:pos x="38" y="14"/>
                  </a:cxn>
                  <a:cxn ang="0">
                    <a:pos x="34" y="6"/>
                  </a:cxn>
                  <a:cxn ang="0">
                    <a:pos x="34" y="6"/>
                  </a:cxn>
                  <a:cxn ang="0">
                    <a:pos x="28" y="2"/>
                  </a:cxn>
                  <a:cxn ang="0">
                    <a:pos x="20" y="0"/>
                  </a:cxn>
                </a:cxnLst>
                <a:rect l="0" t="0" r="r" b="b"/>
                <a:pathLst>
                  <a:path w="40" h="42">
                    <a:moveTo>
                      <a:pt x="20" y="0"/>
                    </a:moveTo>
                    <a:lnTo>
                      <a:pt x="20" y="0"/>
                    </a:lnTo>
                    <a:lnTo>
                      <a:pt x="12" y="2"/>
                    </a:lnTo>
                    <a:lnTo>
                      <a:pt x="6" y="6"/>
                    </a:lnTo>
                    <a:lnTo>
                      <a:pt x="6" y="6"/>
                    </a:lnTo>
                    <a:lnTo>
                      <a:pt x="0" y="14"/>
                    </a:lnTo>
                    <a:lnTo>
                      <a:pt x="0" y="22"/>
                    </a:lnTo>
                    <a:lnTo>
                      <a:pt x="0" y="30"/>
                    </a:lnTo>
                    <a:lnTo>
                      <a:pt x="6" y="36"/>
                    </a:lnTo>
                    <a:lnTo>
                      <a:pt x="6" y="36"/>
                    </a:lnTo>
                    <a:lnTo>
                      <a:pt x="12" y="40"/>
                    </a:lnTo>
                    <a:lnTo>
                      <a:pt x="20" y="42"/>
                    </a:lnTo>
                    <a:lnTo>
                      <a:pt x="20" y="42"/>
                    </a:lnTo>
                    <a:lnTo>
                      <a:pt x="28" y="40"/>
                    </a:lnTo>
                    <a:lnTo>
                      <a:pt x="34" y="36"/>
                    </a:lnTo>
                    <a:lnTo>
                      <a:pt x="34" y="36"/>
                    </a:lnTo>
                    <a:lnTo>
                      <a:pt x="38" y="30"/>
                    </a:lnTo>
                    <a:lnTo>
                      <a:pt x="40" y="22"/>
                    </a:lnTo>
                    <a:lnTo>
                      <a:pt x="38" y="14"/>
                    </a:lnTo>
                    <a:lnTo>
                      <a:pt x="34" y="6"/>
                    </a:lnTo>
                    <a:lnTo>
                      <a:pt x="34" y="6"/>
                    </a:lnTo>
                    <a:lnTo>
                      <a:pt x="28" y="2"/>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1" name="Freeform 269"/>
              <p:cNvSpPr>
                <a:spLocks/>
              </p:cNvSpPr>
              <p:nvPr/>
            </p:nvSpPr>
            <p:spPr bwMode="auto">
              <a:xfrm>
                <a:off x="5454650" y="5346700"/>
                <a:ext cx="63500" cy="66675"/>
              </a:xfrm>
              <a:custGeom>
                <a:avLst/>
                <a:gdLst/>
                <a:ahLst/>
                <a:cxnLst>
                  <a:cxn ang="0">
                    <a:pos x="20" y="0"/>
                  </a:cxn>
                  <a:cxn ang="0">
                    <a:pos x="20" y="0"/>
                  </a:cxn>
                  <a:cxn ang="0">
                    <a:pos x="12" y="2"/>
                  </a:cxn>
                  <a:cxn ang="0">
                    <a:pos x="6" y="6"/>
                  </a:cxn>
                  <a:cxn ang="0">
                    <a:pos x="6" y="6"/>
                  </a:cxn>
                  <a:cxn ang="0">
                    <a:pos x="0" y="14"/>
                  </a:cxn>
                  <a:cxn ang="0">
                    <a:pos x="0" y="22"/>
                  </a:cxn>
                  <a:cxn ang="0">
                    <a:pos x="0" y="30"/>
                  </a:cxn>
                  <a:cxn ang="0">
                    <a:pos x="6" y="36"/>
                  </a:cxn>
                  <a:cxn ang="0">
                    <a:pos x="6" y="36"/>
                  </a:cxn>
                  <a:cxn ang="0">
                    <a:pos x="12" y="40"/>
                  </a:cxn>
                  <a:cxn ang="0">
                    <a:pos x="20" y="42"/>
                  </a:cxn>
                  <a:cxn ang="0">
                    <a:pos x="20" y="42"/>
                  </a:cxn>
                  <a:cxn ang="0">
                    <a:pos x="28" y="40"/>
                  </a:cxn>
                  <a:cxn ang="0">
                    <a:pos x="34" y="36"/>
                  </a:cxn>
                  <a:cxn ang="0">
                    <a:pos x="34" y="36"/>
                  </a:cxn>
                  <a:cxn ang="0">
                    <a:pos x="38" y="30"/>
                  </a:cxn>
                  <a:cxn ang="0">
                    <a:pos x="40" y="22"/>
                  </a:cxn>
                  <a:cxn ang="0">
                    <a:pos x="38" y="14"/>
                  </a:cxn>
                  <a:cxn ang="0">
                    <a:pos x="34" y="6"/>
                  </a:cxn>
                  <a:cxn ang="0">
                    <a:pos x="34" y="6"/>
                  </a:cxn>
                  <a:cxn ang="0">
                    <a:pos x="28" y="2"/>
                  </a:cxn>
                  <a:cxn ang="0">
                    <a:pos x="20" y="0"/>
                  </a:cxn>
                </a:cxnLst>
                <a:rect l="0" t="0" r="r" b="b"/>
                <a:pathLst>
                  <a:path w="40" h="42">
                    <a:moveTo>
                      <a:pt x="20" y="0"/>
                    </a:moveTo>
                    <a:lnTo>
                      <a:pt x="20" y="0"/>
                    </a:lnTo>
                    <a:lnTo>
                      <a:pt x="12" y="2"/>
                    </a:lnTo>
                    <a:lnTo>
                      <a:pt x="6" y="6"/>
                    </a:lnTo>
                    <a:lnTo>
                      <a:pt x="6" y="6"/>
                    </a:lnTo>
                    <a:lnTo>
                      <a:pt x="0" y="14"/>
                    </a:lnTo>
                    <a:lnTo>
                      <a:pt x="0" y="22"/>
                    </a:lnTo>
                    <a:lnTo>
                      <a:pt x="0" y="30"/>
                    </a:lnTo>
                    <a:lnTo>
                      <a:pt x="6" y="36"/>
                    </a:lnTo>
                    <a:lnTo>
                      <a:pt x="6" y="36"/>
                    </a:lnTo>
                    <a:lnTo>
                      <a:pt x="12" y="40"/>
                    </a:lnTo>
                    <a:lnTo>
                      <a:pt x="20" y="42"/>
                    </a:lnTo>
                    <a:lnTo>
                      <a:pt x="20" y="42"/>
                    </a:lnTo>
                    <a:lnTo>
                      <a:pt x="28" y="40"/>
                    </a:lnTo>
                    <a:lnTo>
                      <a:pt x="34" y="36"/>
                    </a:lnTo>
                    <a:lnTo>
                      <a:pt x="34" y="36"/>
                    </a:lnTo>
                    <a:lnTo>
                      <a:pt x="38" y="30"/>
                    </a:lnTo>
                    <a:lnTo>
                      <a:pt x="40" y="22"/>
                    </a:lnTo>
                    <a:lnTo>
                      <a:pt x="38" y="14"/>
                    </a:lnTo>
                    <a:lnTo>
                      <a:pt x="34" y="6"/>
                    </a:lnTo>
                    <a:lnTo>
                      <a:pt x="34" y="6"/>
                    </a:lnTo>
                    <a:lnTo>
                      <a:pt x="28" y="2"/>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2" name="Freeform 270"/>
              <p:cNvSpPr>
                <a:spLocks/>
              </p:cNvSpPr>
              <p:nvPr/>
            </p:nvSpPr>
            <p:spPr bwMode="auto">
              <a:xfrm>
                <a:off x="5581650" y="5410200"/>
                <a:ext cx="57150" cy="57150"/>
              </a:xfrm>
              <a:custGeom>
                <a:avLst/>
                <a:gdLst/>
                <a:ahLst/>
                <a:cxnLst>
                  <a:cxn ang="0">
                    <a:pos x="18" y="0"/>
                  </a:cxn>
                  <a:cxn ang="0">
                    <a:pos x="18" y="0"/>
                  </a:cxn>
                  <a:cxn ang="0">
                    <a:pos x="10" y="0"/>
                  </a:cxn>
                  <a:cxn ang="0">
                    <a:pos x="4" y="4"/>
                  </a:cxn>
                  <a:cxn ang="0">
                    <a:pos x="4" y="4"/>
                  </a:cxn>
                  <a:cxn ang="0">
                    <a:pos x="0" y="10"/>
                  </a:cxn>
                  <a:cxn ang="0">
                    <a:pos x="0" y="18"/>
                  </a:cxn>
                  <a:cxn ang="0">
                    <a:pos x="0" y="24"/>
                  </a:cxn>
                  <a:cxn ang="0">
                    <a:pos x="4" y="30"/>
                  </a:cxn>
                  <a:cxn ang="0">
                    <a:pos x="4" y="30"/>
                  </a:cxn>
                  <a:cxn ang="0">
                    <a:pos x="10" y="34"/>
                  </a:cxn>
                  <a:cxn ang="0">
                    <a:pos x="18" y="36"/>
                  </a:cxn>
                  <a:cxn ang="0">
                    <a:pos x="18" y="36"/>
                  </a:cxn>
                  <a:cxn ang="0">
                    <a:pos x="24" y="34"/>
                  </a:cxn>
                  <a:cxn ang="0">
                    <a:pos x="30" y="30"/>
                  </a:cxn>
                  <a:cxn ang="0">
                    <a:pos x="30" y="30"/>
                  </a:cxn>
                  <a:cxn ang="0">
                    <a:pos x="34" y="24"/>
                  </a:cxn>
                  <a:cxn ang="0">
                    <a:pos x="36" y="18"/>
                  </a:cxn>
                  <a:cxn ang="0">
                    <a:pos x="34" y="10"/>
                  </a:cxn>
                  <a:cxn ang="0">
                    <a:pos x="30" y="4"/>
                  </a:cxn>
                  <a:cxn ang="0">
                    <a:pos x="30" y="4"/>
                  </a:cxn>
                  <a:cxn ang="0">
                    <a:pos x="24" y="0"/>
                  </a:cxn>
                  <a:cxn ang="0">
                    <a:pos x="18" y="0"/>
                  </a:cxn>
                </a:cxnLst>
                <a:rect l="0" t="0" r="r" b="b"/>
                <a:pathLst>
                  <a:path w="36" h="36">
                    <a:moveTo>
                      <a:pt x="18" y="0"/>
                    </a:moveTo>
                    <a:lnTo>
                      <a:pt x="18" y="0"/>
                    </a:lnTo>
                    <a:lnTo>
                      <a:pt x="10" y="0"/>
                    </a:lnTo>
                    <a:lnTo>
                      <a:pt x="4" y="4"/>
                    </a:lnTo>
                    <a:lnTo>
                      <a:pt x="4" y="4"/>
                    </a:lnTo>
                    <a:lnTo>
                      <a:pt x="0" y="10"/>
                    </a:lnTo>
                    <a:lnTo>
                      <a:pt x="0" y="18"/>
                    </a:lnTo>
                    <a:lnTo>
                      <a:pt x="0" y="24"/>
                    </a:lnTo>
                    <a:lnTo>
                      <a:pt x="4" y="30"/>
                    </a:lnTo>
                    <a:lnTo>
                      <a:pt x="4" y="30"/>
                    </a:lnTo>
                    <a:lnTo>
                      <a:pt x="10" y="34"/>
                    </a:lnTo>
                    <a:lnTo>
                      <a:pt x="18" y="36"/>
                    </a:lnTo>
                    <a:lnTo>
                      <a:pt x="18" y="36"/>
                    </a:lnTo>
                    <a:lnTo>
                      <a:pt x="24" y="34"/>
                    </a:lnTo>
                    <a:lnTo>
                      <a:pt x="30" y="30"/>
                    </a:lnTo>
                    <a:lnTo>
                      <a:pt x="30" y="30"/>
                    </a:lnTo>
                    <a:lnTo>
                      <a:pt x="34" y="24"/>
                    </a:lnTo>
                    <a:lnTo>
                      <a:pt x="36" y="18"/>
                    </a:lnTo>
                    <a:lnTo>
                      <a:pt x="34" y="10"/>
                    </a:lnTo>
                    <a:lnTo>
                      <a:pt x="30" y="4"/>
                    </a:lnTo>
                    <a:lnTo>
                      <a:pt x="30" y="4"/>
                    </a:lnTo>
                    <a:lnTo>
                      <a:pt x="24" y="0"/>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3" name="Freeform 271"/>
              <p:cNvSpPr>
                <a:spLocks/>
              </p:cNvSpPr>
              <p:nvPr/>
            </p:nvSpPr>
            <p:spPr bwMode="auto">
              <a:xfrm>
                <a:off x="5581650" y="5410200"/>
                <a:ext cx="57150" cy="57150"/>
              </a:xfrm>
              <a:custGeom>
                <a:avLst/>
                <a:gdLst/>
                <a:ahLst/>
                <a:cxnLst>
                  <a:cxn ang="0">
                    <a:pos x="18" y="0"/>
                  </a:cxn>
                  <a:cxn ang="0">
                    <a:pos x="18" y="0"/>
                  </a:cxn>
                  <a:cxn ang="0">
                    <a:pos x="10" y="0"/>
                  </a:cxn>
                  <a:cxn ang="0">
                    <a:pos x="4" y="4"/>
                  </a:cxn>
                  <a:cxn ang="0">
                    <a:pos x="4" y="4"/>
                  </a:cxn>
                  <a:cxn ang="0">
                    <a:pos x="0" y="10"/>
                  </a:cxn>
                  <a:cxn ang="0">
                    <a:pos x="0" y="18"/>
                  </a:cxn>
                  <a:cxn ang="0">
                    <a:pos x="0" y="24"/>
                  </a:cxn>
                  <a:cxn ang="0">
                    <a:pos x="4" y="30"/>
                  </a:cxn>
                  <a:cxn ang="0">
                    <a:pos x="4" y="30"/>
                  </a:cxn>
                  <a:cxn ang="0">
                    <a:pos x="10" y="34"/>
                  </a:cxn>
                  <a:cxn ang="0">
                    <a:pos x="18" y="36"/>
                  </a:cxn>
                  <a:cxn ang="0">
                    <a:pos x="18" y="36"/>
                  </a:cxn>
                  <a:cxn ang="0">
                    <a:pos x="24" y="34"/>
                  </a:cxn>
                  <a:cxn ang="0">
                    <a:pos x="30" y="30"/>
                  </a:cxn>
                  <a:cxn ang="0">
                    <a:pos x="30" y="30"/>
                  </a:cxn>
                  <a:cxn ang="0">
                    <a:pos x="34" y="24"/>
                  </a:cxn>
                  <a:cxn ang="0">
                    <a:pos x="36" y="18"/>
                  </a:cxn>
                  <a:cxn ang="0">
                    <a:pos x="34" y="10"/>
                  </a:cxn>
                  <a:cxn ang="0">
                    <a:pos x="30" y="4"/>
                  </a:cxn>
                  <a:cxn ang="0">
                    <a:pos x="30" y="4"/>
                  </a:cxn>
                  <a:cxn ang="0">
                    <a:pos x="24" y="0"/>
                  </a:cxn>
                  <a:cxn ang="0">
                    <a:pos x="18" y="0"/>
                  </a:cxn>
                </a:cxnLst>
                <a:rect l="0" t="0" r="r" b="b"/>
                <a:pathLst>
                  <a:path w="36" h="36">
                    <a:moveTo>
                      <a:pt x="18" y="0"/>
                    </a:moveTo>
                    <a:lnTo>
                      <a:pt x="18" y="0"/>
                    </a:lnTo>
                    <a:lnTo>
                      <a:pt x="10" y="0"/>
                    </a:lnTo>
                    <a:lnTo>
                      <a:pt x="4" y="4"/>
                    </a:lnTo>
                    <a:lnTo>
                      <a:pt x="4" y="4"/>
                    </a:lnTo>
                    <a:lnTo>
                      <a:pt x="0" y="10"/>
                    </a:lnTo>
                    <a:lnTo>
                      <a:pt x="0" y="18"/>
                    </a:lnTo>
                    <a:lnTo>
                      <a:pt x="0" y="24"/>
                    </a:lnTo>
                    <a:lnTo>
                      <a:pt x="4" y="30"/>
                    </a:lnTo>
                    <a:lnTo>
                      <a:pt x="4" y="30"/>
                    </a:lnTo>
                    <a:lnTo>
                      <a:pt x="10" y="34"/>
                    </a:lnTo>
                    <a:lnTo>
                      <a:pt x="18" y="36"/>
                    </a:lnTo>
                    <a:lnTo>
                      <a:pt x="18" y="36"/>
                    </a:lnTo>
                    <a:lnTo>
                      <a:pt x="24" y="34"/>
                    </a:lnTo>
                    <a:lnTo>
                      <a:pt x="30" y="30"/>
                    </a:lnTo>
                    <a:lnTo>
                      <a:pt x="30" y="30"/>
                    </a:lnTo>
                    <a:lnTo>
                      <a:pt x="34" y="24"/>
                    </a:lnTo>
                    <a:lnTo>
                      <a:pt x="36" y="18"/>
                    </a:lnTo>
                    <a:lnTo>
                      <a:pt x="34" y="10"/>
                    </a:lnTo>
                    <a:lnTo>
                      <a:pt x="30" y="4"/>
                    </a:lnTo>
                    <a:lnTo>
                      <a:pt x="30" y="4"/>
                    </a:lnTo>
                    <a:lnTo>
                      <a:pt x="24" y="0"/>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4" name="Freeform 272"/>
              <p:cNvSpPr>
                <a:spLocks/>
              </p:cNvSpPr>
              <p:nvPr/>
            </p:nvSpPr>
            <p:spPr bwMode="auto">
              <a:xfrm>
                <a:off x="5715000" y="5448300"/>
                <a:ext cx="53975" cy="50800"/>
              </a:xfrm>
              <a:custGeom>
                <a:avLst/>
                <a:gdLst/>
                <a:ahLst/>
                <a:cxnLst>
                  <a:cxn ang="0">
                    <a:pos x="16" y="0"/>
                  </a:cxn>
                  <a:cxn ang="0">
                    <a:pos x="16" y="0"/>
                  </a:cxn>
                  <a:cxn ang="0">
                    <a:pos x="10" y="0"/>
                  </a:cxn>
                  <a:cxn ang="0">
                    <a:pos x="4" y="4"/>
                  </a:cxn>
                  <a:cxn ang="0">
                    <a:pos x="4" y="4"/>
                  </a:cxn>
                  <a:cxn ang="0">
                    <a:pos x="2" y="10"/>
                  </a:cxn>
                  <a:cxn ang="0">
                    <a:pos x="0" y="16"/>
                  </a:cxn>
                  <a:cxn ang="0">
                    <a:pos x="2" y="22"/>
                  </a:cxn>
                  <a:cxn ang="0">
                    <a:pos x="4" y="28"/>
                  </a:cxn>
                  <a:cxn ang="0">
                    <a:pos x="4" y="28"/>
                  </a:cxn>
                  <a:cxn ang="0">
                    <a:pos x="10" y="32"/>
                  </a:cxn>
                  <a:cxn ang="0">
                    <a:pos x="16" y="32"/>
                  </a:cxn>
                  <a:cxn ang="0">
                    <a:pos x="16" y="32"/>
                  </a:cxn>
                  <a:cxn ang="0">
                    <a:pos x="22" y="32"/>
                  </a:cxn>
                  <a:cxn ang="0">
                    <a:pos x="28" y="28"/>
                  </a:cxn>
                  <a:cxn ang="0">
                    <a:pos x="28" y="28"/>
                  </a:cxn>
                  <a:cxn ang="0">
                    <a:pos x="32" y="22"/>
                  </a:cxn>
                  <a:cxn ang="0">
                    <a:pos x="34" y="16"/>
                  </a:cxn>
                  <a:cxn ang="0">
                    <a:pos x="32" y="10"/>
                  </a:cxn>
                  <a:cxn ang="0">
                    <a:pos x="28" y="4"/>
                  </a:cxn>
                  <a:cxn ang="0">
                    <a:pos x="28" y="4"/>
                  </a:cxn>
                  <a:cxn ang="0">
                    <a:pos x="22" y="0"/>
                  </a:cxn>
                  <a:cxn ang="0">
                    <a:pos x="16" y="0"/>
                  </a:cxn>
                </a:cxnLst>
                <a:rect l="0" t="0" r="r" b="b"/>
                <a:pathLst>
                  <a:path w="34" h="32">
                    <a:moveTo>
                      <a:pt x="16" y="0"/>
                    </a:moveTo>
                    <a:lnTo>
                      <a:pt x="16" y="0"/>
                    </a:lnTo>
                    <a:lnTo>
                      <a:pt x="10" y="0"/>
                    </a:lnTo>
                    <a:lnTo>
                      <a:pt x="4" y="4"/>
                    </a:lnTo>
                    <a:lnTo>
                      <a:pt x="4" y="4"/>
                    </a:lnTo>
                    <a:lnTo>
                      <a:pt x="2" y="10"/>
                    </a:lnTo>
                    <a:lnTo>
                      <a:pt x="0" y="16"/>
                    </a:lnTo>
                    <a:lnTo>
                      <a:pt x="2" y="22"/>
                    </a:lnTo>
                    <a:lnTo>
                      <a:pt x="4" y="28"/>
                    </a:lnTo>
                    <a:lnTo>
                      <a:pt x="4" y="28"/>
                    </a:lnTo>
                    <a:lnTo>
                      <a:pt x="10" y="32"/>
                    </a:lnTo>
                    <a:lnTo>
                      <a:pt x="16" y="32"/>
                    </a:lnTo>
                    <a:lnTo>
                      <a:pt x="16" y="32"/>
                    </a:lnTo>
                    <a:lnTo>
                      <a:pt x="22" y="32"/>
                    </a:lnTo>
                    <a:lnTo>
                      <a:pt x="28" y="28"/>
                    </a:lnTo>
                    <a:lnTo>
                      <a:pt x="28" y="28"/>
                    </a:lnTo>
                    <a:lnTo>
                      <a:pt x="32" y="22"/>
                    </a:lnTo>
                    <a:lnTo>
                      <a:pt x="34" y="16"/>
                    </a:lnTo>
                    <a:lnTo>
                      <a:pt x="32" y="10"/>
                    </a:lnTo>
                    <a:lnTo>
                      <a:pt x="28" y="4"/>
                    </a:lnTo>
                    <a:lnTo>
                      <a:pt x="28" y="4"/>
                    </a:lnTo>
                    <a:lnTo>
                      <a:pt x="22"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5" name="Freeform 273"/>
              <p:cNvSpPr>
                <a:spLocks/>
              </p:cNvSpPr>
              <p:nvPr/>
            </p:nvSpPr>
            <p:spPr bwMode="auto">
              <a:xfrm>
                <a:off x="5715000" y="5448300"/>
                <a:ext cx="53975" cy="50800"/>
              </a:xfrm>
              <a:custGeom>
                <a:avLst/>
                <a:gdLst/>
                <a:ahLst/>
                <a:cxnLst>
                  <a:cxn ang="0">
                    <a:pos x="16" y="0"/>
                  </a:cxn>
                  <a:cxn ang="0">
                    <a:pos x="16" y="0"/>
                  </a:cxn>
                  <a:cxn ang="0">
                    <a:pos x="10" y="0"/>
                  </a:cxn>
                  <a:cxn ang="0">
                    <a:pos x="4" y="4"/>
                  </a:cxn>
                  <a:cxn ang="0">
                    <a:pos x="4" y="4"/>
                  </a:cxn>
                  <a:cxn ang="0">
                    <a:pos x="2" y="10"/>
                  </a:cxn>
                  <a:cxn ang="0">
                    <a:pos x="0" y="16"/>
                  </a:cxn>
                  <a:cxn ang="0">
                    <a:pos x="2" y="22"/>
                  </a:cxn>
                  <a:cxn ang="0">
                    <a:pos x="4" y="28"/>
                  </a:cxn>
                  <a:cxn ang="0">
                    <a:pos x="4" y="28"/>
                  </a:cxn>
                  <a:cxn ang="0">
                    <a:pos x="10" y="32"/>
                  </a:cxn>
                  <a:cxn ang="0">
                    <a:pos x="16" y="32"/>
                  </a:cxn>
                  <a:cxn ang="0">
                    <a:pos x="16" y="32"/>
                  </a:cxn>
                  <a:cxn ang="0">
                    <a:pos x="22" y="32"/>
                  </a:cxn>
                  <a:cxn ang="0">
                    <a:pos x="28" y="28"/>
                  </a:cxn>
                  <a:cxn ang="0">
                    <a:pos x="28" y="28"/>
                  </a:cxn>
                  <a:cxn ang="0">
                    <a:pos x="32" y="22"/>
                  </a:cxn>
                  <a:cxn ang="0">
                    <a:pos x="34" y="16"/>
                  </a:cxn>
                  <a:cxn ang="0">
                    <a:pos x="32" y="10"/>
                  </a:cxn>
                  <a:cxn ang="0">
                    <a:pos x="28" y="4"/>
                  </a:cxn>
                  <a:cxn ang="0">
                    <a:pos x="28" y="4"/>
                  </a:cxn>
                  <a:cxn ang="0">
                    <a:pos x="22" y="0"/>
                  </a:cxn>
                  <a:cxn ang="0">
                    <a:pos x="16" y="0"/>
                  </a:cxn>
                </a:cxnLst>
                <a:rect l="0" t="0" r="r" b="b"/>
                <a:pathLst>
                  <a:path w="34" h="32">
                    <a:moveTo>
                      <a:pt x="16" y="0"/>
                    </a:moveTo>
                    <a:lnTo>
                      <a:pt x="16" y="0"/>
                    </a:lnTo>
                    <a:lnTo>
                      <a:pt x="10" y="0"/>
                    </a:lnTo>
                    <a:lnTo>
                      <a:pt x="4" y="4"/>
                    </a:lnTo>
                    <a:lnTo>
                      <a:pt x="4" y="4"/>
                    </a:lnTo>
                    <a:lnTo>
                      <a:pt x="2" y="10"/>
                    </a:lnTo>
                    <a:lnTo>
                      <a:pt x="0" y="16"/>
                    </a:lnTo>
                    <a:lnTo>
                      <a:pt x="2" y="22"/>
                    </a:lnTo>
                    <a:lnTo>
                      <a:pt x="4" y="28"/>
                    </a:lnTo>
                    <a:lnTo>
                      <a:pt x="4" y="28"/>
                    </a:lnTo>
                    <a:lnTo>
                      <a:pt x="10" y="32"/>
                    </a:lnTo>
                    <a:lnTo>
                      <a:pt x="16" y="32"/>
                    </a:lnTo>
                    <a:lnTo>
                      <a:pt x="16" y="32"/>
                    </a:lnTo>
                    <a:lnTo>
                      <a:pt x="22" y="32"/>
                    </a:lnTo>
                    <a:lnTo>
                      <a:pt x="28" y="28"/>
                    </a:lnTo>
                    <a:lnTo>
                      <a:pt x="28" y="28"/>
                    </a:lnTo>
                    <a:lnTo>
                      <a:pt x="32" y="22"/>
                    </a:lnTo>
                    <a:lnTo>
                      <a:pt x="34" y="16"/>
                    </a:lnTo>
                    <a:lnTo>
                      <a:pt x="32" y="10"/>
                    </a:lnTo>
                    <a:lnTo>
                      <a:pt x="28" y="4"/>
                    </a:lnTo>
                    <a:lnTo>
                      <a:pt x="28" y="4"/>
                    </a:lnTo>
                    <a:lnTo>
                      <a:pt x="22"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6" name="Freeform 274"/>
              <p:cNvSpPr>
                <a:spLocks/>
              </p:cNvSpPr>
              <p:nvPr/>
            </p:nvSpPr>
            <p:spPr bwMode="auto">
              <a:xfrm>
                <a:off x="5851525" y="5461000"/>
                <a:ext cx="47625" cy="47625"/>
              </a:xfrm>
              <a:custGeom>
                <a:avLst/>
                <a:gdLst/>
                <a:ahLst/>
                <a:cxnLst>
                  <a:cxn ang="0">
                    <a:pos x="16" y="0"/>
                  </a:cxn>
                  <a:cxn ang="0">
                    <a:pos x="16" y="0"/>
                  </a:cxn>
                  <a:cxn ang="0">
                    <a:pos x="10" y="2"/>
                  </a:cxn>
                  <a:cxn ang="0">
                    <a:pos x="6" y="4"/>
                  </a:cxn>
                  <a:cxn ang="0">
                    <a:pos x="6" y="4"/>
                  </a:cxn>
                  <a:cxn ang="0">
                    <a:pos x="2" y="10"/>
                  </a:cxn>
                  <a:cxn ang="0">
                    <a:pos x="0" y="16"/>
                  </a:cxn>
                  <a:cxn ang="0">
                    <a:pos x="2" y="20"/>
                  </a:cxn>
                  <a:cxn ang="0">
                    <a:pos x="6" y="26"/>
                  </a:cxn>
                  <a:cxn ang="0">
                    <a:pos x="6" y="26"/>
                  </a:cxn>
                  <a:cxn ang="0">
                    <a:pos x="10" y="30"/>
                  </a:cxn>
                  <a:cxn ang="0">
                    <a:pos x="16" y="30"/>
                  </a:cxn>
                  <a:cxn ang="0">
                    <a:pos x="16" y="30"/>
                  </a:cxn>
                  <a:cxn ang="0">
                    <a:pos x="22" y="30"/>
                  </a:cxn>
                  <a:cxn ang="0">
                    <a:pos x="26" y="26"/>
                  </a:cxn>
                  <a:cxn ang="0">
                    <a:pos x="26" y="26"/>
                  </a:cxn>
                  <a:cxn ang="0">
                    <a:pos x="30" y="20"/>
                  </a:cxn>
                  <a:cxn ang="0">
                    <a:pos x="30" y="16"/>
                  </a:cxn>
                  <a:cxn ang="0">
                    <a:pos x="30" y="10"/>
                  </a:cxn>
                  <a:cxn ang="0">
                    <a:pos x="26" y="4"/>
                  </a:cxn>
                  <a:cxn ang="0">
                    <a:pos x="26" y="4"/>
                  </a:cxn>
                  <a:cxn ang="0">
                    <a:pos x="22" y="2"/>
                  </a:cxn>
                  <a:cxn ang="0">
                    <a:pos x="16" y="0"/>
                  </a:cxn>
                </a:cxnLst>
                <a:rect l="0" t="0" r="r" b="b"/>
                <a:pathLst>
                  <a:path w="30" h="30">
                    <a:moveTo>
                      <a:pt x="16" y="0"/>
                    </a:moveTo>
                    <a:lnTo>
                      <a:pt x="16" y="0"/>
                    </a:lnTo>
                    <a:lnTo>
                      <a:pt x="10" y="2"/>
                    </a:lnTo>
                    <a:lnTo>
                      <a:pt x="6" y="4"/>
                    </a:lnTo>
                    <a:lnTo>
                      <a:pt x="6" y="4"/>
                    </a:lnTo>
                    <a:lnTo>
                      <a:pt x="2" y="10"/>
                    </a:lnTo>
                    <a:lnTo>
                      <a:pt x="0" y="16"/>
                    </a:lnTo>
                    <a:lnTo>
                      <a:pt x="2" y="20"/>
                    </a:lnTo>
                    <a:lnTo>
                      <a:pt x="6" y="26"/>
                    </a:lnTo>
                    <a:lnTo>
                      <a:pt x="6" y="26"/>
                    </a:lnTo>
                    <a:lnTo>
                      <a:pt x="10" y="30"/>
                    </a:lnTo>
                    <a:lnTo>
                      <a:pt x="16" y="30"/>
                    </a:lnTo>
                    <a:lnTo>
                      <a:pt x="16" y="30"/>
                    </a:lnTo>
                    <a:lnTo>
                      <a:pt x="22" y="30"/>
                    </a:lnTo>
                    <a:lnTo>
                      <a:pt x="26" y="26"/>
                    </a:lnTo>
                    <a:lnTo>
                      <a:pt x="26" y="26"/>
                    </a:lnTo>
                    <a:lnTo>
                      <a:pt x="30" y="20"/>
                    </a:lnTo>
                    <a:lnTo>
                      <a:pt x="30" y="16"/>
                    </a:lnTo>
                    <a:lnTo>
                      <a:pt x="30" y="10"/>
                    </a:lnTo>
                    <a:lnTo>
                      <a:pt x="26" y="4"/>
                    </a:lnTo>
                    <a:lnTo>
                      <a:pt x="26" y="4"/>
                    </a:lnTo>
                    <a:lnTo>
                      <a:pt x="22" y="2"/>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7" name="Freeform 275"/>
              <p:cNvSpPr>
                <a:spLocks/>
              </p:cNvSpPr>
              <p:nvPr/>
            </p:nvSpPr>
            <p:spPr bwMode="auto">
              <a:xfrm>
                <a:off x="5851525" y="5461000"/>
                <a:ext cx="47625" cy="47625"/>
              </a:xfrm>
              <a:custGeom>
                <a:avLst/>
                <a:gdLst/>
                <a:ahLst/>
                <a:cxnLst>
                  <a:cxn ang="0">
                    <a:pos x="16" y="0"/>
                  </a:cxn>
                  <a:cxn ang="0">
                    <a:pos x="16" y="0"/>
                  </a:cxn>
                  <a:cxn ang="0">
                    <a:pos x="10" y="2"/>
                  </a:cxn>
                  <a:cxn ang="0">
                    <a:pos x="6" y="4"/>
                  </a:cxn>
                  <a:cxn ang="0">
                    <a:pos x="6" y="4"/>
                  </a:cxn>
                  <a:cxn ang="0">
                    <a:pos x="2" y="10"/>
                  </a:cxn>
                  <a:cxn ang="0">
                    <a:pos x="0" y="16"/>
                  </a:cxn>
                  <a:cxn ang="0">
                    <a:pos x="2" y="20"/>
                  </a:cxn>
                  <a:cxn ang="0">
                    <a:pos x="6" y="26"/>
                  </a:cxn>
                  <a:cxn ang="0">
                    <a:pos x="6" y="26"/>
                  </a:cxn>
                  <a:cxn ang="0">
                    <a:pos x="10" y="30"/>
                  </a:cxn>
                  <a:cxn ang="0">
                    <a:pos x="16" y="30"/>
                  </a:cxn>
                  <a:cxn ang="0">
                    <a:pos x="16" y="30"/>
                  </a:cxn>
                  <a:cxn ang="0">
                    <a:pos x="22" y="30"/>
                  </a:cxn>
                  <a:cxn ang="0">
                    <a:pos x="26" y="26"/>
                  </a:cxn>
                  <a:cxn ang="0">
                    <a:pos x="26" y="26"/>
                  </a:cxn>
                  <a:cxn ang="0">
                    <a:pos x="30" y="20"/>
                  </a:cxn>
                  <a:cxn ang="0">
                    <a:pos x="30" y="16"/>
                  </a:cxn>
                  <a:cxn ang="0">
                    <a:pos x="30" y="10"/>
                  </a:cxn>
                  <a:cxn ang="0">
                    <a:pos x="26" y="4"/>
                  </a:cxn>
                  <a:cxn ang="0">
                    <a:pos x="26" y="4"/>
                  </a:cxn>
                  <a:cxn ang="0">
                    <a:pos x="22" y="2"/>
                  </a:cxn>
                  <a:cxn ang="0">
                    <a:pos x="16" y="0"/>
                  </a:cxn>
                </a:cxnLst>
                <a:rect l="0" t="0" r="r" b="b"/>
                <a:pathLst>
                  <a:path w="30" h="30">
                    <a:moveTo>
                      <a:pt x="16" y="0"/>
                    </a:moveTo>
                    <a:lnTo>
                      <a:pt x="16" y="0"/>
                    </a:lnTo>
                    <a:lnTo>
                      <a:pt x="10" y="2"/>
                    </a:lnTo>
                    <a:lnTo>
                      <a:pt x="6" y="4"/>
                    </a:lnTo>
                    <a:lnTo>
                      <a:pt x="6" y="4"/>
                    </a:lnTo>
                    <a:lnTo>
                      <a:pt x="2" y="10"/>
                    </a:lnTo>
                    <a:lnTo>
                      <a:pt x="0" y="16"/>
                    </a:lnTo>
                    <a:lnTo>
                      <a:pt x="2" y="20"/>
                    </a:lnTo>
                    <a:lnTo>
                      <a:pt x="6" y="26"/>
                    </a:lnTo>
                    <a:lnTo>
                      <a:pt x="6" y="26"/>
                    </a:lnTo>
                    <a:lnTo>
                      <a:pt x="10" y="30"/>
                    </a:lnTo>
                    <a:lnTo>
                      <a:pt x="16" y="30"/>
                    </a:lnTo>
                    <a:lnTo>
                      <a:pt x="16" y="30"/>
                    </a:lnTo>
                    <a:lnTo>
                      <a:pt x="22" y="30"/>
                    </a:lnTo>
                    <a:lnTo>
                      <a:pt x="26" y="26"/>
                    </a:lnTo>
                    <a:lnTo>
                      <a:pt x="26" y="26"/>
                    </a:lnTo>
                    <a:lnTo>
                      <a:pt x="30" y="20"/>
                    </a:lnTo>
                    <a:lnTo>
                      <a:pt x="30" y="16"/>
                    </a:lnTo>
                    <a:lnTo>
                      <a:pt x="30" y="10"/>
                    </a:lnTo>
                    <a:lnTo>
                      <a:pt x="26" y="4"/>
                    </a:lnTo>
                    <a:lnTo>
                      <a:pt x="26" y="4"/>
                    </a:lnTo>
                    <a:lnTo>
                      <a:pt x="22" y="2"/>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8" name="Freeform 276"/>
              <p:cNvSpPr>
                <a:spLocks/>
              </p:cNvSpPr>
              <p:nvPr/>
            </p:nvSpPr>
            <p:spPr bwMode="auto">
              <a:xfrm>
                <a:off x="5991225" y="5451475"/>
                <a:ext cx="41275" cy="44450"/>
              </a:xfrm>
              <a:custGeom>
                <a:avLst/>
                <a:gdLst/>
                <a:ahLst/>
                <a:cxnLst>
                  <a:cxn ang="0">
                    <a:pos x="14" y="0"/>
                  </a:cxn>
                  <a:cxn ang="0">
                    <a:pos x="14" y="0"/>
                  </a:cxn>
                  <a:cxn ang="0">
                    <a:pos x="8" y="2"/>
                  </a:cxn>
                  <a:cxn ang="0">
                    <a:pos x="4" y="4"/>
                  </a:cxn>
                  <a:cxn ang="0">
                    <a:pos x="4" y="4"/>
                  </a:cxn>
                  <a:cxn ang="0">
                    <a:pos x="0" y="8"/>
                  </a:cxn>
                  <a:cxn ang="0">
                    <a:pos x="0" y="14"/>
                  </a:cxn>
                  <a:cxn ang="0">
                    <a:pos x="0" y="18"/>
                  </a:cxn>
                  <a:cxn ang="0">
                    <a:pos x="4" y="24"/>
                  </a:cxn>
                  <a:cxn ang="0">
                    <a:pos x="4" y="24"/>
                  </a:cxn>
                  <a:cxn ang="0">
                    <a:pos x="8" y="26"/>
                  </a:cxn>
                  <a:cxn ang="0">
                    <a:pos x="14" y="28"/>
                  </a:cxn>
                  <a:cxn ang="0">
                    <a:pos x="14" y="28"/>
                  </a:cxn>
                  <a:cxn ang="0">
                    <a:pos x="18" y="26"/>
                  </a:cxn>
                  <a:cxn ang="0">
                    <a:pos x="24" y="24"/>
                  </a:cxn>
                  <a:cxn ang="0">
                    <a:pos x="24" y="24"/>
                  </a:cxn>
                  <a:cxn ang="0">
                    <a:pos x="26" y="18"/>
                  </a:cxn>
                  <a:cxn ang="0">
                    <a:pos x="26" y="14"/>
                  </a:cxn>
                  <a:cxn ang="0">
                    <a:pos x="26" y="8"/>
                  </a:cxn>
                  <a:cxn ang="0">
                    <a:pos x="24" y="4"/>
                  </a:cxn>
                  <a:cxn ang="0">
                    <a:pos x="24" y="4"/>
                  </a:cxn>
                  <a:cxn ang="0">
                    <a:pos x="18" y="2"/>
                  </a:cxn>
                  <a:cxn ang="0">
                    <a:pos x="14" y="0"/>
                  </a:cxn>
                </a:cxnLst>
                <a:rect l="0" t="0" r="r" b="b"/>
                <a:pathLst>
                  <a:path w="26" h="28">
                    <a:moveTo>
                      <a:pt x="14" y="0"/>
                    </a:moveTo>
                    <a:lnTo>
                      <a:pt x="14" y="0"/>
                    </a:lnTo>
                    <a:lnTo>
                      <a:pt x="8" y="2"/>
                    </a:lnTo>
                    <a:lnTo>
                      <a:pt x="4" y="4"/>
                    </a:lnTo>
                    <a:lnTo>
                      <a:pt x="4" y="4"/>
                    </a:lnTo>
                    <a:lnTo>
                      <a:pt x="0" y="8"/>
                    </a:lnTo>
                    <a:lnTo>
                      <a:pt x="0" y="14"/>
                    </a:lnTo>
                    <a:lnTo>
                      <a:pt x="0" y="18"/>
                    </a:lnTo>
                    <a:lnTo>
                      <a:pt x="4" y="24"/>
                    </a:lnTo>
                    <a:lnTo>
                      <a:pt x="4" y="24"/>
                    </a:lnTo>
                    <a:lnTo>
                      <a:pt x="8" y="26"/>
                    </a:lnTo>
                    <a:lnTo>
                      <a:pt x="14" y="28"/>
                    </a:lnTo>
                    <a:lnTo>
                      <a:pt x="14" y="28"/>
                    </a:lnTo>
                    <a:lnTo>
                      <a:pt x="18" y="26"/>
                    </a:lnTo>
                    <a:lnTo>
                      <a:pt x="24" y="24"/>
                    </a:lnTo>
                    <a:lnTo>
                      <a:pt x="24" y="24"/>
                    </a:lnTo>
                    <a:lnTo>
                      <a:pt x="26" y="18"/>
                    </a:lnTo>
                    <a:lnTo>
                      <a:pt x="26" y="14"/>
                    </a:lnTo>
                    <a:lnTo>
                      <a:pt x="26" y="8"/>
                    </a:lnTo>
                    <a:lnTo>
                      <a:pt x="24" y="4"/>
                    </a:lnTo>
                    <a:lnTo>
                      <a:pt x="24" y="4"/>
                    </a:lnTo>
                    <a:lnTo>
                      <a:pt x="18" y="2"/>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9" name="Freeform 277"/>
              <p:cNvSpPr>
                <a:spLocks/>
              </p:cNvSpPr>
              <p:nvPr/>
            </p:nvSpPr>
            <p:spPr bwMode="auto">
              <a:xfrm>
                <a:off x="5991225" y="5451475"/>
                <a:ext cx="41275" cy="44450"/>
              </a:xfrm>
              <a:custGeom>
                <a:avLst/>
                <a:gdLst/>
                <a:ahLst/>
                <a:cxnLst>
                  <a:cxn ang="0">
                    <a:pos x="14" y="0"/>
                  </a:cxn>
                  <a:cxn ang="0">
                    <a:pos x="14" y="0"/>
                  </a:cxn>
                  <a:cxn ang="0">
                    <a:pos x="8" y="2"/>
                  </a:cxn>
                  <a:cxn ang="0">
                    <a:pos x="4" y="4"/>
                  </a:cxn>
                  <a:cxn ang="0">
                    <a:pos x="4" y="4"/>
                  </a:cxn>
                  <a:cxn ang="0">
                    <a:pos x="0" y="8"/>
                  </a:cxn>
                  <a:cxn ang="0">
                    <a:pos x="0" y="14"/>
                  </a:cxn>
                  <a:cxn ang="0">
                    <a:pos x="0" y="18"/>
                  </a:cxn>
                  <a:cxn ang="0">
                    <a:pos x="4" y="24"/>
                  </a:cxn>
                  <a:cxn ang="0">
                    <a:pos x="4" y="24"/>
                  </a:cxn>
                  <a:cxn ang="0">
                    <a:pos x="8" y="26"/>
                  </a:cxn>
                  <a:cxn ang="0">
                    <a:pos x="14" y="28"/>
                  </a:cxn>
                  <a:cxn ang="0">
                    <a:pos x="14" y="28"/>
                  </a:cxn>
                  <a:cxn ang="0">
                    <a:pos x="18" y="26"/>
                  </a:cxn>
                  <a:cxn ang="0">
                    <a:pos x="24" y="24"/>
                  </a:cxn>
                  <a:cxn ang="0">
                    <a:pos x="24" y="24"/>
                  </a:cxn>
                  <a:cxn ang="0">
                    <a:pos x="26" y="18"/>
                  </a:cxn>
                  <a:cxn ang="0">
                    <a:pos x="26" y="14"/>
                  </a:cxn>
                  <a:cxn ang="0">
                    <a:pos x="26" y="8"/>
                  </a:cxn>
                  <a:cxn ang="0">
                    <a:pos x="24" y="4"/>
                  </a:cxn>
                  <a:cxn ang="0">
                    <a:pos x="24" y="4"/>
                  </a:cxn>
                  <a:cxn ang="0">
                    <a:pos x="18" y="2"/>
                  </a:cxn>
                  <a:cxn ang="0">
                    <a:pos x="14" y="0"/>
                  </a:cxn>
                </a:cxnLst>
                <a:rect l="0" t="0" r="r" b="b"/>
                <a:pathLst>
                  <a:path w="26" h="28">
                    <a:moveTo>
                      <a:pt x="14" y="0"/>
                    </a:moveTo>
                    <a:lnTo>
                      <a:pt x="14" y="0"/>
                    </a:lnTo>
                    <a:lnTo>
                      <a:pt x="8" y="2"/>
                    </a:lnTo>
                    <a:lnTo>
                      <a:pt x="4" y="4"/>
                    </a:lnTo>
                    <a:lnTo>
                      <a:pt x="4" y="4"/>
                    </a:lnTo>
                    <a:lnTo>
                      <a:pt x="0" y="8"/>
                    </a:lnTo>
                    <a:lnTo>
                      <a:pt x="0" y="14"/>
                    </a:lnTo>
                    <a:lnTo>
                      <a:pt x="0" y="18"/>
                    </a:lnTo>
                    <a:lnTo>
                      <a:pt x="4" y="24"/>
                    </a:lnTo>
                    <a:lnTo>
                      <a:pt x="4" y="24"/>
                    </a:lnTo>
                    <a:lnTo>
                      <a:pt x="8" y="26"/>
                    </a:lnTo>
                    <a:lnTo>
                      <a:pt x="14" y="28"/>
                    </a:lnTo>
                    <a:lnTo>
                      <a:pt x="14" y="28"/>
                    </a:lnTo>
                    <a:lnTo>
                      <a:pt x="18" y="26"/>
                    </a:lnTo>
                    <a:lnTo>
                      <a:pt x="24" y="24"/>
                    </a:lnTo>
                    <a:lnTo>
                      <a:pt x="24" y="24"/>
                    </a:lnTo>
                    <a:lnTo>
                      <a:pt x="26" y="18"/>
                    </a:lnTo>
                    <a:lnTo>
                      <a:pt x="26" y="14"/>
                    </a:lnTo>
                    <a:lnTo>
                      <a:pt x="26" y="8"/>
                    </a:lnTo>
                    <a:lnTo>
                      <a:pt x="24" y="4"/>
                    </a:lnTo>
                    <a:lnTo>
                      <a:pt x="24" y="4"/>
                    </a:lnTo>
                    <a:lnTo>
                      <a:pt x="18" y="2"/>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0" name="Freeform 278"/>
              <p:cNvSpPr>
                <a:spLocks/>
              </p:cNvSpPr>
              <p:nvPr/>
            </p:nvSpPr>
            <p:spPr bwMode="auto">
              <a:xfrm>
                <a:off x="6124575" y="5419725"/>
                <a:ext cx="38100" cy="38100"/>
              </a:xfrm>
              <a:custGeom>
                <a:avLst/>
                <a:gdLst/>
                <a:ahLst/>
                <a:cxnLst>
                  <a:cxn ang="0">
                    <a:pos x="12" y="0"/>
                  </a:cxn>
                  <a:cxn ang="0">
                    <a:pos x="12" y="0"/>
                  </a:cxn>
                  <a:cxn ang="0">
                    <a:pos x="8" y="0"/>
                  </a:cxn>
                  <a:cxn ang="0">
                    <a:pos x="4" y="4"/>
                  </a:cxn>
                  <a:cxn ang="0">
                    <a:pos x="4" y="4"/>
                  </a:cxn>
                  <a:cxn ang="0">
                    <a:pos x="2" y="8"/>
                  </a:cxn>
                  <a:cxn ang="0">
                    <a:pos x="0" y="12"/>
                  </a:cxn>
                  <a:cxn ang="0">
                    <a:pos x="2" y="16"/>
                  </a:cxn>
                  <a:cxn ang="0">
                    <a:pos x="4" y="20"/>
                  </a:cxn>
                  <a:cxn ang="0">
                    <a:pos x="4" y="20"/>
                  </a:cxn>
                  <a:cxn ang="0">
                    <a:pos x="8" y="22"/>
                  </a:cxn>
                  <a:cxn ang="0">
                    <a:pos x="12" y="24"/>
                  </a:cxn>
                  <a:cxn ang="0">
                    <a:pos x="12" y="24"/>
                  </a:cxn>
                  <a:cxn ang="0">
                    <a:pos x="16" y="22"/>
                  </a:cxn>
                  <a:cxn ang="0">
                    <a:pos x="20" y="20"/>
                  </a:cxn>
                  <a:cxn ang="0">
                    <a:pos x="20" y="20"/>
                  </a:cxn>
                  <a:cxn ang="0">
                    <a:pos x="24" y="16"/>
                  </a:cxn>
                  <a:cxn ang="0">
                    <a:pos x="24" y="12"/>
                  </a:cxn>
                  <a:cxn ang="0">
                    <a:pos x="24" y="8"/>
                  </a:cxn>
                  <a:cxn ang="0">
                    <a:pos x="20" y="4"/>
                  </a:cxn>
                  <a:cxn ang="0">
                    <a:pos x="20" y="4"/>
                  </a:cxn>
                  <a:cxn ang="0">
                    <a:pos x="16" y="0"/>
                  </a:cxn>
                  <a:cxn ang="0">
                    <a:pos x="12" y="0"/>
                  </a:cxn>
                </a:cxnLst>
                <a:rect l="0" t="0" r="r" b="b"/>
                <a:pathLst>
                  <a:path w="24" h="24">
                    <a:moveTo>
                      <a:pt x="12" y="0"/>
                    </a:moveTo>
                    <a:lnTo>
                      <a:pt x="12" y="0"/>
                    </a:lnTo>
                    <a:lnTo>
                      <a:pt x="8" y="0"/>
                    </a:lnTo>
                    <a:lnTo>
                      <a:pt x="4" y="4"/>
                    </a:lnTo>
                    <a:lnTo>
                      <a:pt x="4" y="4"/>
                    </a:lnTo>
                    <a:lnTo>
                      <a:pt x="2" y="8"/>
                    </a:lnTo>
                    <a:lnTo>
                      <a:pt x="0" y="12"/>
                    </a:lnTo>
                    <a:lnTo>
                      <a:pt x="2" y="16"/>
                    </a:lnTo>
                    <a:lnTo>
                      <a:pt x="4" y="20"/>
                    </a:lnTo>
                    <a:lnTo>
                      <a:pt x="4" y="20"/>
                    </a:lnTo>
                    <a:lnTo>
                      <a:pt x="8" y="22"/>
                    </a:lnTo>
                    <a:lnTo>
                      <a:pt x="12" y="24"/>
                    </a:lnTo>
                    <a:lnTo>
                      <a:pt x="12" y="24"/>
                    </a:lnTo>
                    <a:lnTo>
                      <a:pt x="16" y="22"/>
                    </a:lnTo>
                    <a:lnTo>
                      <a:pt x="20" y="20"/>
                    </a:lnTo>
                    <a:lnTo>
                      <a:pt x="20" y="20"/>
                    </a:lnTo>
                    <a:lnTo>
                      <a:pt x="24" y="16"/>
                    </a:lnTo>
                    <a:lnTo>
                      <a:pt x="24" y="12"/>
                    </a:lnTo>
                    <a:lnTo>
                      <a:pt x="24" y="8"/>
                    </a:lnTo>
                    <a:lnTo>
                      <a:pt x="20" y="4"/>
                    </a:lnTo>
                    <a:lnTo>
                      <a:pt x="20" y="4"/>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1" name="Freeform 279"/>
              <p:cNvSpPr>
                <a:spLocks/>
              </p:cNvSpPr>
              <p:nvPr/>
            </p:nvSpPr>
            <p:spPr bwMode="auto">
              <a:xfrm>
                <a:off x="6124575" y="5419725"/>
                <a:ext cx="38100" cy="38100"/>
              </a:xfrm>
              <a:custGeom>
                <a:avLst/>
                <a:gdLst/>
                <a:ahLst/>
                <a:cxnLst>
                  <a:cxn ang="0">
                    <a:pos x="12" y="0"/>
                  </a:cxn>
                  <a:cxn ang="0">
                    <a:pos x="12" y="0"/>
                  </a:cxn>
                  <a:cxn ang="0">
                    <a:pos x="8" y="0"/>
                  </a:cxn>
                  <a:cxn ang="0">
                    <a:pos x="4" y="4"/>
                  </a:cxn>
                  <a:cxn ang="0">
                    <a:pos x="4" y="4"/>
                  </a:cxn>
                  <a:cxn ang="0">
                    <a:pos x="2" y="8"/>
                  </a:cxn>
                  <a:cxn ang="0">
                    <a:pos x="0" y="12"/>
                  </a:cxn>
                  <a:cxn ang="0">
                    <a:pos x="2" y="16"/>
                  </a:cxn>
                  <a:cxn ang="0">
                    <a:pos x="4" y="20"/>
                  </a:cxn>
                  <a:cxn ang="0">
                    <a:pos x="4" y="20"/>
                  </a:cxn>
                  <a:cxn ang="0">
                    <a:pos x="8" y="22"/>
                  </a:cxn>
                  <a:cxn ang="0">
                    <a:pos x="12" y="24"/>
                  </a:cxn>
                  <a:cxn ang="0">
                    <a:pos x="12" y="24"/>
                  </a:cxn>
                  <a:cxn ang="0">
                    <a:pos x="16" y="22"/>
                  </a:cxn>
                  <a:cxn ang="0">
                    <a:pos x="20" y="20"/>
                  </a:cxn>
                  <a:cxn ang="0">
                    <a:pos x="20" y="20"/>
                  </a:cxn>
                  <a:cxn ang="0">
                    <a:pos x="24" y="16"/>
                  </a:cxn>
                  <a:cxn ang="0">
                    <a:pos x="24" y="12"/>
                  </a:cxn>
                  <a:cxn ang="0">
                    <a:pos x="24" y="8"/>
                  </a:cxn>
                  <a:cxn ang="0">
                    <a:pos x="20" y="4"/>
                  </a:cxn>
                  <a:cxn ang="0">
                    <a:pos x="20" y="4"/>
                  </a:cxn>
                  <a:cxn ang="0">
                    <a:pos x="16" y="0"/>
                  </a:cxn>
                  <a:cxn ang="0">
                    <a:pos x="12" y="0"/>
                  </a:cxn>
                </a:cxnLst>
                <a:rect l="0" t="0" r="r" b="b"/>
                <a:pathLst>
                  <a:path w="24" h="24">
                    <a:moveTo>
                      <a:pt x="12" y="0"/>
                    </a:moveTo>
                    <a:lnTo>
                      <a:pt x="12" y="0"/>
                    </a:lnTo>
                    <a:lnTo>
                      <a:pt x="8" y="0"/>
                    </a:lnTo>
                    <a:lnTo>
                      <a:pt x="4" y="4"/>
                    </a:lnTo>
                    <a:lnTo>
                      <a:pt x="4" y="4"/>
                    </a:lnTo>
                    <a:lnTo>
                      <a:pt x="2" y="8"/>
                    </a:lnTo>
                    <a:lnTo>
                      <a:pt x="0" y="12"/>
                    </a:lnTo>
                    <a:lnTo>
                      <a:pt x="2" y="16"/>
                    </a:lnTo>
                    <a:lnTo>
                      <a:pt x="4" y="20"/>
                    </a:lnTo>
                    <a:lnTo>
                      <a:pt x="4" y="20"/>
                    </a:lnTo>
                    <a:lnTo>
                      <a:pt x="8" y="22"/>
                    </a:lnTo>
                    <a:lnTo>
                      <a:pt x="12" y="24"/>
                    </a:lnTo>
                    <a:lnTo>
                      <a:pt x="12" y="24"/>
                    </a:lnTo>
                    <a:lnTo>
                      <a:pt x="16" y="22"/>
                    </a:lnTo>
                    <a:lnTo>
                      <a:pt x="20" y="20"/>
                    </a:lnTo>
                    <a:lnTo>
                      <a:pt x="20" y="20"/>
                    </a:lnTo>
                    <a:lnTo>
                      <a:pt x="24" y="16"/>
                    </a:lnTo>
                    <a:lnTo>
                      <a:pt x="24" y="12"/>
                    </a:lnTo>
                    <a:lnTo>
                      <a:pt x="24" y="8"/>
                    </a:lnTo>
                    <a:lnTo>
                      <a:pt x="20" y="4"/>
                    </a:lnTo>
                    <a:lnTo>
                      <a:pt x="20" y="4"/>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2" name="Freeform 280"/>
              <p:cNvSpPr>
                <a:spLocks/>
              </p:cNvSpPr>
              <p:nvPr/>
            </p:nvSpPr>
            <p:spPr bwMode="auto">
              <a:xfrm>
                <a:off x="6251575" y="5362575"/>
                <a:ext cx="31750" cy="34925"/>
              </a:xfrm>
              <a:custGeom>
                <a:avLst/>
                <a:gdLst/>
                <a:ahLst/>
                <a:cxnLst>
                  <a:cxn ang="0">
                    <a:pos x="10" y="0"/>
                  </a:cxn>
                  <a:cxn ang="0">
                    <a:pos x="10" y="0"/>
                  </a:cxn>
                  <a:cxn ang="0">
                    <a:pos x="6" y="2"/>
                  </a:cxn>
                  <a:cxn ang="0">
                    <a:pos x="2" y="4"/>
                  </a:cxn>
                  <a:cxn ang="0">
                    <a:pos x="2" y="4"/>
                  </a:cxn>
                  <a:cxn ang="0">
                    <a:pos x="0" y="8"/>
                  </a:cxn>
                  <a:cxn ang="0">
                    <a:pos x="0" y="12"/>
                  </a:cxn>
                  <a:cxn ang="0">
                    <a:pos x="0" y="16"/>
                  </a:cxn>
                  <a:cxn ang="0">
                    <a:pos x="2" y="20"/>
                  </a:cxn>
                  <a:cxn ang="0">
                    <a:pos x="2" y="20"/>
                  </a:cxn>
                  <a:cxn ang="0">
                    <a:pos x="6" y="22"/>
                  </a:cxn>
                  <a:cxn ang="0">
                    <a:pos x="10" y="22"/>
                  </a:cxn>
                  <a:cxn ang="0">
                    <a:pos x="10" y="22"/>
                  </a:cxn>
                  <a:cxn ang="0">
                    <a:pos x="14" y="22"/>
                  </a:cxn>
                  <a:cxn ang="0">
                    <a:pos x="18" y="20"/>
                  </a:cxn>
                  <a:cxn ang="0">
                    <a:pos x="18" y="20"/>
                  </a:cxn>
                  <a:cxn ang="0">
                    <a:pos x="20" y="16"/>
                  </a:cxn>
                  <a:cxn ang="0">
                    <a:pos x="20" y="12"/>
                  </a:cxn>
                  <a:cxn ang="0">
                    <a:pos x="20" y="8"/>
                  </a:cxn>
                  <a:cxn ang="0">
                    <a:pos x="18" y="4"/>
                  </a:cxn>
                  <a:cxn ang="0">
                    <a:pos x="18" y="4"/>
                  </a:cxn>
                  <a:cxn ang="0">
                    <a:pos x="14" y="2"/>
                  </a:cxn>
                  <a:cxn ang="0">
                    <a:pos x="10" y="0"/>
                  </a:cxn>
                </a:cxnLst>
                <a:rect l="0" t="0" r="r" b="b"/>
                <a:pathLst>
                  <a:path w="20" h="22">
                    <a:moveTo>
                      <a:pt x="10" y="0"/>
                    </a:moveTo>
                    <a:lnTo>
                      <a:pt x="10" y="0"/>
                    </a:lnTo>
                    <a:lnTo>
                      <a:pt x="6" y="2"/>
                    </a:lnTo>
                    <a:lnTo>
                      <a:pt x="2" y="4"/>
                    </a:lnTo>
                    <a:lnTo>
                      <a:pt x="2" y="4"/>
                    </a:lnTo>
                    <a:lnTo>
                      <a:pt x="0" y="8"/>
                    </a:lnTo>
                    <a:lnTo>
                      <a:pt x="0" y="12"/>
                    </a:lnTo>
                    <a:lnTo>
                      <a:pt x="0" y="16"/>
                    </a:lnTo>
                    <a:lnTo>
                      <a:pt x="2" y="20"/>
                    </a:lnTo>
                    <a:lnTo>
                      <a:pt x="2" y="20"/>
                    </a:lnTo>
                    <a:lnTo>
                      <a:pt x="6" y="22"/>
                    </a:lnTo>
                    <a:lnTo>
                      <a:pt x="10" y="22"/>
                    </a:lnTo>
                    <a:lnTo>
                      <a:pt x="10" y="22"/>
                    </a:lnTo>
                    <a:lnTo>
                      <a:pt x="14" y="22"/>
                    </a:lnTo>
                    <a:lnTo>
                      <a:pt x="18" y="20"/>
                    </a:lnTo>
                    <a:lnTo>
                      <a:pt x="18" y="20"/>
                    </a:lnTo>
                    <a:lnTo>
                      <a:pt x="20" y="16"/>
                    </a:lnTo>
                    <a:lnTo>
                      <a:pt x="20" y="12"/>
                    </a:lnTo>
                    <a:lnTo>
                      <a:pt x="20" y="8"/>
                    </a:lnTo>
                    <a:lnTo>
                      <a:pt x="18" y="4"/>
                    </a:lnTo>
                    <a:lnTo>
                      <a:pt x="18" y="4"/>
                    </a:lnTo>
                    <a:lnTo>
                      <a:pt x="14"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3" name="Freeform 281"/>
              <p:cNvSpPr>
                <a:spLocks/>
              </p:cNvSpPr>
              <p:nvPr/>
            </p:nvSpPr>
            <p:spPr bwMode="auto">
              <a:xfrm>
                <a:off x="6251575" y="5362575"/>
                <a:ext cx="31750" cy="34925"/>
              </a:xfrm>
              <a:custGeom>
                <a:avLst/>
                <a:gdLst/>
                <a:ahLst/>
                <a:cxnLst>
                  <a:cxn ang="0">
                    <a:pos x="10" y="0"/>
                  </a:cxn>
                  <a:cxn ang="0">
                    <a:pos x="10" y="0"/>
                  </a:cxn>
                  <a:cxn ang="0">
                    <a:pos x="6" y="2"/>
                  </a:cxn>
                  <a:cxn ang="0">
                    <a:pos x="2" y="4"/>
                  </a:cxn>
                  <a:cxn ang="0">
                    <a:pos x="2" y="4"/>
                  </a:cxn>
                  <a:cxn ang="0">
                    <a:pos x="0" y="8"/>
                  </a:cxn>
                  <a:cxn ang="0">
                    <a:pos x="0" y="12"/>
                  </a:cxn>
                  <a:cxn ang="0">
                    <a:pos x="0" y="16"/>
                  </a:cxn>
                  <a:cxn ang="0">
                    <a:pos x="2" y="20"/>
                  </a:cxn>
                  <a:cxn ang="0">
                    <a:pos x="2" y="20"/>
                  </a:cxn>
                  <a:cxn ang="0">
                    <a:pos x="6" y="22"/>
                  </a:cxn>
                  <a:cxn ang="0">
                    <a:pos x="10" y="22"/>
                  </a:cxn>
                  <a:cxn ang="0">
                    <a:pos x="10" y="22"/>
                  </a:cxn>
                  <a:cxn ang="0">
                    <a:pos x="14" y="22"/>
                  </a:cxn>
                  <a:cxn ang="0">
                    <a:pos x="18" y="20"/>
                  </a:cxn>
                  <a:cxn ang="0">
                    <a:pos x="18" y="20"/>
                  </a:cxn>
                  <a:cxn ang="0">
                    <a:pos x="20" y="16"/>
                  </a:cxn>
                  <a:cxn ang="0">
                    <a:pos x="20" y="12"/>
                  </a:cxn>
                  <a:cxn ang="0">
                    <a:pos x="20" y="8"/>
                  </a:cxn>
                  <a:cxn ang="0">
                    <a:pos x="18" y="4"/>
                  </a:cxn>
                  <a:cxn ang="0">
                    <a:pos x="18" y="4"/>
                  </a:cxn>
                  <a:cxn ang="0">
                    <a:pos x="14" y="2"/>
                  </a:cxn>
                  <a:cxn ang="0">
                    <a:pos x="10" y="0"/>
                  </a:cxn>
                </a:cxnLst>
                <a:rect l="0" t="0" r="r" b="b"/>
                <a:pathLst>
                  <a:path w="20" h="22">
                    <a:moveTo>
                      <a:pt x="10" y="0"/>
                    </a:moveTo>
                    <a:lnTo>
                      <a:pt x="10" y="0"/>
                    </a:lnTo>
                    <a:lnTo>
                      <a:pt x="6" y="2"/>
                    </a:lnTo>
                    <a:lnTo>
                      <a:pt x="2" y="4"/>
                    </a:lnTo>
                    <a:lnTo>
                      <a:pt x="2" y="4"/>
                    </a:lnTo>
                    <a:lnTo>
                      <a:pt x="0" y="8"/>
                    </a:lnTo>
                    <a:lnTo>
                      <a:pt x="0" y="12"/>
                    </a:lnTo>
                    <a:lnTo>
                      <a:pt x="0" y="16"/>
                    </a:lnTo>
                    <a:lnTo>
                      <a:pt x="2" y="20"/>
                    </a:lnTo>
                    <a:lnTo>
                      <a:pt x="2" y="20"/>
                    </a:lnTo>
                    <a:lnTo>
                      <a:pt x="6" y="22"/>
                    </a:lnTo>
                    <a:lnTo>
                      <a:pt x="10" y="22"/>
                    </a:lnTo>
                    <a:lnTo>
                      <a:pt x="10" y="22"/>
                    </a:lnTo>
                    <a:lnTo>
                      <a:pt x="14" y="22"/>
                    </a:lnTo>
                    <a:lnTo>
                      <a:pt x="18" y="20"/>
                    </a:lnTo>
                    <a:lnTo>
                      <a:pt x="18" y="20"/>
                    </a:lnTo>
                    <a:lnTo>
                      <a:pt x="20" y="16"/>
                    </a:lnTo>
                    <a:lnTo>
                      <a:pt x="20" y="12"/>
                    </a:lnTo>
                    <a:lnTo>
                      <a:pt x="20" y="8"/>
                    </a:lnTo>
                    <a:lnTo>
                      <a:pt x="18" y="4"/>
                    </a:lnTo>
                    <a:lnTo>
                      <a:pt x="18" y="4"/>
                    </a:lnTo>
                    <a:lnTo>
                      <a:pt x="14"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4" name="Freeform 282"/>
              <p:cNvSpPr>
                <a:spLocks/>
              </p:cNvSpPr>
              <p:nvPr/>
            </p:nvSpPr>
            <p:spPr bwMode="auto">
              <a:xfrm>
                <a:off x="6362700" y="5286375"/>
                <a:ext cx="31750" cy="31750"/>
              </a:xfrm>
              <a:custGeom>
                <a:avLst/>
                <a:gdLst/>
                <a:ahLst/>
                <a:cxnLst>
                  <a:cxn ang="0">
                    <a:pos x="10" y="0"/>
                  </a:cxn>
                  <a:cxn ang="0">
                    <a:pos x="10" y="0"/>
                  </a:cxn>
                  <a:cxn ang="0">
                    <a:pos x="6" y="2"/>
                  </a:cxn>
                  <a:cxn ang="0">
                    <a:pos x="4" y="4"/>
                  </a:cxn>
                  <a:cxn ang="0">
                    <a:pos x="4" y="4"/>
                  </a:cxn>
                  <a:cxn ang="0">
                    <a:pos x="2" y="6"/>
                  </a:cxn>
                  <a:cxn ang="0">
                    <a:pos x="0" y="10"/>
                  </a:cxn>
                  <a:cxn ang="0">
                    <a:pos x="2" y="14"/>
                  </a:cxn>
                  <a:cxn ang="0">
                    <a:pos x="4" y="18"/>
                  </a:cxn>
                  <a:cxn ang="0">
                    <a:pos x="4" y="18"/>
                  </a:cxn>
                  <a:cxn ang="0">
                    <a:pos x="6" y="20"/>
                  </a:cxn>
                  <a:cxn ang="0">
                    <a:pos x="10" y="20"/>
                  </a:cxn>
                  <a:cxn ang="0">
                    <a:pos x="10" y="20"/>
                  </a:cxn>
                  <a:cxn ang="0">
                    <a:pos x="14" y="20"/>
                  </a:cxn>
                  <a:cxn ang="0">
                    <a:pos x="18" y="18"/>
                  </a:cxn>
                  <a:cxn ang="0">
                    <a:pos x="18" y="18"/>
                  </a:cxn>
                  <a:cxn ang="0">
                    <a:pos x="20" y="14"/>
                  </a:cxn>
                  <a:cxn ang="0">
                    <a:pos x="20" y="10"/>
                  </a:cxn>
                  <a:cxn ang="0">
                    <a:pos x="20" y="6"/>
                  </a:cxn>
                  <a:cxn ang="0">
                    <a:pos x="18" y="4"/>
                  </a:cxn>
                  <a:cxn ang="0">
                    <a:pos x="18" y="4"/>
                  </a:cxn>
                  <a:cxn ang="0">
                    <a:pos x="14" y="2"/>
                  </a:cxn>
                  <a:cxn ang="0">
                    <a:pos x="10" y="0"/>
                  </a:cxn>
                </a:cxnLst>
                <a:rect l="0" t="0" r="r" b="b"/>
                <a:pathLst>
                  <a:path w="20" h="20">
                    <a:moveTo>
                      <a:pt x="10" y="0"/>
                    </a:moveTo>
                    <a:lnTo>
                      <a:pt x="10" y="0"/>
                    </a:lnTo>
                    <a:lnTo>
                      <a:pt x="6" y="2"/>
                    </a:lnTo>
                    <a:lnTo>
                      <a:pt x="4" y="4"/>
                    </a:lnTo>
                    <a:lnTo>
                      <a:pt x="4" y="4"/>
                    </a:lnTo>
                    <a:lnTo>
                      <a:pt x="2" y="6"/>
                    </a:lnTo>
                    <a:lnTo>
                      <a:pt x="0" y="10"/>
                    </a:lnTo>
                    <a:lnTo>
                      <a:pt x="2" y="14"/>
                    </a:lnTo>
                    <a:lnTo>
                      <a:pt x="4" y="18"/>
                    </a:lnTo>
                    <a:lnTo>
                      <a:pt x="4" y="18"/>
                    </a:lnTo>
                    <a:lnTo>
                      <a:pt x="6" y="20"/>
                    </a:lnTo>
                    <a:lnTo>
                      <a:pt x="10" y="20"/>
                    </a:lnTo>
                    <a:lnTo>
                      <a:pt x="10" y="20"/>
                    </a:lnTo>
                    <a:lnTo>
                      <a:pt x="14" y="20"/>
                    </a:lnTo>
                    <a:lnTo>
                      <a:pt x="18" y="18"/>
                    </a:lnTo>
                    <a:lnTo>
                      <a:pt x="18" y="18"/>
                    </a:lnTo>
                    <a:lnTo>
                      <a:pt x="20" y="14"/>
                    </a:lnTo>
                    <a:lnTo>
                      <a:pt x="20" y="10"/>
                    </a:lnTo>
                    <a:lnTo>
                      <a:pt x="20" y="6"/>
                    </a:lnTo>
                    <a:lnTo>
                      <a:pt x="18" y="4"/>
                    </a:lnTo>
                    <a:lnTo>
                      <a:pt x="18" y="4"/>
                    </a:lnTo>
                    <a:lnTo>
                      <a:pt x="14"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5" name="Freeform 283"/>
              <p:cNvSpPr>
                <a:spLocks/>
              </p:cNvSpPr>
              <p:nvPr/>
            </p:nvSpPr>
            <p:spPr bwMode="auto">
              <a:xfrm>
                <a:off x="6362700" y="5286375"/>
                <a:ext cx="31750" cy="31750"/>
              </a:xfrm>
              <a:custGeom>
                <a:avLst/>
                <a:gdLst/>
                <a:ahLst/>
                <a:cxnLst>
                  <a:cxn ang="0">
                    <a:pos x="10" y="0"/>
                  </a:cxn>
                  <a:cxn ang="0">
                    <a:pos x="10" y="0"/>
                  </a:cxn>
                  <a:cxn ang="0">
                    <a:pos x="6" y="2"/>
                  </a:cxn>
                  <a:cxn ang="0">
                    <a:pos x="4" y="4"/>
                  </a:cxn>
                  <a:cxn ang="0">
                    <a:pos x="4" y="4"/>
                  </a:cxn>
                  <a:cxn ang="0">
                    <a:pos x="2" y="6"/>
                  </a:cxn>
                  <a:cxn ang="0">
                    <a:pos x="0" y="10"/>
                  </a:cxn>
                  <a:cxn ang="0">
                    <a:pos x="2" y="14"/>
                  </a:cxn>
                  <a:cxn ang="0">
                    <a:pos x="4" y="18"/>
                  </a:cxn>
                  <a:cxn ang="0">
                    <a:pos x="4" y="18"/>
                  </a:cxn>
                  <a:cxn ang="0">
                    <a:pos x="6" y="20"/>
                  </a:cxn>
                  <a:cxn ang="0">
                    <a:pos x="10" y="20"/>
                  </a:cxn>
                  <a:cxn ang="0">
                    <a:pos x="10" y="20"/>
                  </a:cxn>
                  <a:cxn ang="0">
                    <a:pos x="14" y="20"/>
                  </a:cxn>
                  <a:cxn ang="0">
                    <a:pos x="18" y="18"/>
                  </a:cxn>
                  <a:cxn ang="0">
                    <a:pos x="18" y="18"/>
                  </a:cxn>
                  <a:cxn ang="0">
                    <a:pos x="20" y="14"/>
                  </a:cxn>
                  <a:cxn ang="0">
                    <a:pos x="20" y="10"/>
                  </a:cxn>
                  <a:cxn ang="0">
                    <a:pos x="20" y="6"/>
                  </a:cxn>
                  <a:cxn ang="0">
                    <a:pos x="18" y="4"/>
                  </a:cxn>
                  <a:cxn ang="0">
                    <a:pos x="18" y="4"/>
                  </a:cxn>
                  <a:cxn ang="0">
                    <a:pos x="14" y="2"/>
                  </a:cxn>
                  <a:cxn ang="0">
                    <a:pos x="10" y="0"/>
                  </a:cxn>
                </a:cxnLst>
                <a:rect l="0" t="0" r="r" b="b"/>
                <a:pathLst>
                  <a:path w="20" h="20">
                    <a:moveTo>
                      <a:pt x="10" y="0"/>
                    </a:moveTo>
                    <a:lnTo>
                      <a:pt x="10" y="0"/>
                    </a:lnTo>
                    <a:lnTo>
                      <a:pt x="6" y="2"/>
                    </a:lnTo>
                    <a:lnTo>
                      <a:pt x="4" y="4"/>
                    </a:lnTo>
                    <a:lnTo>
                      <a:pt x="4" y="4"/>
                    </a:lnTo>
                    <a:lnTo>
                      <a:pt x="2" y="6"/>
                    </a:lnTo>
                    <a:lnTo>
                      <a:pt x="0" y="10"/>
                    </a:lnTo>
                    <a:lnTo>
                      <a:pt x="2" y="14"/>
                    </a:lnTo>
                    <a:lnTo>
                      <a:pt x="4" y="18"/>
                    </a:lnTo>
                    <a:lnTo>
                      <a:pt x="4" y="18"/>
                    </a:lnTo>
                    <a:lnTo>
                      <a:pt x="6" y="20"/>
                    </a:lnTo>
                    <a:lnTo>
                      <a:pt x="10" y="20"/>
                    </a:lnTo>
                    <a:lnTo>
                      <a:pt x="10" y="20"/>
                    </a:lnTo>
                    <a:lnTo>
                      <a:pt x="14" y="20"/>
                    </a:lnTo>
                    <a:lnTo>
                      <a:pt x="18" y="18"/>
                    </a:lnTo>
                    <a:lnTo>
                      <a:pt x="18" y="18"/>
                    </a:lnTo>
                    <a:lnTo>
                      <a:pt x="20" y="14"/>
                    </a:lnTo>
                    <a:lnTo>
                      <a:pt x="20" y="10"/>
                    </a:lnTo>
                    <a:lnTo>
                      <a:pt x="20" y="6"/>
                    </a:lnTo>
                    <a:lnTo>
                      <a:pt x="18" y="4"/>
                    </a:lnTo>
                    <a:lnTo>
                      <a:pt x="18" y="4"/>
                    </a:lnTo>
                    <a:lnTo>
                      <a:pt x="14"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6" name="Freeform 284"/>
              <p:cNvSpPr>
                <a:spLocks/>
              </p:cNvSpPr>
              <p:nvPr/>
            </p:nvSpPr>
            <p:spPr bwMode="auto">
              <a:xfrm>
                <a:off x="6461125" y="5191125"/>
                <a:ext cx="28575" cy="28575"/>
              </a:xfrm>
              <a:custGeom>
                <a:avLst/>
                <a:gdLst/>
                <a:ahLst/>
                <a:cxnLst>
                  <a:cxn ang="0">
                    <a:pos x="10" y="0"/>
                  </a:cxn>
                  <a:cxn ang="0">
                    <a:pos x="10" y="0"/>
                  </a:cxn>
                  <a:cxn ang="0">
                    <a:pos x="6" y="2"/>
                  </a:cxn>
                  <a:cxn ang="0">
                    <a:pos x="2" y="4"/>
                  </a:cxn>
                  <a:cxn ang="0">
                    <a:pos x="2" y="4"/>
                  </a:cxn>
                  <a:cxn ang="0">
                    <a:pos x="0" y="6"/>
                  </a:cxn>
                  <a:cxn ang="0">
                    <a:pos x="0" y="10"/>
                  </a:cxn>
                  <a:cxn ang="0">
                    <a:pos x="0" y="12"/>
                  </a:cxn>
                  <a:cxn ang="0">
                    <a:pos x="2" y="16"/>
                  </a:cxn>
                  <a:cxn ang="0">
                    <a:pos x="2" y="16"/>
                  </a:cxn>
                  <a:cxn ang="0">
                    <a:pos x="6" y="18"/>
                  </a:cxn>
                  <a:cxn ang="0">
                    <a:pos x="10" y="18"/>
                  </a:cxn>
                  <a:cxn ang="0">
                    <a:pos x="10" y="18"/>
                  </a:cxn>
                  <a:cxn ang="0">
                    <a:pos x="12" y="18"/>
                  </a:cxn>
                  <a:cxn ang="0">
                    <a:pos x="16" y="16"/>
                  </a:cxn>
                  <a:cxn ang="0">
                    <a:pos x="16" y="16"/>
                  </a:cxn>
                  <a:cxn ang="0">
                    <a:pos x="18" y="12"/>
                  </a:cxn>
                  <a:cxn ang="0">
                    <a:pos x="18" y="10"/>
                  </a:cxn>
                  <a:cxn ang="0">
                    <a:pos x="18" y="6"/>
                  </a:cxn>
                  <a:cxn ang="0">
                    <a:pos x="16" y="4"/>
                  </a:cxn>
                  <a:cxn ang="0">
                    <a:pos x="16" y="4"/>
                  </a:cxn>
                  <a:cxn ang="0">
                    <a:pos x="12" y="2"/>
                  </a:cxn>
                  <a:cxn ang="0">
                    <a:pos x="10" y="0"/>
                  </a:cxn>
                </a:cxnLst>
                <a:rect l="0" t="0" r="r" b="b"/>
                <a:pathLst>
                  <a:path w="18" h="18">
                    <a:moveTo>
                      <a:pt x="10" y="0"/>
                    </a:moveTo>
                    <a:lnTo>
                      <a:pt x="10" y="0"/>
                    </a:lnTo>
                    <a:lnTo>
                      <a:pt x="6" y="2"/>
                    </a:lnTo>
                    <a:lnTo>
                      <a:pt x="2" y="4"/>
                    </a:lnTo>
                    <a:lnTo>
                      <a:pt x="2" y="4"/>
                    </a:lnTo>
                    <a:lnTo>
                      <a:pt x="0" y="6"/>
                    </a:lnTo>
                    <a:lnTo>
                      <a:pt x="0" y="10"/>
                    </a:lnTo>
                    <a:lnTo>
                      <a:pt x="0" y="12"/>
                    </a:lnTo>
                    <a:lnTo>
                      <a:pt x="2" y="16"/>
                    </a:lnTo>
                    <a:lnTo>
                      <a:pt x="2" y="16"/>
                    </a:lnTo>
                    <a:lnTo>
                      <a:pt x="6" y="18"/>
                    </a:lnTo>
                    <a:lnTo>
                      <a:pt x="10" y="18"/>
                    </a:lnTo>
                    <a:lnTo>
                      <a:pt x="10" y="18"/>
                    </a:lnTo>
                    <a:lnTo>
                      <a:pt x="12" y="18"/>
                    </a:lnTo>
                    <a:lnTo>
                      <a:pt x="16" y="16"/>
                    </a:lnTo>
                    <a:lnTo>
                      <a:pt x="16" y="16"/>
                    </a:lnTo>
                    <a:lnTo>
                      <a:pt x="18" y="12"/>
                    </a:lnTo>
                    <a:lnTo>
                      <a:pt x="18" y="10"/>
                    </a:lnTo>
                    <a:lnTo>
                      <a:pt x="18" y="6"/>
                    </a:lnTo>
                    <a:lnTo>
                      <a:pt x="16" y="4"/>
                    </a:lnTo>
                    <a:lnTo>
                      <a:pt x="16" y="4"/>
                    </a:lnTo>
                    <a:lnTo>
                      <a:pt x="12"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7" name="Freeform 285"/>
              <p:cNvSpPr>
                <a:spLocks/>
              </p:cNvSpPr>
              <p:nvPr/>
            </p:nvSpPr>
            <p:spPr bwMode="auto">
              <a:xfrm>
                <a:off x="6461125" y="5191125"/>
                <a:ext cx="28575" cy="28575"/>
              </a:xfrm>
              <a:custGeom>
                <a:avLst/>
                <a:gdLst/>
                <a:ahLst/>
                <a:cxnLst>
                  <a:cxn ang="0">
                    <a:pos x="10" y="0"/>
                  </a:cxn>
                  <a:cxn ang="0">
                    <a:pos x="10" y="0"/>
                  </a:cxn>
                  <a:cxn ang="0">
                    <a:pos x="6" y="2"/>
                  </a:cxn>
                  <a:cxn ang="0">
                    <a:pos x="2" y="4"/>
                  </a:cxn>
                  <a:cxn ang="0">
                    <a:pos x="2" y="4"/>
                  </a:cxn>
                  <a:cxn ang="0">
                    <a:pos x="0" y="6"/>
                  </a:cxn>
                  <a:cxn ang="0">
                    <a:pos x="0" y="10"/>
                  </a:cxn>
                  <a:cxn ang="0">
                    <a:pos x="0" y="12"/>
                  </a:cxn>
                  <a:cxn ang="0">
                    <a:pos x="2" y="16"/>
                  </a:cxn>
                  <a:cxn ang="0">
                    <a:pos x="2" y="16"/>
                  </a:cxn>
                  <a:cxn ang="0">
                    <a:pos x="6" y="18"/>
                  </a:cxn>
                  <a:cxn ang="0">
                    <a:pos x="10" y="18"/>
                  </a:cxn>
                  <a:cxn ang="0">
                    <a:pos x="10" y="18"/>
                  </a:cxn>
                  <a:cxn ang="0">
                    <a:pos x="12" y="18"/>
                  </a:cxn>
                  <a:cxn ang="0">
                    <a:pos x="16" y="16"/>
                  </a:cxn>
                  <a:cxn ang="0">
                    <a:pos x="16" y="16"/>
                  </a:cxn>
                  <a:cxn ang="0">
                    <a:pos x="18" y="12"/>
                  </a:cxn>
                  <a:cxn ang="0">
                    <a:pos x="18" y="10"/>
                  </a:cxn>
                  <a:cxn ang="0">
                    <a:pos x="18" y="6"/>
                  </a:cxn>
                  <a:cxn ang="0">
                    <a:pos x="16" y="4"/>
                  </a:cxn>
                  <a:cxn ang="0">
                    <a:pos x="16" y="4"/>
                  </a:cxn>
                  <a:cxn ang="0">
                    <a:pos x="12" y="2"/>
                  </a:cxn>
                  <a:cxn ang="0">
                    <a:pos x="10" y="0"/>
                  </a:cxn>
                </a:cxnLst>
                <a:rect l="0" t="0" r="r" b="b"/>
                <a:pathLst>
                  <a:path w="18" h="18">
                    <a:moveTo>
                      <a:pt x="10" y="0"/>
                    </a:moveTo>
                    <a:lnTo>
                      <a:pt x="10" y="0"/>
                    </a:lnTo>
                    <a:lnTo>
                      <a:pt x="6" y="2"/>
                    </a:lnTo>
                    <a:lnTo>
                      <a:pt x="2" y="4"/>
                    </a:lnTo>
                    <a:lnTo>
                      <a:pt x="2" y="4"/>
                    </a:lnTo>
                    <a:lnTo>
                      <a:pt x="0" y="6"/>
                    </a:lnTo>
                    <a:lnTo>
                      <a:pt x="0" y="10"/>
                    </a:lnTo>
                    <a:lnTo>
                      <a:pt x="0" y="12"/>
                    </a:lnTo>
                    <a:lnTo>
                      <a:pt x="2" y="16"/>
                    </a:lnTo>
                    <a:lnTo>
                      <a:pt x="2" y="16"/>
                    </a:lnTo>
                    <a:lnTo>
                      <a:pt x="6" y="18"/>
                    </a:lnTo>
                    <a:lnTo>
                      <a:pt x="10" y="18"/>
                    </a:lnTo>
                    <a:lnTo>
                      <a:pt x="10" y="18"/>
                    </a:lnTo>
                    <a:lnTo>
                      <a:pt x="12" y="18"/>
                    </a:lnTo>
                    <a:lnTo>
                      <a:pt x="16" y="16"/>
                    </a:lnTo>
                    <a:lnTo>
                      <a:pt x="16" y="16"/>
                    </a:lnTo>
                    <a:lnTo>
                      <a:pt x="18" y="12"/>
                    </a:lnTo>
                    <a:lnTo>
                      <a:pt x="18" y="10"/>
                    </a:lnTo>
                    <a:lnTo>
                      <a:pt x="18" y="6"/>
                    </a:lnTo>
                    <a:lnTo>
                      <a:pt x="16" y="4"/>
                    </a:lnTo>
                    <a:lnTo>
                      <a:pt x="16" y="4"/>
                    </a:lnTo>
                    <a:lnTo>
                      <a:pt x="12"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8" name="Freeform 286"/>
              <p:cNvSpPr>
                <a:spLocks/>
              </p:cNvSpPr>
              <p:nvPr/>
            </p:nvSpPr>
            <p:spPr bwMode="auto">
              <a:xfrm>
                <a:off x="5619750" y="5295900"/>
                <a:ext cx="60325" cy="63500"/>
              </a:xfrm>
              <a:custGeom>
                <a:avLst/>
                <a:gdLst/>
                <a:ahLst/>
                <a:cxnLst>
                  <a:cxn ang="0">
                    <a:pos x="18" y="0"/>
                  </a:cxn>
                  <a:cxn ang="0">
                    <a:pos x="18" y="0"/>
                  </a:cxn>
                  <a:cxn ang="0">
                    <a:pos x="12" y="2"/>
                  </a:cxn>
                  <a:cxn ang="0">
                    <a:pos x="8" y="4"/>
                  </a:cxn>
                  <a:cxn ang="0">
                    <a:pos x="2" y="10"/>
                  </a:cxn>
                  <a:cxn ang="0">
                    <a:pos x="0" y="16"/>
                  </a:cxn>
                  <a:cxn ang="0">
                    <a:pos x="0" y="16"/>
                  </a:cxn>
                  <a:cxn ang="0">
                    <a:pos x="0" y="22"/>
                  </a:cxn>
                  <a:cxn ang="0">
                    <a:pos x="2" y="30"/>
                  </a:cxn>
                  <a:cxn ang="0">
                    <a:pos x="6" y="36"/>
                  </a:cxn>
                  <a:cxn ang="0">
                    <a:pos x="14" y="40"/>
                  </a:cxn>
                  <a:cxn ang="0">
                    <a:pos x="14" y="40"/>
                  </a:cxn>
                  <a:cxn ang="0">
                    <a:pos x="18" y="40"/>
                  </a:cxn>
                  <a:cxn ang="0">
                    <a:pos x="18" y="40"/>
                  </a:cxn>
                  <a:cxn ang="0">
                    <a:pos x="26" y="38"/>
                  </a:cxn>
                  <a:cxn ang="0">
                    <a:pos x="30" y="36"/>
                  </a:cxn>
                  <a:cxn ang="0">
                    <a:pos x="34" y="32"/>
                  </a:cxn>
                  <a:cxn ang="0">
                    <a:pos x="38" y="26"/>
                  </a:cxn>
                  <a:cxn ang="0">
                    <a:pos x="38" y="26"/>
                  </a:cxn>
                  <a:cxn ang="0">
                    <a:pos x="38" y="18"/>
                  </a:cxn>
                  <a:cxn ang="0">
                    <a:pos x="36" y="10"/>
                  </a:cxn>
                  <a:cxn ang="0">
                    <a:pos x="30" y="4"/>
                  </a:cxn>
                  <a:cxn ang="0">
                    <a:pos x="24" y="2"/>
                  </a:cxn>
                  <a:cxn ang="0">
                    <a:pos x="24" y="2"/>
                  </a:cxn>
                  <a:cxn ang="0">
                    <a:pos x="18" y="0"/>
                  </a:cxn>
                </a:cxnLst>
                <a:rect l="0" t="0" r="r" b="b"/>
                <a:pathLst>
                  <a:path w="38" h="40">
                    <a:moveTo>
                      <a:pt x="18" y="0"/>
                    </a:moveTo>
                    <a:lnTo>
                      <a:pt x="18" y="0"/>
                    </a:lnTo>
                    <a:lnTo>
                      <a:pt x="12" y="2"/>
                    </a:lnTo>
                    <a:lnTo>
                      <a:pt x="8" y="4"/>
                    </a:lnTo>
                    <a:lnTo>
                      <a:pt x="2" y="10"/>
                    </a:lnTo>
                    <a:lnTo>
                      <a:pt x="0" y="16"/>
                    </a:lnTo>
                    <a:lnTo>
                      <a:pt x="0" y="16"/>
                    </a:lnTo>
                    <a:lnTo>
                      <a:pt x="0" y="22"/>
                    </a:lnTo>
                    <a:lnTo>
                      <a:pt x="2" y="30"/>
                    </a:lnTo>
                    <a:lnTo>
                      <a:pt x="6" y="36"/>
                    </a:lnTo>
                    <a:lnTo>
                      <a:pt x="14" y="40"/>
                    </a:lnTo>
                    <a:lnTo>
                      <a:pt x="14" y="40"/>
                    </a:lnTo>
                    <a:lnTo>
                      <a:pt x="18" y="40"/>
                    </a:lnTo>
                    <a:lnTo>
                      <a:pt x="18" y="40"/>
                    </a:lnTo>
                    <a:lnTo>
                      <a:pt x="26" y="38"/>
                    </a:lnTo>
                    <a:lnTo>
                      <a:pt x="30" y="36"/>
                    </a:lnTo>
                    <a:lnTo>
                      <a:pt x="34" y="32"/>
                    </a:lnTo>
                    <a:lnTo>
                      <a:pt x="38" y="26"/>
                    </a:lnTo>
                    <a:lnTo>
                      <a:pt x="38" y="26"/>
                    </a:lnTo>
                    <a:lnTo>
                      <a:pt x="38" y="18"/>
                    </a:lnTo>
                    <a:lnTo>
                      <a:pt x="36" y="10"/>
                    </a:lnTo>
                    <a:lnTo>
                      <a:pt x="30" y="4"/>
                    </a:lnTo>
                    <a:lnTo>
                      <a:pt x="24" y="2"/>
                    </a:lnTo>
                    <a:lnTo>
                      <a:pt x="24" y="2"/>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9" name="Freeform 287"/>
              <p:cNvSpPr>
                <a:spLocks/>
              </p:cNvSpPr>
              <p:nvPr/>
            </p:nvSpPr>
            <p:spPr bwMode="auto">
              <a:xfrm>
                <a:off x="5619750" y="5295900"/>
                <a:ext cx="60325" cy="63500"/>
              </a:xfrm>
              <a:custGeom>
                <a:avLst/>
                <a:gdLst/>
                <a:ahLst/>
                <a:cxnLst>
                  <a:cxn ang="0">
                    <a:pos x="18" y="0"/>
                  </a:cxn>
                  <a:cxn ang="0">
                    <a:pos x="18" y="0"/>
                  </a:cxn>
                  <a:cxn ang="0">
                    <a:pos x="12" y="2"/>
                  </a:cxn>
                  <a:cxn ang="0">
                    <a:pos x="8" y="4"/>
                  </a:cxn>
                  <a:cxn ang="0">
                    <a:pos x="2" y="10"/>
                  </a:cxn>
                  <a:cxn ang="0">
                    <a:pos x="0" y="16"/>
                  </a:cxn>
                  <a:cxn ang="0">
                    <a:pos x="0" y="16"/>
                  </a:cxn>
                  <a:cxn ang="0">
                    <a:pos x="0" y="22"/>
                  </a:cxn>
                  <a:cxn ang="0">
                    <a:pos x="2" y="30"/>
                  </a:cxn>
                  <a:cxn ang="0">
                    <a:pos x="6" y="36"/>
                  </a:cxn>
                  <a:cxn ang="0">
                    <a:pos x="14" y="40"/>
                  </a:cxn>
                  <a:cxn ang="0">
                    <a:pos x="14" y="40"/>
                  </a:cxn>
                  <a:cxn ang="0">
                    <a:pos x="18" y="40"/>
                  </a:cxn>
                  <a:cxn ang="0">
                    <a:pos x="18" y="40"/>
                  </a:cxn>
                  <a:cxn ang="0">
                    <a:pos x="26" y="38"/>
                  </a:cxn>
                  <a:cxn ang="0">
                    <a:pos x="30" y="36"/>
                  </a:cxn>
                  <a:cxn ang="0">
                    <a:pos x="34" y="32"/>
                  </a:cxn>
                  <a:cxn ang="0">
                    <a:pos x="38" y="26"/>
                  </a:cxn>
                  <a:cxn ang="0">
                    <a:pos x="38" y="26"/>
                  </a:cxn>
                  <a:cxn ang="0">
                    <a:pos x="38" y="18"/>
                  </a:cxn>
                  <a:cxn ang="0">
                    <a:pos x="36" y="10"/>
                  </a:cxn>
                  <a:cxn ang="0">
                    <a:pos x="30" y="4"/>
                  </a:cxn>
                  <a:cxn ang="0">
                    <a:pos x="24" y="2"/>
                  </a:cxn>
                  <a:cxn ang="0">
                    <a:pos x="24" y="2"/>
                  </a:cxn>
                  <a:cxn ang="0">
                    <a:pos x="18" y="0"/>
                  </a:cxn>
                </a:cxnLst>
                <a:rect l="0" t="0" r="r" b="b"/>
                <a:pathLst>
                  <a:path w="38" h="40">
                    <a:moveTo>
                      <a:pt x="18" y="0"/>
                    </a:moveTo>
                    <a:lnTo>
                      <a:pt x="18" y="0"/>
                    </a:lnTo>
                    <a:lnTo>
                      <a:pt x="12" y="2"/>
                    </a:lnTo>
                    <a:lnTo>
                      <a:pt x="8" y="4"/>
                    </a:lnTo>
                    <a:lnTo>
                      <a:pt x="2" y="10"/>
                    </a:lnTo>
                    <a:lnTo>
                      <a:pt x="0" y="16"/>
                    </a:lnTo>
                    <a:lnTo>
                      <a:pt x="0" y="16"/>
                    </a:lnTo>
                    <a:lnTo>
                      <a:pt x="0" y="22"/>
                    </a:lnTo>
                    <a:lnTo>
                      <a:pt x="2" y="30"/>
                    </a:lnTo>
                    <a:lnTo>
                      <a:pt x="6" y="36"/>
                    </a:lnTo>
                    <a:lnTo>
                      <a:pt x="14" y="40"/>
                    </a:lnTo>
                    <a:lnTo>
                      <a:pt x="14" y="40"/>
                    </a:lnTo>
                    <a:lnTo>
                      <a:pt x="18" y="40"/>
                    </a:lnTo>
                    <a:lnTo>
                      <a:pt x="18" y="40"/>
                    </a:lnTo>
                    <a:lnTo>
                      <a:pt x="26" y="38"/>
                    </a:lnTo>
                    <a:lnTo>
                      <a:pt x="30" y="36"/>
                    </a:lnTo>
                    <a:lnTo>
                      <a:pt x="34" y="32"/>
                    </a:lnTo>
                    <a:lnTo>
                      <a:pt x="38" y="26"/>
                    </a:lnTo>
                    <a:lnTo>
                      <a:pt x="38" y="26"/>
                    </a:lnTo>
                    <a:lnTo>
                      <a:pt x="38" y="18"/>
                    </a:lnTo>
                    <a:lnTo>
                      <a:pt x="36" y="10"/>
                    </a:lnTo>
                    <a:lnTo>
                      <a:pt x="30" y="4"/>
                    </a:lnTo>
                    <a:lnTo>
                      <a:pt x="24" y="2"/>
                    </a:lnTo>
                    <a:lnTo>
                      <a:pt x="24" y="2"/>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0" name="Freeform 288"/>
              <p:cNvSpPr>
                <a:spLocks/>
              </p:cNvSpPr>
              <p:nvPr/>
            </p:nvSpPr>
            <p:spPr bwMode="auto">
              <a:xfrm>
                <a:off x="5518150" y="5251450"/>
                <a:ext cx="53975" cy="53975"/>
              </a:xfrm>
              <a:custGeom>
                <a:avLst/>
                <a:gdLst/>
                <a:ahLst/>
                <a:cxnLst>
                  <a:cxn ang="0">
                    <a:pos x="16" y="0"/>
                  </a:cxn>
                  <a:cxn ang="0">
                    <a:pos x="16" y="0"/>
                  </a:cxn>
                  <a:cxn ang="0">
                    <a:pos x="12" y="0"/>
                  </a:cxn>
                  <a:cxn ang="0">
                    <a:pos x="6" y="4"/>
                  </a:cxn>
                  <a:cxn ang="0">
                    <a:pos x="2" y="8"/>
                  </a:cxn>
                  <a:cxn ang="0">
                    <a:pos x="0" y="12"/>
                  </a:cxn>
                  <a:cxn ang="0">
                    <a:pos x="0" y="12"/>
                  </a:cxn>
                  <a:cxn ang="0">
                    <a:pos x="0" y="20"/>
                  </a:cxn>
                  <a:cxn ang="0">
                    <a:pos x="2" y="26"/>
                  </a:cxn>
                  <a:cxn ang="0">
                    <a:pos x="6" y="32"/>
                  </a:cxn>
                  <a:cxn ang="0">
                    <a:pos x="12" y="34"/>
                  </a:cxn>
                  <a:cxn ang="0">
                    <a:pos x="12" y="34"/>
                  </a:cxn>
                  <a:cxn ang="0">
                    <a:pos x="16" y="34"/>
                  </a:cxn>
                  <a:cxn ang="0">
                    <a:pos x="16" y="34"/>
                  </a:cxn>
                  <a:cxn ang="0">
                    <a:pos x="22" y="34"/>
                  </a:cxn>
                  <a:cxn ang="0">
                    <a:pos x="28" y="32"/>
                  </a:cxn>
                  <a:cxn ang="0">
                    <a:pos x="32" y="28"/>
                  </a:cxn>
                  <a:cxn ang="0">
                    <a:pos x="34" y="22"/>
                  </a:cxn>
                  <a:cxn ang="0">
                    <a:pos x="34" y="22"/>
                  </a:cxn>
                  <a:cxn ang="0">
                    <a:pos x="34" y="16"/>
                  </a:cxn>
                  <a:cxn ang="0">
                    <a:pos x="32" y="8"/>
                  </a:cxn>
                  <a:cxn ang="0">
                    <a:pos x="28" y="4"/>
                  </a:cxn>
                  <a:cxn ang="0">
                    <a:pos x="22" y="0"/>
                  </a:cxn>
                  <a:cxn ang="0">
                    <a:pos x="22" y="0"/>
                  </a:cxn>
                  <a:cxn ang="0">
                    <a:pos x="16" y="0"/>
                  </a:cxn>
                </a:cxnLst>
                <a:rect l="0" t="0" r="r" b="b"/>
                <a:pathLst>
                  <a:path w="34" h="34">
                    <a:moveTo>
                      <a:pt x="16" y="0"/>
                    </a:moveTo>
                    <a:lnTo>
                      <a:pt x="16" y="0"/>
                    </a:lnTo>
                    <a:lnTo>
                      <a:pt x="12" y="0"/>
                    </a:lnTo>
                    <a:lnTo>
                      <a:pt x="6" y="4"/>
                    </a:lnTo>
                    <a:lnTo>
                      <a:pt x="2" y="8"/>
                    </a:lnTo>
                    <a:lnTo>
                      <a:pt x="0" y="12"/>
                    </a:lnTo>
                    <a:lnTo>
                      <a:pt x="0" y="12"/>
                    </a:lnTo>
                    <a:lnTo>
                      <a:pt x="0" y="20"/>
                    </a:lnTo>
                    <a:lnTo>
                      <a:pt x="2" y="26"/>
                    </a:lnTo>
                    <a:lnTo>
                      <a:pt x="6" y="32"/>
                    </a:lnTo>
                    <a:lnTo>
                      <a:pt x="12" y="34"/>
                    </a:lnTo>
                    <a:lnTo>
                      <a:pt x="12" y="34"/>
                    </a:lnTo>
                    <a:lnTo>
                      <a:pt x="16" y="34"/>
                    </a:lnTo>
                    <a:lnTo>
                      <a:pt x="16" y="34"/>
                    </a:lnTo>
                    <a:lnTo>
                      <a:pt x="22" y="34"/>
                    </a:lnTo>
                    <a:lnTo>
                      <a:pt x="28" y="32"/>
                    </a:lnTo>
                    <a:lnTo>
                      <a:pt x="32" y="28"/>
                    </a:lnTo>
                    <a:lnTo>
                      <a:pt x="34" y="22"/>
                    </a:lnTo>
                    <a:lnTo>
                      <a:pt x="34" y="22"/>
                    </a:lnTo>
                    <a:lnTo>
                      <a:pt x="34" y="16"/>
                    </a:lnTo>
                    <a:lnTo>
                      <a:pt x="32" y="8"/>
                    </a:lnTo>
                    <a:lnTo>
                      <a:pt x="28" y="4"/>
                    </a:lnTo>
                    <a:lnTo>
                      <a:pt x="22" y="0"/>
                    </a:lnTo>
                    <a:lnTo>
                      <a:pt x="22"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1" name="Freeform 289"/>
              <p:cNvSpPr>
                <a:spLocks/>
              </p:cNvSpPr>
              <p:nvPr/>
            </p:nvSpPr>
            <p:spPr bwMode="auto">
              <a:xfrm>
                <a:off x="5518150" y="5251450"/>
                <a:ext cx="53975" cy="53975"/>
              </a:xfrm>
              <a:custGeom>
                <a:avLst/>
                <a:gdLst/>
                <a:ahLst/>
                <a:cxnLst>
                  <a:cxn ang="0">
                    <a:pos x="16" y="0"/>
                  </a:cxn>
                  <a:cxn ang="0">
                    <a:pos x="16" y="0"/>
                  </a:cxn>
                  <a:cxn ang="0">
                    <a:pos x="12" y="0"/>
                  </a:cxn>
                  <a:cxn ang="0">
                    <a:pos x="6" y="4"/>
                  </a:cxn>
                  <a:cxn ang="0">
                    <a:pos x="2" y="8"/>
                  </a:cxn>
                  <a:cxn ang="0">
                    <a:pos x="0" y="12"/>
                  </a:cxn>
                  <a:cxn ang="0">
                    <a:pos x="0" y="12"/>
                  </a:cxn>
                  <a:cxn ang="0">
                    <a:pos x="0" y="20"/>
                  </a:cxn>
                  <a:cxn ang="0">
                    <a:pos x="2" y="26"/>
                  </a:cxn>
                  <a:cxn ang="0">
                    <a:pos x="6" y="32"/>
                  </a:cxn>
                  <a:cxn ang="0">
                    <a:pos x="12" y="34"/>
                  </a:cxn>
                  <a:cxn ang="0">
                    <a:pos x="12" y="34"/>
                  </a:cxn>
                  <a:cxn ang="0">
                    <a:pos x="16" y="34"/>
                  </a:cxn>
                  <a:cxn ang="0">
                    <a:pos x="16" y="34"/>
                  </a:cxn>
                  <a:cxn ang="0">
                    <a:pos x="22" y="34"/>
                  </a:cxn>
                  <a:cxn ang="0">
                    <a:pos x="28" y="32"/>
                  </a:cxn>
                  <a:cxn ang="0">
                    <a:pos x="32" y="28"/>
                  </a:cxn>
                  <a:cxn ang="0">
                    <a:pos x="34" y="22"/>
                  </a:cxn>
                  <a:cxn ang="0">
                    <a:pos x="34" y="22"/>
                  </a:cxn>
                  <a:cxn ang="0">
                    <a:pos x="34" y="16"/>
                  </a:cxn>
                  <a:cxn ang="0">
                    <a:pos x="32" y="8"/>
                  </a:cxn>
                  <a:cxn ang="0">
                    <a:pos x="28" y="4"/>
                  </a:cxn>
                  <a:cxn ang="0">
                    <a:pos x="22" y="0"/>
                  </a:cxn>
                  <a:cxn ang="0">
                    <a:pos x="22" y="0"/>
                  </a:cxn>
                  <a:cxn ang="0">
                    <a:pos x="16" y="0"/>
                  </a:cxn>
                </a:cxnLst>
                <a:rect l="0" t="0" r="r" b="b"/>
                <a:pathLst>
                  <a:path w="34" h="34">
                    <a:moveTo>
                      <a:pt x="16" y="0"/>
                    </a:moveTo>
                    <a:lnTo>
                      <a:pt x="16" y="0"/>
                    </a:lnTo>
                    <a:lnTo>
                      <a:pt x="12" y="0"/>
                    </a:lnTo>
                    <a:lnTo>
                      <a:pt x="6" y="4"/>
                    </a:lnTo>
                    <a:lnTo>
                      <a:pt x="2" y="8"/>
                    </a:lnTo>
                    <a:lnTo>
                      <a:pt x="0" y="12"/>
                    </a:lnTo>
                    <a:lnTo>
                      <a:pt x="0" y="12"/>
                    </a:lnTo>
                    <a:lnTo>
                      <a:pt x="0" y="20"/>
                    </a:lnTo>
                    <a:lnTo>
                      <a:pt x="2" y="26"/>
                    </a:lnTo>
                    <a:lnTo>
                      <a:pt x="6" y="32"/>
                    </a:lnTo>
                    <a:lnTo>
                      <a:pt x="12" y="34"/>
                    </a:lnTo>
                    <a:lnTo>
                      <a:pt x="12" y="34"/>
                    </a:lnTo>
                    <a:lnTo>
                      <a:pt x="16" y="34"/>
                    </a:lnTo>
                    <a:lnTo>
                      <a:pt x="16" y="34"/>
                    </a:lnTo>
                    <a:lnTo>
                      <a:pt x="22" y="34"/>
                    </a:lnTo>
                    <a:lnTo>
                      <a:pt x="28" y="32"/>
                    </a:lnTo>
                    <a:lnTo>
                      <a:pt x="32" y="28"/>
                    </a:lnTo>
                    <a:lnTo>
                      <a:pt x="34" y="22"/>
                    </a:lnTo>
                    <a:lnTo>
                      <a:pt x="34" y="22"/>
                    </a:lnTo>
                    <a:lnTo>
                      <a:pt x="34" y="16"/>
                    </a:lnTo>
                    <a:lnTo>
                      <a:pt x="32" y="8"/>
                    </a:lnTo>
                    <a:lnTo>
                      <a:pt x="28" y="4"/>
                    </a:lnTo>
                    <a:lnTo>
                      <a:pt x="22" y="0"/>
                    </a:lnTo>
                    <a:lnTo>
                      <a:pt x="22"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2" name="Freeform 290"/>
              <p:cNvSpPr>
                <a:spLocks/>
              </p:cNvSpPr>
              <p:nvPr/>
            </p:nvSpPr>
            <p:spPr bwMode="auto">
              <a:xfrm>
                <a:off x="5426075" y="5187950"/>
                <a:ext cx="47625" cy="50800"/>
              </a:xfrm>
              <a:custGeom>
                <a:avLst/>
                <a:gdLst/>
                <a:ahLst/>
                <a:cxnLst>
                  <a:cxn ang="0">
                    <a:pos x="16" y="0"/>
                  </a:cxn>
                  <a:cxn ang="0">
                    <a:pos x="16" y="0"/>
                  </a:cxn>
                  <a:cxn ang="0">
                    <a:pos x="10" y="0"/>
                  </a:cxn>
                  <a:cxn ang="0">
                    <a:pos x="6" y="4"/>
                  </a:cxn>
                  <a:cxn ang="0">
                    <a:pos x="2" y="6"/>
                  </a:cxn>
                  <a:cxn ang="0">
                    <a:pos x="0" y="12"/>
                  </a:cxn>
                  <a:cxn ang="0">
                    <a:pos x="0" y="12"/>
                  </a:cxn>
                  <a:cxn ang="0">
                    <a:pos x="0" y="18"/>
                  </a:cxn>
                  <a:cxn ang="0">
                    <a:pos x="2" y="24"/>
                  </a:cxn>
                  <a:cxn ang="0">
                    <a:pos x="6" y="28"/>
                  </a:cxn>
                  <a:cxn ang="0">
                    <a:pos x="12" y="30"/>
                  </a:cxn>
                  <a:cxn ang="0">
                    <a:pos x="12" y="30"/>
                  </a:cxn>
                  <a:cxn ang="0">
                    <a:pos x="16" y="32"/>
                  </a:cxn>
                  <a:cxn ang="0">
                    <a:pos x="16" y="32"/>
                  </a:cxn>
                  <a:cxn ang="0">
                    <a:pos x="20" y="30"/>
                  </a:cxn>
                  <a:cxn ang="0">
                    <a:pos x="24" y="28"/>
                  </a:cxn>
                  <a:cxn ang="0">
                    <a:pos x="28" y="24"/>
                  </a:cxn>
                  <a:cxn ang="0">
                    <a:pos x="30" y="20"/>
                  </a:cxn>
                  <a:cxn ang="0">
                    <a:pos x="30" y="20"/>
                  </a:cxn>
                  <a:cxn ang="0">
                    <a:pos x="30" y="14"/>
                  </a:cxn>
                  <a:cxn ang="0">
                    <a:pos x="28" y="8"/>
                  </a:cxn>
                  <a:cxn ang="0">
                    <a:pos x="24" y="4"/>
                  </a:cxn>
                  <a:cxn ang="0">
                    <a:pos x="20" y="0"/>
                  </a:cxn>
                  <a:cxn ang="0">
                    <a:pos x="20" y="0"/>
                  </a:cxn>
                  <a:cxn ang="0">
                    <a:pos x="16" y="0"/>
                  </a:cxn>
                </a:cxnLst>
                <a:rect l="0" t="0" r="r" b="b"/>
                <a:pathLst>
                  <a:path w="30" h="32">
                    <a:moveTo>
                      <a:pt x="16" y="0"/>
                    </a:moveTo>
                    <a:lnTo>
                      <a:pt x="16" y="0"/>
                    </a:lnTo>
                    <a:lnTo>
                      <a:pt x="10" y="0"/>
                    </a:lnTo>
                    <a:lnTo>
                      <a:pt x="6" y="4"/>
                    </a:lnTo>
                    <a:lnTo>
                      <a:pt x="2" y="6"/>
                    </a:lnTo>
                    <a:lnTo>
                      <a:pt x="0" y="12"/>
                    </a:lnTo>
                    <a:lnTo>
                      <a:pt x="0" y="12"/>
                    </a:lnTo>
                    <a:lnTo>
                      <a:pt x="0" y="18"/>
                    </a:lnTo>
                    <a:lnTo>
                      <a:pt x="2" y="24"/>
                    </a:lnTo>
                    <a:lnTo>
                      <a:pt x="6" y="28"/>
                    </a:lnTo>
                    <a:lnTo>
                      <a:pt x="12" y="30"/>
                    </a:lnTo>
                    <a:lnTo>
                      <a:pt x="12" y="30"/>
                    </a:lnTo>
                    <a:lnTo>
                      <a:pt x="16" y="32"/>
                    </a:lnTo>
                    <a:lnTo>
                      <a:pt x="16" y="32"/>
                    </a:lnTo>
                    <a:lnTo>
                      <a:pt x="20" y="30"/>
                    </a:lnTo>
                    <a:lnTo>
                      <a:pt x="24" y="28"/>
                    </a:lnTo>
                    <a:lnTo>
                      <a:pt x="28" y="24"/>
                    </a:lnTo>
                    <a:lnTo>
                      <a:pt x="30" y="20"/>
                    </a:lnTo>
                    <a:lnTo>
                      <a:pt x="30" y="20"/>
                    </a:lnTo>
                    <a:lnTo>
                      <a:pt x="30" y="14"/>
                    </a:lnTo>
                    <a:lnTo>
                      <a:pt x="28" y="8"/>
                    </a:lnTo>
                    <a:lnTo>
                      <a:pt x="24" y="4"/>
                    </a:lnTo>
                    <a:lnTo>
                      <a:pt x="20" y="0"/>
                    </a:lnTo>
                    <a:lnTo>
                      <a:pt x="20" y="0"/>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3" name="Freeform 291"/>
              <p:cNvSpPr>
                <a:spLocks/>
              </p:cNvSpPr>
              <p:nvPr/>
            </p:nvSpPr>
            <p:spPr bwMode="auto">
              <a:xfrm>
                <a:off x="5426075" y="5187950"/>
                <a:ext cx="47625" cy="50800"/>
              </a:xfrm>
              <a:custGeom>
                <a:avLst/>
                <a:gdLst/>
                <a:ahLst/>
                <a:cxnLst>
                  <a:cxn ang="0">
                    <a:pos x="16" y="0"/>
                  </a:cxn>
                  <a:cxn ang="0">
                    <a:pos x="16" y="0"/>
                  </a:cxn>
                  <a:cxn ang="0">
                    <a:pos x="10" y="0"/>
                  </a:cxn>
                  <a:cxn ang="0">
                    <a:pos x="6" y="4"/>
                  </a:cxn>
                  <a:cxn ang="0">
                    <a:pos x="2" y="6"/>
                  </a:cxn>
                  <a:cxn ang="0">
                    <a:pos x="0" y="12"/>
                  </a:cxn>
                  <a:cxn ang="0">
                    <a:pos x="0" y="12"/>
                  </a:cxn>
                  <a:cxn ang="0">
                    <a:pos x="0" y="18"/>
                  </a:cxn>
                  <a:cxn ang="0">
                    <a:pos x="2" y="24"/>
                  </a:cxn>
                  <a:cxn ang="0">
                    <a:pos x="6" y="28"/>
                  </a:cxn>
                  <a:cxn ang="0">
                    <a:pos x="12" y="30"/>
                  </a:cxn>
                  <a:cxn ang="0">
                    <a:pos x="12" y="30"/>
                  </a:cxn>
                  <a:cxn ang="0">
                    <a:pos x="16" y="32"/>
                  </a:cxn>
                  <a:cxn ang="0">
                    <a:pos x="16" y="32"/>
                  </a:cxn>
                  <a:cxn ang="0">
                    <a:pos x="20" y="30"/>
                  </a:cxn>
                  <a:cxn ang="0">
                    <a:pos x="24" y="28"/>
                  </a:cxn>
                  <a:cxn ang="0">
                    <a:pos x="28" y="24"/>
                  </a:cxn>
                  <a:cxn ang="0">
                    <a:pos x="30" y="20"/>
                  </a:cxn>
                  <a:cxn ang="0">
                    <a:pos x="30" y="20"/>
                  </a:cxn>
                  <a:cxn ang="0">
                    <a:pos x="30" y="14"/>
                  </a:cxn>
                  <a:cxn ang="0">
                    <a:pos x="28" y="8"/>
                  </a:cxn>
                  <a:cxn ang="0">
                    <a:pos x="24" y="4"/>
                  </a:cxn>
                  <a:cxn ang="0">
                    <a:pos x="20" y="0"/>
                  </a:cxn>
                  <a:cxn ang="0">
                    <a:pos x="20" y="0"/>
                  </a:cxn>
                  <a:cxn ang="0">
                    <a:pos x="16" y="0"/>
                  </a:cxn>
                </a:cxnLst>
                <a:rect l="0" t="0" r="r" b="b"/>
                <a:pathLst>
                  <a:path w="30" h="32">
                    <a:moveTo>
                      <a:pt x="16" y="0"/>
                    </a:moveTo>
                    <a:lnTo>
                      <a:pt x="16" y="0"/>
                    </a:lnTo>
                    <a:lnTo>
                      <a:pt x="10" y="0"/>
                    </a:lnTo>
                    <a:lnTo>
                      <a:pt x="6" y="4"/>
                    </a:lnTo>
                    <a:lnTo>
                      <a:pt x="2" y="6"/>
                    </a:lnTo>
                    <a:lnTo>
                      <a:pt x="0" y="12"/>
                    </a:lnTo>
                    <a:lnTo>
                      <a:pt x="0" y="12"/>
                    </a:lnTo>
                    <a:lnTo>
                      <a:pt x="0" y="18"/>
                    </a:lnTo>
                    <a:lnTo>
                      <a:pt x="2" y="24"/>
                    </a:lnTo>
                    <a:lnTo>
                      <a:pt x="6" y="28"/>
                    </a:lnTo>
                    <a:lnTo>
                      <a:pt x="12" y="30"/>
                    </a:lnTo>
                    <a:lnTo>
                      <a:pt x="12" y="30"/>
                    </a:lnTo>
                    <a:lnTo>
                      <a:pt x="16" y="32"/>
                    </a:lnTo>
                    <a:lnTo>
                      <a:pt x="16" y="32"/>
                    </a:lnTo>
                    <a:lnTo>
                      <a:pt x="20" y="30"/>
                    </a:lnTo>
                    <a:lnTo>
                      <a:pt x="24" y="28"/>
                    </a:lnTo>
                    <a:lnTo>
                      <a:pt x="28" y="24"/>
                    </a:lnTo>
                    <a:lnTo>
                      <a:pt x="30" y="20"/>
                    </a:lnTo>
                    <a:lnTo>
                      <a:pt x="30" y="20"/>
                    </a:lnTo>
                    <a:lnTo>
                      <a:pt x="30" y="14"/>
                    </a:lnTo>
                    <a:lnTo>
                      <a:pt x="28" y="8"/>
                    </a:lnTo>
                    <a:lnTo>
                      <a:pt x="24" y="4"/>
                    </a:lnTo>
                    <a:lnTo>
                      <a:pt x="20" y="0"/>
                    </a:lnTo>
                    <a:lnTo>
                      <a:pt x="20" y="0"/>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4" name="Freeform 292"/>
              <p:cNvSpPr>
                <a:spLocks/>
              </p:cNvSpPr>
              <p:nvPr/>
            </p:nvSpPr>
            <p:spPr bwMode="auto">
              <a:xfrm>
                <a:off x="5346700" y="5108575"/>
                <a:ext cx="44450" cy="44450"/>
              </a:xfrm>
              <a:custGeom>
                <a:avLst/>
                <a:gdLst/>
                <a:ahLst/>
                <a:cxnLst>
                  <a:cxn ang="0">
                    <a:pos x="14" y="0"/>
                  </a:cxn>
                  <a:cxn ang="0">
                    <a:pos x="14" y="0"/>
                  </a:cxn>
                  <a:cxn ang="0">
                    <a:pos x="8" y="0"/>
                  </a:cxn>
                  <a:cxn ang="0">
                    <a:pos x="4" y="2"/>
                  </a:cxn>
                  <a:cxn ang="0">
                    <a:pos x="2" y="6"/>
                  </a:cxn>
                  <a:cxn ang="0">
                    <a:pos x="0" y="10"/>
                  </a:cxn>
                  <a:cxn ang="0">
                    <a:pos x="0" y="10"/>
                  </a:cxn>
                  <a:cxn ang="0">
                    <a:pos x="0" y="16"/>
                  </a:cxn>
                  <a:cxn ang="0">
                    <a:pos x="2" y="22"/>
                  </a:cxn>
                  <a:cxn ang="0">
                    <a:pos x="4" y="26"/>
                  </a:cxn>
                  <a:cxn ang="0">
                    <a:pos x="10" y="28"/>
                  </a:cxn>
                  <a:cxn ang="0">
                    <a:pos x="10" y="28"/>
                  </a:cxn>
                  <a:cxn ang="0">
                    <a:pos x="14" y="28"/>
                  </a:cxn>
                  <a:cxn ang="0">
                    <a:pos x="14" y="28"/>
                  </a:cxn>
                  <a:cxn ang="0">
                    <a:pos x="18" y="28"/>
                  </a:cxn>
                  <a:cxn ang="0">
                    <a:pos x="22" y="26"/>
                  </a:cxn>
                  <a:cxn ang="0">
                    <a:pos x="26" y="22"/>
                  </a:cxn>
                  <a:cxn ang="0">
                    <a:pos x="28" y="18"/>
                  </a:cxn>
                  <a:cxn ang="0">
                    <a:pos x="28" y="18"/>
                  </a:cxn>
                  <a:cxn ang="0">
                    <a:pos x="28" y="12"/>
                  </a:cxn>
                  <a:cxn ang="0">
                    <a:pos x="26" y="6"/>
                  </a:cxn>
                  <a:cxn ang="0">
                    <a:pos x="22" y="2"/>
                  </a:cxn>
                  <a:cxn ang="0">
                    <a:pos x="18" y="0"/>
                  </a:cxn>
                  <a:cxn ang="0">
                    <a:pos x="18" y="0"/>
                  </a:cxn>
                  <a:cxn ang="0">
                    <a:pos x="14" y="0"/>
                  </a:cxn>
                </a:cxnLst>
                <a:rect l="0" t="0" r="r" b="b"/>
                <a:pathLst>
                  <a:path w="28" h="28">
                    <a:moveTo>
                      <a:pt x="14" y="0"/>
                    </a:moveTo>
                    <a:lnTo>
                      <a:pt x="14" y="0"/>
                    </a:lnTo>
                    <a:lnTo>
                      <a:pt x="8" y="0"/>
                    </a:lnTo>
                    <a:lnTo>
                      <a:pt x="4" y="2"/>
                    </a:lnTo>
                    <a:lnTo>
                      <a:pt x="2" y="6"/>
                    </a:lnTo>
                    <a:lnTo>
                      <a:pt x="0" y="10"/>
                    </a:lnTo>
                    <a:lnTo>
                      <a:pt x="0" y="10"/>
                    </a:lnTo>
                    <a:lnTo>
                      <a:pt x="0" y="16"/>
                    </a:lnTo>
                    <a:lnTo>
                      <a:pt x="2" y="22"/>
                    </a:lnTo>
                    <a:lnTo>
                      <a:pt x="4" y="26"/>
                    </a:lnTo>
                    <a:lnTo>
                      <a:pt x="10" y="28"/>
                    </a:lnTo>
                    <a:lnTo>
                      <a:pt x="10" y="28"/>
                    </a:lnTo>
                    <a:lnTo>
                      <a:pt x="14" y="28"/>
                    </a:lnTo>
                    <a:lnTo>
                      <a:pt x="14" y="28"/>
                    </a:lnTo>
                    <a:lnTo>
                      <a:pt x="18" y="28"/>
                    </a:lnTo>
                    <a:lnTo>
                      <a:pt x="22" y="26"/>
                    </a:lnTo>
                    <a:lnTo>
                      <a:pt x="26" y="22"/>
                    </a:lnTo>
                    <a:lnTo>
                      <a:pt x="28" y="18"/>
                    </a:lnTo>
                    <a:lnTo>
                      <a:pt x="28" y="18"/>
                    </a:lnTo>
                    <a:lnTo>
                      <a:pt x="28" y="12"/>
                    </a:lnTo>
                    <a:lnTo>
                      <a:pt x="26" y="6"/>
                    </a:lnTo>
                    <a:lnTo>
                      <a:pt x="22" y="2"/>
                    </a:lnTo>
                    <a:lnTo>
                      <a:pt x="18" y="0"/>
                    </a:lnTo>
                    <a:lnTo>
                      <a:pt x="18"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5" name="Freeform 293"/>
              <p:cNvSpPr>
                <a:spLocks/>
              </p:cNvSpPr>
              <p:nvPr/>
            </p:nvSpPr>
            <p:spPr bwMode="auto">
              <a:xfrm>
                <a:off x="5346700" y="5108575"/>
                <a:ext cx="44450" cy="44450"/>
              </a:xfrm>
              <a:custGeom>
                <a:avLst/>
                <a:gdLst/>
                <a:ahLst/>
                <a:cxnLst>
                  <a:cxn ang="0">
                    <a:pos x="14" y="0"/>
                  </a:cxn>
                  <a:cxn ang="0">
                    <a:pos x="14" y="0"/>
                  </a:cxn>
                  <a:cxn ang="0">
                    <a:pos x="8" y="0"/>
                  </a:cxn>
                  <a:cxn ang="0">
                    <a:pos x="4" y="2"/>
                  </a:cxn>
                  <a:cxn ang="0">
                    <a:pos x="2" y="6"/>
                  </a:cxn>
                  <a:cxn ang="0">
                    <a:pos x="0" y="10"/>
                  </a:cxn>
                  <a:cxn ang="0">
                    <a:pos x="0" y="10"/>
                  </a:cxn>
                  <a:cxn ang="0">
                    <a:pos x="0" y="16"/>
                  </a:cxn>
                  <a:cxn ang="0">
                    <a:pos x="2" y="22"/>
                  </a:cxn>
                  <a:cxn ang="0">
                    <a:pos x="4" y="26"/>
                  </a:cxn>
                  <a:cxn ang="0">
                    <a:pos x="10" y="28"/>
                  </a:cxn>
                  <a:cxn ang="0">
                    <a:pos x="10" y="28"/>
                  </a:cxn>
                  <a:cxn ang="0">
                    <a:pos x="14" y="28"/>
                  </a:cxn>
                  <a:cxn ang="0">
                    <a:pos x="14" y="28"/>
                  </a:cxn>
                  <a:cxn ang="0">
                    <a:pos x="18" y="28"/>
                  </a:cxn>
                  <a:cxn ang="0">
                    <a:pos x="22" y="26"/>
                  </a:cxn>
                  <a:cxn ang="0">
                    <a:pos x="26" y="22"/>
                  </a:cxn>
                  <a:cxn ang="0">
                    <a:pos x="28" y="18"/>
                  </a:cxn>
                  <a:cxn ang="0">
                    <a:pos x="28" y="18"/>
                  </a:cxn>
                  <a:cxn ang="0">
                    <a:pos x="28" y="12"/>
                  </a:cxn>
                  <a:cxn ang="0">
                    <a:pos x="26" y="6"/>
                  </a:cxn>
                  <a:cxn ang="0">
                    <a:pos x="22" y="2"/>
                  </a:cxn>
                  <a:cxn ang="0">
                    <a:pos x="18" y="0"/>
                  </a:cxn>
                  <a:cxn ang="0">
                    <a:pos x="18" y="0"/>
                  </a:cxn>
                  <a:cxn ang="0">
                    <a:pos x="14" y="0"/>
                  </a:cxn>
                </a:cxnLst>
                <a:rect l="0" t="0" r="r" b="b"/>
                <a:pathLst>
                  <a:path w="28" h="28">
                    <a:moveTo>
                      <a:pt x="14" y="0"/>
                    </a:moveTo>
                    <a:lnTo>
                      <a:pt x="14" y="0"/>
                    </a:lnTo>
                    <a:lnTo>
                      <a:pt x="8" y="0"/>
                    </a:lnTo>
                    <a:lnTo>
                      <a:pt x="4" y="2"/>
                    </a:lnTo>
                    <a:lnTo>
                      <a:pt x="2" y="6"/>
                    </a:lnTo>
                    <a:lnTo>
                      <a:pt x="0" y="10"/>
                    </a:lnTo>
                    <a:lnTo>
                      <a:pt x="0" y="10"/>
                    </a:lnTo>
                    <a:lnTo>
                      <a:pt x="0" y="16"/>
                    </a:lnTo>
                    <a:lnTo>
                      <a:pt x="2" y="22"/>
                    </a:lnTo>
                    <a:lnTo>
                      <a:pt x="4" y="26"/>
                    </a:lnTo>
                    <a:lnTo>
                      <a:pt x="10" y="28"/>
                    </a:lnTo>
                    <a:lnTo>
                      <a:pt x="10" y="28"/>
                    </a:lnTo>
                    <a:lnTo>
                      <a:pt x="14" y="28"/>
                    </a:lnTo>
                    <a:lnTo>
                      <a:pt x="14" y="28"/>
                    </a:lnTo>
                    <a:lnTo>
                      <a:pt x="18" y="28"/>
                    </a:lnTo>
                    <a:lnTo>
                      <a:pt x="22" y="26"/>
                    </a:lnTo>
                    <a:lnTo>
                      <a:pt x="26" y="22"/>
                    </a:lnTo>
                    <a:lnTo>
                      <a:pt x="28" y="18"/>
                    </a:lnTo>
                    <a:lnTo>
                      <a:pt x="28" y="18"/>
                    </a:lnTo>
                    <a:lnTo>
                      <a:pt x="28" y="12"/>
                    </a:lnTo>
                    <a:lnTo>
                      <a:pt x="26" y="6"/>
                    </a:lnTo>
                    <a:lnTo>
                      <a:pt x="22" y="2"/>
                    </a:lnTo>
                    <a:lnTo>
                      <a:pt x="18" y="0"/>
                    </a:lnTo>
                    <a:lnTo>
                      <a:pt x="18"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6" name="Freeform 294"/>
              <p:cNvSpPr>
                <a:spLocks/>
              </p:cNvSpPr>
              <p:nvPr/>
            </p:nvSpPr>
            <p:spPr bwMode="auto">
              <a:xfrm>
                <a:off x="5283200" y="5016500"/>
                <a:ext cx="38100" cy="41275"/>
              </a:xfrm>
              <a:custGeom>
                <a:avLst/>
                <a:gdLst/>
                <a:ahLst/>
                <a:cxnLst>
                  <a:cxn ang="0">
                    <a:pos x="12" y="0"/>
                  </a:cxn>
                  <a:cxn ang="0">
                    <a:pos x="12" y="0"/>
                  </a:cxn>
                  <a:cxn ang="0">
                    <a:pos x="8" y="0"/>
                  </a:cxn>
                  <a:cxn ang="0">
                    <a:pos x="4" y="2"/>
                  </a:cxn>
                  <a:cxn ang="0">
                    <a:pos x="2" y="6"/>
                  </a:cxn>
                  <a:cxn ang="0">
                    <a:pos x="0" y="10"/>
                  </a:cxn>
                  <a:cxn ang="0">
                    <a:pos x="0" y="10"/>
                  </a:cxn>
                  <a:cxn ang="0">
                    <a:pos x="0" y="14"/>
                  </a:cxn>
                  <a:cxn ang="0">
                    <a:pos x="0" y="18"/>
                  </a:cxn>
                  <a:cxn ang="0">
                    <a:pos x="4" y="22"/>
                  </a:cxn>
                  <a:cxn ang="0">
                    <a:pos x="8" y="24"/>
                  </a:cxn>
                  <a:cxn ang="0">
                    <a:pos x="8" y="24"/>
                  </a:cxn>
                  <a:cxn ang="0">
                    <a:pos x="12" y="26"/>
                  </a:cxn>
                  <a:cxn ang="0">
                    <a:pos x="12" y="26"/>
                  </a:cxn>
                  <a:cxn ang="0">
                    <a:pos x="16" y="24"/>
                  </a:cxn>
                  <a:cxn ang="0">
                    <a:pos x="20" y="22"/>
                  </a:cxn>
                  <a:cxn ang="0">
                    <a:pos x="22" y="20"/>
                  </a:cxn>
                  <a:cxn ang="0">
                    <a:pos x="24" y="16"/>
                  </a:cxn>
                  <a:cxn ang="0">
                    <a:pos x="24" y="16"/>
                  </a:cxn>
                  <a:cxn ang="0">
                    <a:pos x="24" y="10"/>
                  </a:cxn>
                  <a:cxn ang="0">
                    <a:pos x="22" y="6"/>
                  </a:cxn>
                  <a:cxn ang="0">
                    <a:pos x="20" y="2"/>
                  </a:cxn>
                  <a:cxn ang="0">
                    <a:pos x="16" y="0"/>
                  </a:cxn>
                  <a:cxn ang="0">
                    <a:pos x="16" y="0"/>
                  </a:cxn>
                  <a:cxn ang="0">
                    <a:pos x="12" y="0"/>
                  </a:cxn>
                </a:cxnLst>
                <a:rect l="0" t="0" r="r" b="b"/>
                <a:pathLst>
                  <a:path w="24" h="26">
                    <a:moveTo>
                      <a:pt x="12" y="0"/>
                    </a:moveTo>
                    <a:lnTo>
                      <a:pt x="12" y="0"/>
                    </a:lnTo>
                    <a:lnTo>
                      <a:pt x="8" y="0"/>
                    </a:lnTo>
                    <a:lnTo>
                      <a:pt x="4" y="2"/>
                    </a:lnTo>
                    <a:lnTo>
                      <a:pt x="2" y="6"/>
                    </a:lnTo>
                    <a:lnTo>
                      <a:pt x="0" y="10"/>
                    </a:lnTo>
                    <a:lnTo>
                      <a:pt x="0" y="10"/>
                    </a:lnTo>
                    <a:lnTo>
                      <a:pt x="0" y="14"/>
                    </a:lnTo>
                    <a:lnTo>
                      <a:pt x="0" y="18"/>
                    </a:lnTo>
                    <a:lnTo>
                      <a:pt x="4" y="22"/>
                    </a:lnTo>
                    <a:lnTo>
                      <a:pt x="8" y="24"/>
                    </a:lnTo>
                    <a:lnTo>
                      <a:pt x="8" y="24"/>
                    </a:lnTo>
                    <a:lnTo>
                      <a:pt x="12" y="26"/>
                    </a:lnTo>
                    <a:lnTo>
                      <a:pt x="12" y="26"/>
                    </a:lnTo>
                    <a:lnTo>
                      <a:pt x="16" y="24"/>
                    </a:lnTo>
                    <a:lnTo>
                      <a:pt x="20" y="22"/>
                    </a:lnTo>
                    <a:lnTo>
                      <a:pt x="22" y="20"/>
                    </a:lnTo>
                    <a:lnTo>
                      <a:pt x="24" y="16"/>
                    </a:lnTo>
                    <a:lnTo>
                      <a:pt x="24" y="16"/>
                    </a:lnTo>
                    <a:lnTo>
                      <a:pt x="24" y="10"/>
                    </a:lnTo>
                    <a:lnTo>
                      <a:pt x="22" y="6"/>
                    </a:lnTo>
                    <a:lnTo>
                      <a:pt x="20" y="2"/>
                    </a:lnTo>
                    <a:lnTo>
                      <a:pt x="16" y="0"/>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7" name="Freeform 295"/>
              <p:cNvSpPr>
                <a:spLocks/>
              </p:cNvSpPr>
              <p:nvPr/>
            </p:nvSpPr>
            <p:spPr bwMode="auto">
              <a:xfrm>
                <a:off x="5283200" y="5016500"/>
                <a:ext cx="38100" cy="41275"/>
              </a:xfrm>
              <a:custGeom>
                <a:avLst/>
                <a:gdLst/>
                <a:ahLst/>
                <a:cxnLst>
                  <a:cxn ang="0">
                    <a:pos x="12" y="0"/>
                  </a:cxn>
                  <a:cxn ang="0">
                    <a:pos x="12" y="0"/>
                  </a:cxn>
                  <a:cxn ang="0">
                    <a:pos x="8" y="0"/>
                  </a:cxn>
                  <a:cxn ang="0">
                    <a:pos x="4" y="2"/>
                  </a:cxn>
                  <a:cxn ang="0">
                    <a:pos x="2" y="6"/>
                  </a:cxn>
                  <a:cxn ang="0">
                    <a:pos x="0" y="10"/>
                  </a:cxn>
                  <a:cxn ang="0">
                    <a:pos x="0" y="10"/>
                  </a:cxn>
                  <a:cxn ang="0">
                    <a:pos x="0" y="14"/>
                  </a:cxn>
                  <a:cxn ang="0">
                    <a:pos x="0" y="18"/>
                  </a:cxn>
                  <a:cxn ang="0">
                    <a:pos x="4" y="22"/>
                  </a:cxn>
                  <a:cxn ang="0">
                    <a:pos x="8" y="24"/>
                  </a:cxn>
                  <a:cxn ang="0">
                    <a:pos x="8" y="24"/>
                  </a:cxn>
                  <a:cxn ang="0">
                    <a:pos x="12" y="26"/>
                  </a:cxn>
                  <a:cxn ang="0">
                    <a:pos x="12" y="26"/>
                  </a:cxn>
                  <a:cxn ang="0">
                    <a:pos x="16" y="24"/>
                  </a:cxn>
                  <a:cxn ang="0">
                    <a:pos x="20" y="22"/>
                  </a:cxn>
                  <a:cxn ang="0">
                    <a:pos x="22" y="20"/>
                  </a:cxn>
                  <a:cxn ang="0">
                    <a:pos x="24" y="16"/>
                  </a:cxn>
                  <a:cxn ang="0">
                    <a:pos x="24" y="16"/>
                  </a:cxn>
                  <a:cxn ang="0">
                    <a:pos x="24" y="10"/>
                  </a:cxn>
                  <a:cxn ang="0">
                    <a:pos x="22" y="6"/>
                  </a:cxn>
                  <a:cxn ang="0">
                    <a:pos x="20" y="2"/>
                  </a:cxn>
                  <a:cxn ang="0">
                    <a:pos x="16" y="0"/>
                  </a:cxn>
                  <a:cxn ang="0">
                    <a:pos x="16" y="0"/>
                  </a:cxn>
                  <a:cxn ang="0">
                    <a:pos x="12" y="0"/>
                  </a:cxn>
                </a:cxnLst>
                <a:rect l="0" t="0" r="r" b="b"/>
                <a:pathLst>
                  <a:path w="24" h="26">
                    <a:moveTo>
                      <a:pt x="12" y="0"/>
                    </a:moveTo>
                    <a:lnTo>
                      <a:pt x="12" y="0"/>
                    </a:lnTo>
                    <a:lnTo>
                      <a:pt x="8" y="0"/>
                    </a:lnTo>
                    <a:lnTo>
                      <a:pt x="4" y="2"/>
                    </a:lnTo>
                    <a:lnTo>
                      <a:pt x="2" y="6"/>
                    </a:lnTo>
                    <a:lnTo>
                      <a:pt x="0" y="10"/>
                    </a:lnTo>
                    <a:lnTo>
                      <a:pt x="0" y="10"/>
                    </a:lnTo>
                    <a:lnTo>
                      <a:pt x="0" y="14"/>
                    </a:lnTo>
                    <a:lnTo>
                      <a:pt x="0" y="18"/>
                    </a:lnTo>
                    <a:lnTo>
                      <a:pt x="4" y="22"/>
                    </a:lnTo>
                    <a:lnTo>
                      <a:pt x="8" y="24"/>
                    </a:lnTo>
                    <a:lnTo>
                      <a:pt x="8" y="24"/>
                    </a:lnTo>
                    <a:lnTo>
                      <a:pt x="12" y="26"/>
                    </a:lnTo>
                    <a:lnTo>
                      <a:pt x="12" y="26"/>
                    </a:lnTo>
                    <a:lnTo>
                      <a:pt x="16" y="24"/>
                    </a:lnTo>
                    <a:lnTo>
                      <a:pt x="20" y="22"/>
                    </a:lnTo>
                    <a:lnTo>
                      <a:pt x="22" y="20"/>
                    </a:lnTo>
                    <a:lnTo>
                      <a:pt x="24" y="16"/>
                    </a:lnTo>
                    <a:lnTo>
                      <a:pt x="24" y="16"/>
                    </a:lnTo>
                    <a:lnTo>
                      <a:pt x="24" y="10"/>
                    </a:lnTo>
                    <a:lnTo>
                      <a:pt x="22" y="6"/>
                    </a:lnTo>
                    <a:lnTo>
                      <a:pt x="20" y="2"/>
                    </a:lnTo>
                    <a:lnTo>
                      <a:pt x="16" y="0"/>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8" name="Freeform 296"/>
              <p:cNvSpPr>
                <a:spLocks/>
              </p:cNvSpPr>
              <p:nvPr/>
            </p:nvSpPr>
            <p:spPr bwMode="auto">
              <a:xfrm>
                <a:off x="5235575" y="4911725"/>
                <a:ext cx="34925" cy="38100"/>
              </a:xfrm>
              <a:custGeom>
                <a:avLst/>
                <a:gdLst/>
                <a:ahLst/>
                <a:cxnLst>
                  <a:cxn ang="0">
                    <a:pos x="10" y="0"/>
                  </a:cxn>
                  <a:cxn ang="0">
                    <a:pos x="10" y="0"/>
                  </a:cxn>
                  <a:cxn ang="0">
                    <a:pos x="8" y="2"/>
                  </a:cxn>
                  <a:cxn ang="0">
                    <a:pos x="4" y="4"/>
                  </a:cxn>
                  <a:cxn ang="0">
                    <a:pos x="2" y="6"/>
                  </a:cxn>
                  <a:cxn ang="0">
                    <a:pos x="0" y="10"/>
                  </a:cxn>
                  <a:cxn ang="0">
                    <a:pos x="0" y="10"/>
                  </a:cxn>
                  <a:cxn ang="0">
                    <a:pos x="0" y="14"/>
                  </a:cxn>
                  <a:cxn ang="0">
                    <a:pos x="0" y="18"/>
                  </a:cxn>
                  <a:cxn ang="0">
                    <a:pos x="4" y="22"/>
                  </a:cxn>
                  <a:cxn ang="0">
                    <a:pos x="8" y="24"/>
                  </a:cxn>
                  <a:cxn ang="0">
                    <a:pos x="8" y="24"/>
                  </a:cxn>
                  <a:cxn ang="0">
                    <a:pos x="10" y="24"/>
                  </a:cxn>
                  <a:cxn ang="0">
                    <a:pos x="10" y="24"/>
                  </a:cxn>
                  <a:cxn ang="0">
                    <a:pos x="14" y="24"/>
                  </a:cxn>
                  <a:cxn ang="0">
                    <a:pos x="18" y="22"/>
                  </a:cxn>
                  <a:cxn ang="0">
                    <a:pos x="20" y="18"/>
                  </a:cxn>
                  <a:cxn ang="0">
                    <a:pos x="22" y="16"/>
                  </a:cxn>
                  <a:cxn ang="0">
                    <a:pos x="22" y="16"/>
                  </a:cxn>
                  <a:cxn ang="0">
                    <a:pos x="22" y="10"/>
                  </a:cxn>
                  <a:cxn ang="0">
                    <a:pos x="20" y="6"/>
                  </a:cxn>
                  <a:cxn ang="0">
                    <a:pos x="18" y="4"/>
                  </a:cxn>
                  <a:cxn ang="0">
                    <a:pos x="14" y="2"/>
                  </a:cxn>
                  <a:cxn ang="0">
                    <a:pos x="14" y="2"/>
                  </a:cxn>
                  <a:cxn ang="0">
                    <a:pos x="10" y="0"/>
                  </a:cxn>
                </a:cxnLst>
                <a:rect l="0" t="0" r="r" b="b"/>
                <a:pathLst>
                  <a:path w="22" h="24">
                    <a:moveTo>
                      <a:pt x="10" y="0"/>
                    </a:moveTo>
                    <a:lnTo>
                      <a:pt x="10" y="0"/>
                    </a:lnTo>
                    <a:lnTo>
                      <a:pt x="8" y="2"/>
                    </a:lnTo>
                    <a:lnTo>
                      <a:pt x="4" y="4"/>
                    </a:lnTo>
                    <a:lnTo>
                      <a:pt x="2" y="6"/>
                    </a:lnTo>
                    <a:lnTo>
                      <a:pt x="0" y="10"/>
                    </a:lnTo>
                    <a:lnTo>
                      <a:pt x="0" y="10"/>
                    </a:lnTo>
                    <a:lnTo>
                      <a:pt x="0" y="14"/>
                    </a:lnTo>
                    <a:lnTo>
                      <a:pt x="0" y="18"/>
                    </a:lnTo>
                    <a:lnTo>
                      <a:pt x="4" y="22"/>
                    </a:lnTo>
                    <a:lnTo>
                      <a:pt x="8" y="24"/>
                    </a:lnTo>
                    <a:lnTo>
                      <a:pt x="8" y="24"/>
                    </a:lnTo>
                    <a:lnTo>
                      <a:pt x="10" y="24"/>
                    </a:lnTo>
                    <a:lnTo>
                      <a:pt x="10" y="24"/>
                    </a:lnTo>
                    <a:lnTo>
                      <a:pt x="14" y="24"/>
                    </a:lnTo>
                    <a:lnTo>
                      <a:pt x="18" y="22"/>
                    </a:lnTo>
                    <a:lnTo>
                      <a:pt x="20" y="18"/>
                    </a:lnTo>
                    <a:lnTo>
                      <a:pt x="22" y="16"/>
                    </a:lnTo>
                    <a:lnTo>
                      <a:pt x="22" y="16"/>
                    </a:lnTo>
                    <a:lnTo>
                      <a:pt x="22" y="10"/>
                    </a:lnTo>
                    <a:lnTo>
                      <a:pt x="20" y="6"/>
                    </a:lnTo>
                    <a:lnTo>
                      <a:pt x="18" y="4"/>
                    </a:lnTo>
                    <a:lnTo>
                      <a:pt x="14" y="2"/>
                    </a:lnTo>
                    <a:lnTo>
                      <a:pt x="14"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9" name="Freeform 297"/>
              <p:cNvSpPr>
                <a:spLocks/>
              </p:cNvSpPr>
              <p:nvPr/>
            </p:nvSpPr>
            <p:spPr bwMode="auto">
              <a:xfrm>
                <a:off x="5235575" y="4911725"/>
                <a:ext cx="34925" cy="38100"/>
              </a:xfrm>
              <a:custGeom>
                <a:avLst/>
                <a:gdLst/>
                <a:ahLst/>
                <a:cxnLst>
                  <a:cxn ang="0">
                    <a:pos x="10" y="0"/>
                  </a:cxn>
                  <a:cxn ang="0">
                    <a:pos x="10" y="0"/>
                  </a:cxn>
                  <a:cxn ang="0">
                    <a:pos x="8" y="2"/>
                  </a:cxn>
                  <a:cxn ang="0">
                    <a:pos x="4" y="4"/>
                  </a:cxn>
                  <a:cxn ang="0">
                    <a:pos x="2" y="6"/>
                  </a:cxn>
                  <a:cxn ang="0">
                    <a:pos x="0" y="10"/>
                  </a:cxn>
                  <a:cxn ang="0">
                    <a:pos x="0" y="10"/>
                  </a:cxn>
                  <a:cxn ang="0">
                    <a:pos x="0" y="14"/>
                  </a:cxn>
                  <a:cxn ang="0">
                    <a:pos x="0" y="18"/>
                  </a:cxn>
                  <a:cxn ang="0">
                    <a:pos x="4" y="22"/>
                  </a:cxn>
                  <a:cxn ang="0">
                    <a:pos x="8" y="24"/>
                  </a:cxn>
                  <a:cxn ang="0">
                    <a:pos x="8" y="24"/>
                  </a:cxn>
                  <a:cxn ang="0">
                    <a:pos x="10" y="24"/>
                  </a:cxn>
                  <a:cxn ang="0">
                    <a:pos x="10" y="24"/>
                  </a:cxn>
                  <a:cxn ang="0">
                    <a:pos x="14" y="24"/>
                  </a:cxn>
                  <a:cxn ang="0">
                    <a:pos x="18" y="22"/>
                  </a:cxn>
                  <a:cxn ang="0">
                    <a:pos x="20" y="18"/>
                  </a:cxn>
                  <a:cxn ang="0">
                    <a:pos x="22" y="16"/>
                  </a:cxn>
                  <a:cxn ang="0">
                    <a:pos x="22" y="16"/>
                  </a:cxn>
                  <a:cxn ang="0">
                    <a:pos x="22" y="10"/>
                  </a:cxn>
                  <a:cxn ang="0">
                    <a:pos x="20" y="6"/>
                  </a:cxn>
                  <a:cxn ang="0">
                    <a:pos x="18" y="4"/>
                  </a:cxn>
                  <a:cxn ang="0">
                    <a:pos x="14" y="2"/>
                  </a:cxn>
                  <a:cxn ang="0">
                    <a:pos x="14" y="2"/>
                  </a:cxn>
                  <a:cxn ang="0">
                    <a:pos x="10" y="0"/>
                  </a:cxn>
                </a:cxnLst>
                <a:rect l="0" t="0" r="r" b="b"/>
                <a:pathLst>
                  <a:path w="22" h="24">
                    <a:moveTo>
                      <a:pt x="10" y="0"/>
                    </a:moveTo>
                    <a:lnTo>
                      <a:pt x="10" y="0"/>
                    </a:lnTo>
                    <a:lnTo>
                      <a:pt x="8" y="2"/>
                    </a:lnTo>
                    <a:lnTo>
                      <a:pt x="4" y="4"/>
                    </a:lnTo>
                    <a:lnTo>
                      <a:pt x="2" y="6"/>
                    </a:lnTo>
                    <a:lnTo>
                      <a:pt x="0" y="10"/>
                    </a:lnTo>
                    <a:lnTo>
                      <a:pt x="0" y="10"/>
                    </a:lnTo>
                    <a:lnTo>
                      <a:pt x="0" y="14"/>
                    </a:lnTo>
                    <a:lnTo>
                      <a:pt x="0" y="18"/>
                    </a:lnTo>
                    <a:lnTo>
                      <a:pt x="4" y="22"/>
                    </a:lnTo>
                    <a:lnTo>
                      <a:pt x="8" y="24"/>
                    </a:lnTo>
                    <a:lnTo>
                      <a:pt x="8" y="24"/>
                    </a:lnTo>
                    <a:lnTo>
                      <a:pt x="10" y="24"/>
                    </a:lnTo>
                    <a:lnTo>
                      <a:pt x="10" y="24"/>
                    </a:lnTo>
                    <a:lnTo>
                      <a:pt x="14" y="24"/>
                    </a:lnTo>
                    <a:lnTo>
                      <a:pt x="18" y="22"/>
                    </a:lnTo>
                    <a:lnTo>
                      <a:pt x="20" y="18"/>
                    </a:lnTo>
                    <a:lnTo>
                      <a:pt x="22" y="16"/>
                    </a:lnTo>
                    <a:lnTo>
                      <a:pt x="22" y="16"/>
                    </a:lnTo>
                    <a:lnTo>
                      <a:pt x="22" y="10"/>
                    </a:lnTo>
                    <a:lnTo>
                      <a:pt x="20" y="6"/>
                    </a:lnTo>
                    <a:lnTo>
                      <a:pt x="18" y="4"/>
                    </a:lnTo>
                    <a:lnTo>
                      <a:pt x="14" y="2"/>
                    </a:lnTo>
                    <a:lnTo>
                      <a:pt x="14"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0" name="Freeform 298"/>
              <p:cNvSpPr>
                <a:spLocks/>
              </p:cNvSpPr>
              <p:nvPr/>
            </p:nvSpPr>
            <p:spPr bwMode="auto">
              <a:xfrm>
                <a:off x="5207000" y="4803775"/>
                <a:ext cx="31750" cy="31750"/>
              </a:xfrm>
              <a:custGeom>
                <a:avLst/>
                <a:gdLst/>
                <a:ahLst/>
                <a:cxnLst>
                  <a:cxn ang="0">
                    <a:pos x="10" y="0"/>
                  </a:cxn>
                  <a:cxn ang="0">
                    <a:pos x="10" y="0"/>
                  </a:cxn>
                  <a:cxn ang="0">
                    <a:pos x="4" y="2"/>
                  </a:cxn>
                  <a:cxn ang="0">
                    <a:pos x="0" y="8"/>
                  </a:cxn>
                  <a:cxn ang="0">
                    <a:pos x="0" y="8"/>
                  </a:cxn>
                  <a:cxn ang="0">
                    <a:pos x="0" y="12"/>
                  </a:cxn>
                  <a:cxn ang="0">
                    <a:pos x="2" y="14"/>
                  </a:cxn>
                  <a:cxn ang="0">
                    <a:pos x="4" y="18"/>
                  </a:cxn>
                  <a:cxn ang="0">
                    <a:pos x="8" y="20"/>
                  </a:cxn>
                  <a:cxn ang="0">
                    <a:pos x="8" y="20"/>
                  </a:cxn>
                  <a:cxn ang="0">
                    <a:pos x="10" y="20"/>
                  </a:cxn>
                  <a:cxn ang="0">
                    <a:pos x="10" y="20"/>
                  </a:cxn>
                  <a:cxn ang="0">
                    <a:pos x="16" y="18"/>
                  </a:cxn>
                  <a:cxn ang="0">
                    <a:pos x="20" y="12"/>
                  </a:cxn>
                  <a:cxn ang="0">
                    <a:pos x="20" y="12"/>
                  </a:cxn>
                  <a:cxn ang="0">
                    <a:pos x="20" y="8"/>
                  </a:cxn>
                  <a:cxn ang="0">
                    <a:pos x="18" y="4"/>
                  </a:cxn>
                  <a:cxn ang="0">
                    <a:pos x="16" y="2"/>
                  </a:cxn>
                  <a:cxn ang="0">
                    <a:pos x="12" y="0"/>
                  </a:cxn>
                  <a:cxn ang="0">
                    <a:pos x="12" y="0"/>
                  </a:cxn>
                  <a:cxn ang="0">
                    <a:pos x="10" y="0"/>
                  </a:cxn>
                </a:cxnLst>
                <a:rect l="0" t="0" r="r" b="b"/>
                <a:pathLst>
                  <a:path w="20" h="20">
                    <a:moveTo>
                      <a:pt x="10" y="0"/>
                    </a:moveTo>
                    <a:lnTo>
                      <a:pt x="10" y="0"/>
                    </a:lnTo>
                    <a:lnTo>
                      <a:pt x="4" y="2"/>
                    </a:lnTo>
                    <a:lnTo>
                      <a:pt x="0" y="8"/>
                    </a:lnTo>
                    <a:lnTo>
                      <a:pt x="0" y="8"/>
                    </a:lnTo>
                    <a:lnTo>
                      <a:pt x="0" y="12"/>
                    </a:lnTo>
                    <a:lnTo>
                      <a:pt x="2" y="14"/>
                    </a:lnTo>
                    <a:lnTo>
                      <a:pt x="4" y="18"/>
                    </a:lnTo>
                    <a:lnTo>
                      <a:pt x="8" y="20"/>
                    </a:lnTo>
                    <a:lnTo>
                      <a:pt x="8" y="20"/>
                    </a:lnTo>
                    <a:lnTo>
                      <a:pt x="10" y="20"/>
                    </a:lnTo>
                    <a:lnTo>
                      <a:pt x="10" y="20"/>
                    </a:lnTo>
                    <a:lnTo>
                      <a:pt x="16" y="18"/>
                    </a:lnTo>
                    <a:lnTo>
                      <a:pt x="20" y="12"/>
                    </a:lnTo>
                    <a:lnTo>
                      <a:pt x="20" y="12"/>
                    </a:lnTo>
                    <a:lnTo>
                      <a:pt x="20" y="8"/>
                    </a:lnTo>
                    <a:lnTo>
                      <a:pt x="18" y="4"/>
                    </a:lnTo>
                    <a:lnTo>
                      <a:pt x="16" y="2"/>
                    </a:lnTo>
                    <a:lnTo>
                      <a:pt x="12" y="0"/>
                    </a:lnTo>
                    <a:lnTo>
                      <a:pt x="12"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1" name="Freeform 299"/>
              <p:cNvSpPr>
                <a:spLocks/>
              </p:cNvSpPr>
              <p:nvPr/>
            </p:nvSpPr>
            <p:spPr bwMode="auto">
              <a:xfrm>
                <a:off x="5207000" y="4803775"/>
                <a:ext cx="31750" cy="31750"/>
              </a:xfrm>
              <a:custGeom>
                <a:avLst/>
                <a:gdLst/>
                <a:ahLst/>
                <a:cxnLst>
                  <a:cxn ang="0">
                    <a:pos x="10" y="0"/>
                  </a:cxn>
                  <a:cxn ang="0">
                    <a:pos x="10" y="0"/>
                  </a:cxn>
                  <a:cxn ang="0">
                    <a:pos x="4" y="2"/>
                  </a:cxn>
                  <a:cxn ang="0">
                    <a:pos x="0" y="8"/>
                  </a:cxn>
                  <a:cxn ang="0">
                    <a:pos x="0" y="8"/>
                  </a:cxn>
                  <a:cxn ang="0">
                    <a:pos x="0" y="12"/>
                  </a:cxn>
                  <a:cxn ang="0">
                    <a:pos x="2" y="14"/>
                  </a:cxn>
                  <a:cxn ang="0">
                    <a:pos x="4" y="18"/>
                  </a:cxn>
                  <a:cxn ang="0">
                    <a:pos x="8" y="20"/>
                  </a:cxn>
                  <a:cxn ang="0">
                    <a:pos x="8" y="20"/>
                  </a:cxn>
                  <a:cxn ang="0">
                    <a:pos x="10" y="20"/>
                  </a:cxn>
                  <a:cxn ang="0">
                    <a:pos x="10" y="20"/>
                  </a:cxn>
                  <a:cxn ang="0">
                    <a:pos x="16" y="18"/>
                  </a:cxn>
                  <a:cxn ang="0">
                    <a:pos x="20" y="12"/>
                  </a:cxn>
                  <a:cxn ang="0">
                    <a:pos x="20" y="12"/>
                  </a:cxn>
                  <a:cxn ang="0">
                    <a:pos x="20" y="8"/>
                  </a:cxn>
                  <a:cxn ang="0">
                    <a:pos x="18" y="4"/>
                  </a:cxn>
                  <a:cxn ang="0">
                    <a:pos x="16" y="2"/>
                  </a:cxn>
                  <a:cxn ang="0">
                    <a:pos x="12" y="0"/>
                  </a:cxn>
                  <a:cxn ang="0">
                    <a:pos x="12" y="0"/>
                  </a:cxn>
                  <a:cxn ang="0">
                    <a:pos x="10" y="0"/>
                  </a:cxn>
                </a:cxnLst>
                <a:rect l="0" t="0" r="r" b="b"/>
                <a:pathLst>
                  <a:path w="20" h="20">
                    <a:moveTo>
                      <a:pt x="10" y="0"/>
                    </a:moveTo>
                    <a:lnTo>
                      <a:pt x="10" y="0"/>
                    </a:lnTo>
                    <a:lnTo>
                      <a:pt x="4" y="2"/>
                    </a:lnTo>
                    <a:lnTo>
                      <a:pt x="0" y="8"/>
                    </a:lnTo>
                    <a:lnTo>
                      <a:pt x="0" y="8"/>
                    </a:lnTo>
                    <a:lnTo>
                      <a:pt x="0" y="12"/>
                    </a:lnTo>
                    <a:lnTo>
                      <a:pt x="2" y="14"/>
                    </a:lnTo>
                    <a:lnTo>
                      <a:pt x="4" y="18"/>
                    </a:lnTo>
                    <a:lnTo>
                      <a:pt x="8" y="20"/>
                    </a:lnTo>
                    <a:lnTo>
                      <a:pt x="8" y="20"/>
                    </a:lnTo>
                    <a:lnTo>
                      <a:pt x="10" y="20"/>
                    </a:lnTo>
                    <a:lnTo>
                      <a:pt x="10" y="20"/>
                    </a:lnTo>
                    <a:lnTo>
                      <a:pt x="16" y="18"/>
                    </a:lnTo>
                    <a:lnTo>
                      <a:pt x="20" y="12"/>
                    </a:lnTo>
                    <a:lnTo>
                      <a:pt x="20" y="12"/>
                    </a:lnTo>
                    <a:lnTo>
                      <a:pt x="20" y="8"/>
                    </a:lnTo>
                    <a:lnTo>
                      <a:pt x="18" y="4"/>
                    </a:lnTo>
                    <a:lnTo>
                      <a:pt x="16" y="2"/>
                    </a:lnTo>
                    <a:lnTo>
                      <a:pt x="12" y="0"/>
                    </a:lnTo>
                    <a:lnTo>
                      <a:pt x="12"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2" name="Freeform 300"/>
              <p:cNvSpPr>
                <a:spLocks/>
              </p:cNvSpPr>
              <p:nvPr/>
            </p:nvSpPr>
            <p:spPr bwMode="auto">
              <a:xfrm>
                <a:off x="5197475" y="4689475"/>
                <a:ext cx="28575" cy="28575"/>
              </a:xfrm>
              <a:custGeom>
                <a:avLst/>
                <a:gdLst/>
                <a:ahLst/>
                <a:cxnLst>
                  <a:cxn ang="0">
                    <a:pos x="10" y="0"/>
                  </a:cxn>
                  <a:cxn ang="0">
                    <a:pos x="10" y="0"/>
                  </a:cxn>
                  <a:cxn ang="0">
                    <a:pos x="4" y="2"/>
                  </a:cxn>
                  <a:cxn ang="0">
                    <a:pos x="0" y="6"/>
                  </a:cxn>
                  <a:cxn ang="0">
                    <a:pos x="0" y="6"/>
                  </a:cxn>
                  <a:cxn ang="0">
                    <a:pos x="0" y="10"/>
                  </a:cxn>
                  <a:cxn ang="0">
                    <a:pos x="2" y="14"/>
                  </a:cxn>
                  <a:cxn ang="0">
                    <a:pos x="4" y="16"/>
                  </a:cxn>
                  <a:cxn ang="0">
                    <a:pos x="8" y="18"/>
                  </a:cxn>
                  <a:cxn ang="0">
                    <a:pos x="8" y="18"/>
                  </a:cxn>
                  <a:cxn ang="0">
                    <a:pos x="10" y="18"/>
                  </a:cxn>
                  <a:cxn ang="0">
                    <a:pos x="10" y="18"/>
                  </a:cxn>
                  <a:cxn ang="0">
                    <a:pos x="16" y="16"/>
                  </a:cxn>
                  <a:cxn ang="0">
                    <a:pos x="18" y="12"/>
                  </a:cxn>
                  <a:cxn ang="0">
                    <a:pos x="18" y="12"/>
                  </a:cxn>
                  <a:cxn ang="0">
                    <a:pos x="18" y="8"/>
                  </a:cxn>
                  <a:cxn ang="0">
                    <a:pos x="18" y="4"/>
                  </a:cxn>
                  <a:cxn ang="0">
                    <a:pos x="16" y="2"/>
                  </a:cxn>
                  <a:cxn ang="0">
                    <a:pos x="12" y="0"/>
                  </a:cxn>
                  <a:cxn ang="0">
                    <a:pos x="12" y="0"/>
                  </a:cxn>
                  <a:cxn ang="0">
                    <a:pos x="10" y="0"/>
                  </a:cxn>
                </a:cxnLst>
                <a:rect l="0" t="0" r="r" b="b"/>
                <a:pathLst>
                  <a:path w="18" h="18">
                    <a:moveTo>
                      <a:pt x="10" y="0"/>
                    </a:moveTo>
                    <a:lnTo>
                      <a:pt x="10" y="0"/>
                    </a:lnTo>
                    <a:lnTo>
                      <a:pt x="4" y="2"/>
                    </a:lnTo>
                    <a:lnTo>
                      <a:pt x="0" y="6"/>
                    </a:lnTo>
                    <a:lnTo>
                      <a:pt x="0" y="6"/>
                    </a:lnTo>
                    <a:lnTo>
                      <a:pt x="0" y="10"/>
                    </a:lnTo>
                    <a:lnTo>
                      <a:pt x="2" y="14"/>
                    </a:lnTo>
                    <a:lnTo>
                      <a:pt x="4" y="16"/>
                    </a:lnTo>
                    <a:lnTo>
                      <a:pt x="8" y="18"/>
                    </a:lnTo>
                    <a:lnTo>
                      <a:pt x="8" y="18"/>
                    </a:lnTo>
                    <a:lnTo>
                      <a:pt x="10" y="18"/>
                    </a:lnTo>
                    <a:lnTo>
                      <a:pt x="10" y="18"/>
                    </a:lnTo>
                    <a:lnTo>
                      <a:pt x="16" y="16"/>
                    </a:lnTo>
                    <a:lnTo>
                      <a:pt x="18" y="12"/>
                    </a:lnTo>
                    <a:lnTo>
                      <a:pt x="18" y="12"/>
                    </a:lnTo>
                    <a:lnTo>
                      <a:pt x="18" y="8"/>
                    </a:lnTo>
                    <a:lnTo>
                      <a:pt x="18" y="4"/>
                    </a:lnTo>
                    <a:lnTo>
                      <a:pt x="16" y="2"/>
                    </a:lnTo>
                    <a:lnTo>
                      <a:pt x="12" y="0"/>
                    </a:lnTo>
                    <a:lnTo>
                      <a:pt x="12"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3" name="Freeform 301"/>
              <p:cNvSpPr>
                <a:spLocks/>
              </p:cNvSpPr>
              <p:nvPr/>
            </p:nvSpPr>
            <p:spPr bwMode="auto">
              <a:xfrm>
                <a:off x="5197475" y="4689475"/>
                <a:ext cx="28575" cy="28575"/>
              </a:xfrm>
              <a:custGeom>
                <a:avLst/>
                <a:gdLst/>
                <a:ahLst/>
                <a:cxnLst>
                  <a:cxn ang="0">
                    <a:pos x="10" y="0"/>
                  </a:cxn>
                  <a:cxn ang="0">
                    <a:pos x="10" y="0"/>
                  </a:cxn>
                  <a:cxn ang="0">
                    <a:pos x="4" y="2"/>
                  </a:cxn>
                  <a:cxn ang="0">
                    <a:pos x="0" y="6"/>
                  </a:cxn>
                  <a:cxn ang="0">
                    <a:pos x="0" y="6"/>
                  </a:cxn>
                  <a:cxn ang="0">
                    <a:pos x="0" y="10"/>
                  </a:cxn>
                  <a:cxn ang="0">
                    <a:pos x="2" y="14"/>
                  </a:cxn>
                  <a:cxn ang="0">
                    <a:pos x="4" y="16"/>
                  </a:cxn>
                  <a:cxn ang="0">
                    <a:pos x="8" y="18"/>
                  </a:cxn>
                  <a:cxn ang="0">
                    <a:pos x="8" y="18"/>
                  </a:cxn>
                  <a:cxn ang="0">
                    <a:pos x="10" y="18"/>
                  </a:cxn>
                  <a:cxn ang="0">
                    <a:pos x="10" y="18"/>
                  </a:cxn>
                  <a:cxn ang="0">
                    <a:pos x="16" y="16"/>
                  </a:cxn>
                  <a:cxn ang="0">
                    <a:pos x="18" y="12"/>
                  </a:cxn>
                  <a:cxn ang="0">
                    <a:pos x="18" y="12"/>
                  </a:cxn>
                  <a:cxn ang="0">
                    <a:pos x="18" y="8"/>
                  </a:cxn>
                  <a:cxn ang="0">
                    <a:pos x="18" y="4"/>
                  </a:cxn>
                  <a:cxn ang="0">
                    <a:pos x="16" y="2"/>
                  </a:cxn>
                  <a:cxn ang="0">
                    <a:pos x="12" y="0"/>
                  </a:cxn>
                  <a:cxn ang="0">
                    <a:pos x="12" y="0"/>
                  </a:cxn>
                  <a:cxn ang="0">
                    <a:pos x="10" y="0"/>
                  </a:cxn>
                </a:cxnLst>
                <a:rect l="0" t="0" r="r" b="b"/>
                <a:pathLst>
                  <a:path w="18" h="18">
                    <a:moveTo>
                      <a:pt x="10" y="0"/>
                    </a:moveTo>
                    <a:lnTo>
                      <a:pt x="10" y="0"/>
                    </a:lnTo>
                    <a:lnTo>
                      <a:pt x="4" y="2"/>
                    </a:lnTo>
                    <a:lnTo>
                      <a:pt x="0" y="6"/>
                    </a:lnTo>
                    <a:lnTo>
                      <a:pt x="0" y="6"/>
                    </a:lnTo>
                    <a:lnTo>
                      <a:pt x="0" y="10"/>
                    </a:lnTo>
                    <a:lnTo>
                      <a:pt x="2" y="14"/>
                    </a:lnTo>
                    <a:lnTo>
                      <a:pt x="4" y="16"/>
                    </a:lnTo>
                    <a:lnTo>
                      <a:pt x="8" y="18"/>
                    </a:lnTo>
                    <a:lnTo>
                      <a:pt x="8" y="18"/>
                    </a:lnTo>
                    <a:lnTo>
                      <a:pt x="10" y="18"/>
                    </a:lnTo>
                    <a:lnTo>
                      <a:pt x="10" y="18"/>
                    </a:lnTo>
                    <a:lnTo>
                      <a:pt x="16" y="16"/>
                    </a:lnTo>
                    <a:lnTo>
                      <a:pt x="18" y="12"/>
                    </a:lnTo>
                    <a:lnTo>
                      <a:pt x="18" y="12"/>
                    </a:lnTo>
                    <a:lnTo>
                      <a:pt x="18" y="8"/>
                    </a:lnTo>
                    <a:lnTo>
                      <a:pt x="18" y="4"/>
                    </a:lnTo>
                    <a:lnTo>
                      <a:pt x="16" y="2"/>
                    </a:lnTo>
                    <a:lnTo>
                      <a:pt x="12" y="0"/>
                    </a:lnTo>
                    <a:lnTo>
                      <a:pt x="12"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4" name="Freeform 302"/>
              <p:cNvSpPr>
                <a:spLocks/>
              </p:cNvSpPr>
              <p:nvPr/>
            </p:nvSpPr>
            <p:spPr bwMode="auto">
              <a:xfrm>
                <a:off x="5210175" y="4575175"/>
                <a:ext cx="25400" cy="25400"/>
              </a:xfrm>
              <a:custGeom>
                <a:avLst/>
                <a:gdLst/>
                <a:ahLst/>
                <a:cxnLst>
                  <a:cxn ang="0">
                    <a:pos x="8" y="0"/>
                  </a:cxn>
                  <a:cxn ang="0">
                    <a:pos x="8" y="0"/>
                  </a:cxn>
                  <a:cxn ang="0">
                    <a:pos x="2" y="2"/>
                  </a:cxn>
                  <a:cxn ang="0">
                    <a:pos x="0" y="6"/>
                  </a:cxn>
                  <a:cxn ang="0">
                    <a:pos x="0" y="6"/>
                  </a:cxn>
                  <a:cxn ang="0">
                    <a:pos x="0" y="10"/>
                  </a:cxn>
                  <a:cxn ang="0">
                    <a:pos x="0" y="12"/>
                  </a:cxn>
                  <a:cxn ang="0">
                    <a:pos x="2" y="16"/>
                  </a:cxn>
                  <a:cxn ang="0">
                    <a:pos x="6" y="16"/>
                  </a:cxn>
                  <a:cxn ang="0">
                    <a:pos x="6" y="16"/>
                  </a:cxn>
                  <a:cxn ang="0">
                    <a:pos x="8" y="16"/>
                  </a:cxn>
                  <a:cxn ang="0">
                    <a:pos x="8" y="16"/>
                  </a:cxn>
                  <a:cxn ang="0">
                    <a:pos x="14" y="16"/>
                  </a:cxn>
                  <a:cxn ang="0">
                    <a:pos x="16" y="10"/>
                  </a:cxn>
                  <a:cxn ang="0">
                    <a:pos x="16" y="10"/>
                  </a:cxn>
                  <a:cxn ang="0">
                    <a:pos x="16" y="8"/>
                  </a:cxn>
                  <a:cxn ang="0">
                    <a:pos x="16" y="4"/>
                  </a:cxn>
                  <a:cxn ang="0">
                    <a:pos x="14" y="2"/>
                  </a:cxn>
                  <a:cxn ang="0">
                    <a:pos x="10" y="0"/>
                  </a:cxn>
                  <a:cxn ang="0">
                    <a:pos x="10" y="0"/>
                  </a:cxn>
                  <a:cxn ang="0">
                    <a:pos x="8" y="0"/>
                  </a:cxn>
                </a:cxnLst>
                <a:rect l="0" t="0" r="r" b="b"/>
                <a:pathLst>
                  <a:path w="16" h="16">
                    <a:moveTo>
                      <a:pt x="8" y="0"/>
                    </a:moveTo>
                    <a:lnTo>
                      <a:pt x="8" y="0"/>
                    </a:lnTo>
                    <a:lnTo>
                      <a:pt x="2" y="2"/>
                    </a:lnTo>
                    <a:lnTo>
                      <a:pt x="0" y="6"/>
                    </a:lnTo>
                    <a:lnTo>
                      <a:pt x="0" y="6"/>
                    </a:lnTo>
                    <a:lnTo>
                      <a:pt x="0" y="10"/>
                    </a:lnTo>
                    <a:lnTo>
                      <a:pt x="0" y="12"/>
                    </a:lnTo>
                    <a:lnTo>
                      <a:pt x="2" y="16"/>
                    </a:lnTo>
                    <a:lnTo>
                      <a:pt x="6" y="16"/>
                    </a:lnTo>
                    <a:lnTo>
                      <a:pt x="6" y="16"/>
                    </a:lnTo>
                    <a:lnTo>
                      <a:pt x="8" y="16"/>
                    </a:lnTo>
                    <a:lnTo>
                      <a:pt x="8" y="16"/>
                    </a:lnTo>
                    <a:lnTo>
                      <a:pt x="14" y="16"/>
                    </a:lnTo>
                    <a:lnTo>
                      <a:pt x="16" y="10"/>
                    </a:lnTo>
                    <a:lnTo>
                      <a:pt x="16" y="10"/>
                    </a:lnTo>
                    <a:lnTo>
                      <a:pt x="16" y="8"/>
                    </a:lnTo>
                    <a:lnTo>
                      <a:pt x="16" y="4"/>
                    </a:lnTo>
                    <a:lnTo>
                      <a:pt x="14" y="2"/>
                    </a:lnTo>
                    <a:lnTo>
                      <a:pt x="10" y="0"/>
                    </a:lnTo>
                    <a:lnTo>
                      <a:pt x="10"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5" name="Freeform 303"/>
              <p:cNvSpPr>
                <a:spLocks/>
              </p:cNvSpPr>
              <p:nvPr/>
            </p:nvSpPr>
            <p:spPr bwMode="auto">
              <a:xfrm>
                <a:off x="5210175" y="4575175"/>
                <a:ext cx="25400" cy="25400"/>
              </a:xfrm>
              <a:custGeom>
                <a:avLst/>
                <a:gdLst/>
                <a:ahLst/>
                <a:cxnLst>
                  <a:cxn ang="0">
                    <a:pos x="8" y="0"/>
                  </a:cxn>
                  <a:cxn ang="0">
                    <a:pos x="8" y="0"/>
                  </a:cxn>
                  <a:cxn ang="0">
                    <a:pos x="2" y="2"/>
                  </a:cxn>
                  <a:cxn ang="0">
                    <a:pos x="0" y="6"/>
                  </a:cxn>
                  <a:cxn ang="0">
                    <a:pos x="0" y="6"/>
                  </a:cxn>
                  <a:cxn ang="0">
                    <a:pos x="0" y="10"/>
                  </a:cxn>
                  <a:cxn ang="0">
                    <a:pos x="0" y="12"/>
                  </a:cxn>
                  <a:cxn ang="0">
                    <a:pos x="2" y="16"/>
                  </a:cxn>
                  <a:cxn ang="0">
                    <a:pos x="6" y="16"/>
                  </a:cxn>
                  <a:cxn ang="0">
                    <a:pos x="6" y="16"/>
                  </a:cxn>
                  <a:cxn ang="0">
                    <a:pos x="8" y="16"/>
                  </a:cxn>
                  <a:cxn ang="0">
                    <a:pos x="8" y="16"/>
                  </a:cxn>
                  <a:cxn ang="0">
                    <a:pos x="14" y="16"/>
                  </a:cxn>
                  <a:cxn ang="0">
                    <a:pos x="16" y="10"/>
                  </a:cxn>
                  <a:cxn ang="0">
                    <a:pos x="16" y="10"/>
                  </a:cxn>
                  <a:cxn ang="0">
                    <a:pos x="16" y="8"/>
                  </a:cxn>
                  <a:cxn ang="0">
                    <a:pos x="16" y="4"/>
                  </a:cxn>
                  <a:cxn ang="0">
                    <a:pos x="14" y="2"/>
                  </a:cxn>
                  <a:cxn ang="0">
                    <a:pos x="10" y="0"/>
                  </a:cxn>
                  <a:cxn ang="0">
                    <a:pos x="10" y="0"/>
                  </a:cxn>
                  <a:cxn ang="0">
                    <a:pos x="8" y="0"/>
                  </a:cxn>
                </a:cxnLst>
                <a:rect l="0" t="0" r="r" b="b"/>
                <a:pathLst>
                  <a:path w="16" h="16">
                    <a:moveTo>
                      <a:pt x="8" y="0"/>
                    </a:moveTo>
                    <a:lnTo>
                      <a:pt x="8" y="0"/>
                    </a:lnTo>
                    <a:lnTo>
                      <a:pt x="2" y="2"/>
                    </a:lnTo>
                    <a:lnTo>
                      <a:pt x="0" y="6"/>
                    </a:lnTo>
                    <a:lnTo>
                      <a:pt x="0" y="6"/>
                    </a:lnTo>
                    <a:lnTo>
                      <a:pt x="0" y="10"/>
                    </a:lnTo>
                    <a:lnTo>
                      <a:pt x="0" y="12"/>
                    </a:lnTo>
                    <a:lnTo>
                      <a:pt x="2" y="16"/>
                    </a:lnTo>
                    <a:lnTo>
                      <a:pt x="6" y="16"/>
                    </a:lnTo>
                    <a:lnTo>
                      <a:pt x="6" y="16"/>
                    </a:lnTo>
                    <a:lnTo>
                      <a:pt x="8" y="16"/>
                    </a:lnTo>
                    <a:lnTo>
                      <a:pt x="8" y="16"/>
                    </a:lnTo>
                    <a:lnTo>
                      <a:pt x="14" y="16"/>
                    </a:lnTo>
                    <a:lnTo>
                      <a:pt x="16" y="10"/>
                    </a:lnTo>
                    <a:lnTo>
                      <a:pt x="16" y="10"/>
                    </a:lnTo>
                    <a:lnTo>
                      <a:pt x="16" y="8"/>
                    </a:lnTo>
                    <a:lnTo>
                      <a:pt x="16" y="4"/>
                    </a:lnTo>
                    <a:lnTo>
                      <a:pt x="14" y="2"/>
                    </a:lnTo>
                    <a:lnTo>
                      <a:pt x="10" y="0"/>
                    </a:lnTo>
                    <a:lnTo>
                      <a:pt x="10"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6" name="Freeform 304"/>
              <p:cNvSpPr>
                <a:spLocks/>
              </p:cNvSpPr>
              <p:nvPr/>
            </p:nvSpPr>
            <p:spPr bwMode="auto">
              <a:xfrm>
                <a:off x="5241925" y="4464050"/>
                <a:ext cx="22225" cy="25400"/>
              </a:xfrm>
              <a:custGeom>
                <a:avLst/>
                <a:gdLst/>
                <a:ahLst/>
                <a:cxnLst>
                  <a:cxn ang="0">
                    <a:pos x="6" y="0"/>
                  </a:cxn>
                  <a:cxn ang="0">
                    <a:pos x="6" y="0"/>
                  </a:cxn>
                  <a:cxn ang="0">
                    <a:pos x="2" y="2"/>
                  </a:cxn>
                  <a:cxn ang="0">
                    <a:pos x="0" y="6"/>
                  </a:cxn>
                  <a:cxn ang="0">
                    <a:pos x="0" y="6"/>
                  </a:cxn>
                  <a:cxn ang="0">
                    <a:pos x="0" y="12"/>
                  </a:cxn>
                  <a:cxn ang="0">
                    <a:pos x="4" y="16"/>
                  </a:cxn>
                  <a:cxn ang="0">
                    <a:pos x="4" y="16"/>
                  </a:cxn>
                  <a:cxn ang="0">
                    <a:pos x="6" y="16"/>
                  </a:cxn>
                  <a:cxn ang="0">
                    <a:pos x="6" y="16"/>
                  </a:cxn>
                  <a:cxn ang="0">
                    <a:pos x="12" y="14"/>
                  </a:cxn>
                  <a:cxn ang="0">
                    <a:pos x="14" y="10"/>
                  </a:cxn>
                  <a:cxn ang="0">
                    <a:pos x="14" y="10"/>
                  </a:cxn>
                  <a:cxn ang="0">
                    <a:pos x="14" y="4"/>
                  </a:cxn>
                  <a:cxn ang="0">
                    <a:pos x="12" y="2"/>
                  </a:cxn>
                  <a:cxn ang="0">
                    <a:pos x="8" y="0"/>
                  </a:cxn>
                  <a:cxn ang="0">
                    <a:pos x="8" y="0"/>
                  </a:cxn>
                  <a:cxn ang="0">
                    <a:pos x="6" y="0"/>
                  </a:cxn>
                </a:cxnLst>
                <a:rect l="0" t="0" r="r" b="b"/>
                <a:pathLst>
                  <a:path w="14" h="16">
                    <a:moveTo>
                      <a:pt x="6" y="0"/>
                    </a:moveTo>
                    <a:lnTo>
                      <a:pt x="6" y="0"/>
                    </a:lnTo>
                    <a:lnTo>
                      <a:pt x="2" y="2"/>
                    </a:lnTo>
                    <a:lnTo>
                      <a:pt x="0" y="6"/>
                    </a:lnTo>
                    <a:lnTo>
                      <a:pt x="0" y="6"/>
                    </a:lnTo>
                    <a:lnTo>
                      <a:pt x="0" y="12"/>
                    </a:lnTo>
                    <a:lnTo>
                      <a:pt x="4" y="16"/>
                    </a:lnTo>
                    <a:lnTo>
                      <a:pt x="4" y="16"/>
                    </a:lnTo>
                    <a:lnTo>
                      <a:pt x="6" y="16"/>
                    </a:lnTo>
                    <a:lnTo>
                      <a:pt x="6" y="16"/>
                    </a:lnTo>
                    <a:lnTo>
                      <a:pt x="12" y="14"/>
                    </a:lnTo>
                    <a:lnTo>
                      <a:pt x="14" y="10"/>
                    </a:lnTo>
                    <a:lnTo>
                      <a:pt x="14" y="10"/>
                    </a:lnTo>
                    <a:lnTo>
                      <a:pt x="14" y="4"/>
                    </a:lnTo>
                    <a:lnTo>
                      <a:pt x="12" y="2"/>
                    </a:lnTo>
                    <a:lnTo>
                      <a:pt x="8" y="0"/>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7" name="Freeform 305"/>
              <p:cNvSpPr>
                <a:spLocks/>
              </p:cNvSpPr>
              <p:nvPr/>
            </p:nvSpPr>
            <p:spPr bwMode="auto">
              <a:xfrm>
                <a:off x="5241925" y="4464050"/>
                <a:ext cx="22225" cy="25400"/>
              </a:xfrm>
              <a:custGeom>
                <a:avLst/>
                <a:gdLst/>
                <a:ahLst/>
                <a:cxnLst>
                  <a:cxn ang="0">
                    <a:pos x="6" y="0"/>
                  </a:cxn>
                  <a:cxn ang="0">
                    <a:pos x="6" y="0"/>
                  </a:cxn>
                  <a:cxn ang="0">
                    <a:pos x="2" y="2"/>
                  </a:cxn>
                  <a:cxn ang="0">
                    <a:pos x="0" y="6"/>
                  </a:cxn>
                  <a:cxn ang="0">
                    <a:pos x="0" y="6"/>
                  </a:cxn>
                  <a:cxn ang="0">
                    <a:pos x="0" y="12"/>
                  </a:cxn>
                  <a:cxn ang="0">
                    <a:pos x="4" y="16"/>
                  </a:cxn>
                  <a:cxn ang="0">
                    <a:pos x="4" y="16"/>
                  </a:cxn>
                  <a:cxn ang="0">
                    <a:pos x="6" y="16"/>
                  </a:cxn>
                  <a:cxn ang="0">
                    <a:pos x="6" y="16"/>
                  </a:cxn>
                  <a:cxn ang="0">
                    <a:pos x="12" y="14"/>
                  </a:cxn>
                  <a:cxn ang="0">
                    <a:pos x="14" y="10"/>
                  </a:cxn>
                  <a:cxn ang="0">
                    <a:pos x="14" y="10"/>
                  </a:cxn>
                  <a:cxn ang="0">
                    <a:pos x="14" y="4"/>
                  </a:cxn>
                  <a:cxn ang="0">
                    <a:pos x="12" y="2"/>
                  </a:cxn>
                  <a:cxn ang="0">
                    <a:pos x="8" y="0"/>
                  </a:cxn>
                  <a:cxn ang="0">
                    <a:pos x="8" y="0"/>
                  </a:cxn>
                  <a:cxn ang="0">
                    <a:pos x="6" y="0"/>
                  </a:cxn>
                </a:cxnLst>
                <a:rect l="0" t="0" r="r" b="b"/>
                <a:pathLst>
                  <a:path w="14" h="16">
                    <a:moveTo>
                      <a:pt x="6" y="0"/>
                    </a:moveTo>
                    <a:lnTo>
                      <a:pt x="6" y="0"/>
                    </a:lnTo>
                    <a:lnTo>
                      <a:pt x="2" y="2"/>
                    </a:lnTo>
                    <a:lnTo>
                      <a:pt x="0" y="6"/>
                    </a:lnTo>
                    <a:lnTo>
                      <a:pt x="0" y="6"/>
                    </a:lnTo>
                    <a:lnTo>
                      <a:pt x="0" y="12"/>
                    </a:lnTo>
                    <a:lnTo>
                      <a:pt x="4" y="16"/>
                    </a:lnTo>
                    <a:lnTo>
                      <a:pt x="4" y="16"/>
                    </a:lnTo>
                    <a:lnTo>
                      <a:pt x="6" y="16"/>
                    </a:lnTo>
                    <a:lnTo>
                      <a:pt x="6" y="16"/>
                    </a:lnTo>
                    <a:lnTo>
                      <a:pt x="12" y="14"/>
                    </a:lnTo>
                    <a:lnTo>
                      <a:pt x="14" y="10"/>
                    </a:lnTo>
                    <a:lnTo>
                      <a:pt x="14" y="10"/>
                    </a:lnTo>
                    <a:lnTo>
                      <a:pt x="14" y="4"/>
                    </a:lnTo>
                    <a:lnTo>
                      <a:pt x="12" y="2"/>
                    </a:lnTo>
                    <a:lnTo>
                      <a:pt x="8" y="0"/>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8" name="Freeform 306"/>
              <p:cNvSpPr>
                <a:spLocks/>
              </p:cNvSpPr>
              <p:nvPr/>
            </p:nvSpPr>
            <p:spPr bwMode="auto">
              <a:xfrm>
                <a:off x="5730875" y="5327650"/>
                <a:ext cx="60325" cy="60325"/>
              </a:xfrm>
              <a:custGeom>
                <a:avLst/>
                <a:gdLst/>
                <a:ahLst/>
                <a:cxnLst>
                  <a:cxn ang="0">
                    <a:pos x="20" y="0"/>
                  </a:cxn>
                  <a:cxn ang="0">
                    <a:pos x="20" y="0"/>
                  </a:cxn>
                  <a:cxn ang="0">
                    <a:pos x="14" y="0"/>
                  </a:cxn>
                  <a:cxn ang="0">
                    <a:pos x="8" y="4"/>
                  </a:cxn>
                  <a:cxn ang="0">
                    <a:pos x="4" y="8"/>
                  </a:cxn>
                  <a:cxn ang="0">
                    <a:pos x="0" y="14"/>
                  </a:cxn>
                  <a:cxn ang="0">
                    <a:pos x="0" y="14"/>
                  </a:cxn>
                  <a:cxn ang="0">
                    <a:pos x="0" y="22"/>
                  </a:cxn>
                  <a:cxn ang="0">
                    <a:pos x="2" y="28"/>
                  </a:cxn>
                  <a:cxn ang="0">
                    <a:pos x="8" y="34"/>
                  </a:cxn>
                  <a:cxn ang="0">
                    <a:pos x="14" y="38"/>
                  </a:cxn>
                  <a:cxn ang="0">
                    <a:pos x="14" y="38"/>
                  </a:cxn>
                  <a:cxn ang="0">
                    <a:pos x="20" y="38"/>
                  </a:cxn>
                  <a:cxn ang="0">
                    <a:pos x="20" y="38"/>
                  </a:cxn>
                  <a:cxn ang="0">
                    <a:pos x="26" y="38"/>
                  </a:cxn>
                  <a:cxn ang="0">
                    <a:pos x="32" y="34"/>
                  </a:cxn>
                  <a:cxn ang="0">
                    <a:pos x="36" y="30"/>
                  </a:cxn>
                  <a:cxn ang="0">
                    <a:pos x="38" y="24"/>
                  </a:cxn>
                  <a:cxn ang="0">
                    <a:pos x="38" y="24"/>
                  </a:cxn>
                  <a:cxn ang="0">
                    <a:pos x="38" y="16"/>
                  </a:cxn>
                  <a:cxn ang="0">
                    <a:pos x="36" y="10"/>
                  </a:cxn>
                  <a:cxn ang="0">
                    <a:pos x="32" y="4"/>
                  </a:cxn>
                  <a:cxn ang="0">
                    <a:pos x="24" y="0"/>
                  </a:cxn>
                  <a:cxn ang="0">
                    <a:pos x="24" y="0"/>
                  </a:cxn>
                  <a:cxn ang="0">
                    <a:pos x="20" y="0"/>
                  </a:cxn>
                </a:cxnLst>
                <a:rect l="0" t="0" r="r" b="b"/>
                <a:pathLst>
                  <a:path w="38" h="38">
                    <a:moveTo>
                      <a:pt x="20" y="0"/>
                    </a:moveTo>
                    <a:lnTo>
                      <a:pt x="20" y="0"/>
                    </a:lnTo>
                    <a:lnTo>
                      <a:pt x="14" y="0"/>
                    </a:lnTo>
                    <a:lnTo>
                      <a:pt x="8" y="4"/>
                    </a:lnTo>
                    <a:lnTo>
                      <a:pt x="4" y="8"/>
                    </a:lnTo>
                    <a:lnTo>
                      <a:pt x="0" y="14"/>
                    </a:lnTo>
                    <a:lnTo>
                      <a:pt x="0" y="14"/>
                    </a:lnTo>
                    <a:lnTo>
                      <a:pt x="0" y="22"/>
                    </a:lnTo>
                    <a:lnTo>
                      <a:pt x="2" y="28"/>
                    </a:lnTo>
                    <a:lnTo>
                      <a:pt x="8" y="34"/>
                    </a:lnTo>
                    <a:lnTo>
                      <a:pt x="14" y="38"/>
                    </a:lnTo>
                    <a:lnTo>
                      <a:pt x="14" y="38"/>
                    </a:lnTo>
                    <a:lnTo>
                      <a:pt x="20" y="38"/>
                    </a:lnTo>
                    <a:lnTo>
                      <a:pt x="20" y="38"/>
                    </a:lnTo>
                    <a:lnTo>
                      <a:pt x="26" y="38"/>
                    </a:lnTo>
                    <a:lnTo>
                      <a:pt x="32" y="34"/>
                    </a:lnTo>
                    <a:lnTo>
                      <a:pt x="36" y="30"/>
                    </a:lnTo>
                    <a:lnTo>
                      <a:pt x="38" y="24"/>
                    </a:lnTo>
                    <a:lnTo>
                      <a:pt x="38" y="24"/>
                    </a:lnTo>
                    <a:lnTo>
                      <a:pt x="38" y="16"/>
                    </a:lnTo>
                    <a:lnTo>
                      <a:pt x="36" y="10"/>
                    </a:lnTo>
                    <a:lnTo>
                      <a:pt x="32" y="4"/>
                    </a:lnTo>
                    <a:lnTo>
                      <a:pt x="24" y="0"/>
                    </a:lnTo>
                    <a:lnTo>
                      <a:pt x="24" y="0"/>
                    </a:lnTo>
                    <a:lnTo>
                      <a:pt x="2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9" name="Freeform 307"/>
              <p:cNvSpPr>
                <a:spLocks/>
              </p:cNvSpPr>
              <p:nvPr/>
            </p:nvSpPr>
            <p:spPr bwMode="auto">
              <a:xfrm>
                <a:off x="5730875" y="5327650"/>
                <a:ext cx="60325" cy="60325"/>
              </a:xfrm>
              <a:custGeom>
                <a:avLst/>
                <a:gdLst/>
                <a:ahLst/>
                <a:cxnLst>
                  <a:cxn ang="0">
                    <a:pos x="20" y="0"/>
                  </a:cxn>
                  <a:cxn ang="0">
                    <a:pos x="20" y="0"/>
                  </a:cxn>
                  <a:cxn ang="0">
                    <a:pos x="14" y="0"/>
                  </a:cxn>
                  <a:cxn ang="0">
                    <a:pos x="8" y="4"/>
                  </a:cxn>
                  <a:cxn ang="0">
                    <a:pos x="4" y="8"/>
                  </a:cxn>
                  <a:cxn ang="0">
                    <a:pos x="0" y="14"/>
                  </a:cxn>
                  <a:cxn ang="0">
                    <a:pos x="0" y="14"/>
                  </a:cxn>
                  <a:cxn ang="0">
                    <a:pos x="0" y="22"/>
                  </a:cxn>
                  <a:cxn ang="0">
                    <a:pos x="2" y="28"/>
                  </a:cxn>
                  <a:cxn ang="0">
                    <a:pos x="8" y="34"/>
                  </a:cxn>
                  <a:cxn ang="0">
                    <a:pos x="14" y="38"/>
                  </a:cxn>
                  <a:cxn ang="0">
                    <a:pos x="14" y="38"/>
                  </a:cxn>
                  <a:cxn ang="0">
                    <a:pos x="20" y="38"/>
                  </a:cxn>
                  <a:cxn ang="0">
                    <a:pos x="20" y="38"/>
                  </a:cxn>
                  <a:cxn ang="0">
                    <a:pos x="26" y="38"/>
                  </a:cxn>
                  <a:cxn ang="0">
                    <a:pos x="32" y="34"/>
                  </a:cxn>
                  <a:cxn ang="0">
                    <a:pos x="36" y="30"/>
                  </a:cxn>
                  <a:cxn ang="0">
                    <a:pos x="38" y="24"/>
                  </a:cxn>
                  <a:cxn ang="0">
                    <a:pos x="38" y="24"/>
                  </a:cxn>
                  <a:cxn ang="0">
                    <a:pos x="38" y="16"/>
                  </a:cxn>
                  <a:cxn ang="0">
                    <a:pos x="36" y="10"/>
                  </a:cxn>
                  <a:cxn ang="0">
                    <a:pos x="32" y="4"/>
                  </a:cxn>
                  <a:cxn ang="0">
                    <a:pos x="24" y="0"/>
                  </a:cxn>
                  <a:cxn ang="0">
                    <a:pos x="24" y="0"/>
                  </a:cxn>
                  <a:cxn ang="0">
                    <a:pos x="20" y="0"/>
                  </a:cxn>
                </a:cxnLst>
                <a:rect l="0" t="0" r="r" b="b"/>
                <a:pathLst>
                  <a:path w="38" h="38">
                    <a:moveTo>
                      <a:pt x="20" y="0"/>
                    </a:moveTo>
                    <a:lnTo>
                      <a:pt x="20" y="0"/>
                    </a:lnTo>
                    <a:lnTo>
                      <a:pt x="14" y="0"/>
                    </a:lnTo>
                    <a:lnTo>
                      <a:pt x="8" y="4"/>
                    </a:lnTo>
                    <a:lnTo>
                      <a:pt x="4" y="8"/>
                    </a:lnTo>
                    <a:lnTo>
                      <a:pt x="0" y="14"/>
                    </a:lnTo>
                    <a:lnTo>
                      <a:pt x="0" y="14"/>
                    </a:lnTo>
                    <a:lnTo>
                      <a:pt x="0" y="22"/>
                    </a:lnTo>
                    <a:lnTo>
                      <a:pt x="2" y="28"/>
                    </a:lnTo>
                    <a:lnTo>
                      <a:pt x="8" y="34"/>
                    </a:lnTo>
                    <a:lnTo>
                      <a:pt x="14" y="38"/>
                    </a:lnTo>
                    <a:lnTo>
                      <a:pt x="14" y="38"/>
                    </a:lnTo>
                    <a:lnTo>
                      <a:pt x="20" y="38"/>
                    </a:lnTo>
                    <a:lnTo>
                      <a:pt x="20" y="38"/>
                    </a:lnTo>
                    <a:lnTo>
                      <a:pt x="26" y="38"/>
                    </a:lnTo>
                    <a:lnTo>
                      <a:pt x="32" y="34"/>
                    </a:lnTo>
                    <a:lnTo>
                      <a:pt x="36" y="30"/>
                    </a:lnTo>
                    <a:lnTo>
                      <a:pt x="38" y="24"/>
                    </a:lnTo>
                    <a:lnTo>
                      <a:pt x="38" y="24"/>
                    </a:lnTo>
                    <a:lnTo>
                      <a:pt x="38" y="16"/>
                    </a:lnTo>
                    <a:lnTo>
                      <a:pt x="36" y="10"/>
                    </a:lnTo>
                    <a:lnTo>
                      <a:pt x="32" y="4"/>
                    </a:lnTo>
                    <a:lnTo>
                      <a:pt x="24" y="0"/>
                    </a:lnTo>
                    <a:lnTo>
                      <a:pt x="24" y="0"/>
                    </a:lnTo>
                    <a:lnTo>
                      <a:pt x="2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0" name="Freeform 308"/>
              <p:cNvSpPr>
                <a:spLocks/>
              </p:cNvSpPr>
              <p:nvPr/>
            </p:nvSpPr>
            <p:spPr bwMode="auto">
              <a:xfrm>
                <a:off x="5848350" y="5340350"/>
                <a:ext cx="57150" cy="53975"/>
              </a:xfrm>
              <a:custGeom>
                <a:avLst/>
                <a:gdLst/>
                <a:ahLst/>
                <a:cxnLst>
                  <a:cxn ang="0">
                    <a:pos x="18" y="0"/>
                  </a:cxn>
                  <a:cxn ang="0">
                    <a:pos x="18" y="0"/>
                  </a:cxn>
                  <a:cxn ang="0">
                    <a:pos x="12" y="0"/>
                  </a:cxn>
                  <a:cxn ang="0">
                    <a:pos x="8" y="4"/>
                  </a:cxn>
                  <a:cxn ang="0">
                    <a:pos x="4" y="8"/>
                  </a:cxn>
                  <a:cxn ang="0">
                    <a:pos x="2" y="12"/>
                  </a:cxn>
                  <a:cxn ang="0">
                    <a:pos x="2" y="12"/>
                  </a:cxn>
                  <a:cxn ang="0">
                    <a:pos x="0" y="20"/>
                  </a:cxn>
                  <a:cxn ang="0">
                    <a:pos x="2" y="26"/>
                  </a:cxn>
                  <a:cxn ang="0">
                    <a:pos x="8" y="32"/>
                  </a:cxn>
                  <a:cxn ang="0">
                    <a:pos x="14" y="34"/>
                  </a:cxn>
                  <a:cxn ang="0">
                    <a:pos x="14" y="34"/>
                  </a:cxn>
                  <a:cxn ang="0">
                    <a:pos x="18" y="34"/>
                  </a:cxn>
                  <a:cxn ang="0">
                    <a:pos x="18" y="34"/>
                  </a:cxn>
                  <a:cxn ang="0">
                    <a:pos x="24" y="34"/>
                  </a:cxn>
                  <a:cxn ang="0">
                    <a:pos x="28" y="32"/>
                  </a:cxn>
                  <a:cxn ang="0">
                    <a:pos x="32" y="28"/>
                  </a:cxn>
                  <a:cxn ang="0">
                    <a:pos x="34" y="22"/>
                  </a:cxn>
                  <a:cxn ang="0">
                    <a:pos x="34" y="22"/>
                  </a:cxn>
                  <a:cxn ang="0">
                    <a:pos x="36" y="16"/>
                  </a:cxn>
                  <a:cxn ang="0">
                    <a:pos x="34" y="8"/>
                  </a:cxn>
                  <a:cxn ang="0">
                    <a:pos x="28" y="4"/>
                  </a:cxn>
                  <a:cxn ang="0">
                    <a:pos x="22" y="0"/>
                  </a:cxn>
                  <a:cxn ang="0">
                    <a:pos x="22" y="0"/>
                  </a:cxn>
                  <a:cxn ang="0">
                    <a:pos x="18" y="0"/>
                  </a:cxn>
                </a:cxnLst>
                <a:rect l="0" t="0" r="r" b="b"/>
                <a:pathLst>
                  <a:path w="36" h="34">
                    <a:moveTo>
                      <a:pt x="18" y="0"/>
                    </a:moveTo>
                    <a:lnTo>
                      <a:pt x="18" y="0"/>
                    </a:lnTo>
                    <a:lnTo>
                      <a:pt x="12" y="0"/>
                    </a:lnTo>
                    <a:lnTo>
                      <a:pt x="8" y="4"/>
                    </a:lnTo>
                    <a:lnTo>
                      <a:pt x="4" y="8"/>
                    </a:lnTo>
                    <a:lnTo>
                      <a:pt x="2" y="12"/>
                    </a:lnTo>
                    <a:lnTo>
                      <a:pt x="2" y="12"/>
                    </a:lnTo>
                    <a:lnTo>
                      <a:pt x="0" y="20"/>
                    </a:lnTo>
                    <a:lnTo>
                      <a:pt x="2" y="26"/>
                    </a:lnTo>
                    <a:lnTo>
                      <a:pt x="8" y="32"/>
                    </a:lnTo>
                    <a:lnTo>
                      <a:pt x="14" y="34"/>
                    </a:lnTo>
                    <a:lnTo>
                      <a:pt x="14" y="34"/>
                    </a:lnTo>
                    <a:lnTo>
                      <a:pt x="18" y="34"/>
                    </a:lnTo>
                    <a:lnTo>
                      <a:pt x="18" y="34"/>
                    </a:lnTo>
                    <a:lnTo>
                      <a:pt x="24" y="34"/>
                    </a:lnTo>
                    <a:lnTo>
                      <a:pt x="28" y="32"/>
                    </a:lnTo>
                    <a:lnTo>
                      <a:pt x="32" y="28"/>
                    </a:lnTo>
                    <a:lnTo>
                      <a:pt x="34" y="22"/>
                    </a:lnTo>
                    <a:lnTo>
                      <a:pt x="34" y="22"/>
                    </a:lnTo>
                    <a:lnTo>
                      <a:pt x="36" y="16"/>
                    </a:lnTo>
                    <a:lnTo>
                      <a:pt x="34" y="8"/>
                    </a:lnTo>
                    <a:lnTo>
                      <a:pt x="28" y="4"/>
                    </a:lnTo>
                    <a:lnTo>
                      <a:pt x="22" y="0"/>
                    </a:lnTo>
                    <a:lnTo>
                      <a:pt x="22" y="0"/>
                    </a:lnTo>
                    <a:lnTo>
                      <a:pt x="1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1" name="Freeform 309"/>
              <p:cNvSpPr>
                <a:spLocks/>
              </p:cNvSpPr>
              <p:nvPr/>
            </p:nvSpPr>
            <p:spPr bwMode="auto">
              <a:xfrm>
                <a:off x="5848350" y="5340350"/>
                <a:ext cx="57150" cy="53975"/>
              </a:xfrm>
              <a:custGeom>
                <a:avLst/>
                <a:gdLst/>
                <a:ahLst/>
                <a:cxnLst>
                  <a:cxn ang="0">
                    <a:pos x="18" y="0"/>
                  </a:cxn>
                  <a:cxn ang="0">
                    <a:pos x="18" y="0"/>
                  </a:cxn>
                  <a:cxn ang="0">
                    <a:pos x="12" y="0"/>
                  </a:cxn>
                  <a:cxn ang="0">
                    <a:pos x="8" y="4"/>
                  </a:cxn>
                  <a:cxn ang="0">
                    <a:pos x="4" y="8"/>
                  </a:cxn>
                  <a:cxn ang="0">
                    <a:pos x="2" y="12"/>
                  </a:cxn>
                  <a:cxn ang="0">
                    <a:pos x="2" y="12"/>
                  </a:cxn>
                  <a:cxn ang="0">
                    <a:pos x="0" y="20"/>
                  </a:cxn>
                  <a:cxn ang="0">
                    <a:pos x="2" y="26"/>
                  </a:cxn>
                  <a:cxn ang="0">
                    <a:pos x="8" y="32"/>
                  </a:cxn>
                  <a:cxn ang="0">
                    <a:pos x="14" y="34"/>
                  </a:cxn>
                  <a:cxn ang="0">
                    <a:pos x="14" y="34"/>
                  </a:cxn>
                  <a:cxn ang="0">
                    <a:pos x="18" y="34"/>
                  </a:cxn>
                  <a:cxn ang="0">
                    <a:pos x="18" y="34"/>
                  </a:cxn>
                  <a:cxn ang="0">
                    <a:pos x="24" y="34"/>
                  </a:cxn>
                  <a:cxn ang="0">
                    <a:pos x="28" y="32"/>
                  </a:cxn>
                  <a:cxn ang="0">
                    <a:pos x="32" y="28"/>
                  </a:cxn>
                  <a:cxn ang="0">
                    <a:pos x="34" y="22"/>
                  </a:cxn>
                  <a:cxn ang="0">
                    <a:pos x="34" y="22"/>
                  </a:cxn>
                  <a:cxn ang="0">
                    <a:pos x="36" y="16"/>
                  </a:cxn>
                  <a:cxn ang="0">
                    <a:pos x="34" y="8"/>
                  </a:cxn>
                  <a:cxn ang="0">
                    <a:pos x="28" y="4"/>
                  </a:cxn>
                  <a:cxn ang="0">
                    <a:pos x="22" y="0"/>
                  </a:cxn>
                  <a:cxn ang="0">
                    <a:pos x="22" y="0"/>
                  </a:cxn>
                  <a:cxn ang="0">
                    <a:pos x="18" y="0"/>
                  </a:cxn>
                </a:cxnLst>
                <a:rect l="0" t="0" r="r" b="b"/>
                <a:pathLst>
                  <a:path w="36" h="34">
                    <a:moveTo>
                      <a:pt x="18" y="0"/>
                    </a:moveTo>
                    <a:lnTo>
                      <a:pt x="18" y="0"/>
                    </a:lnTo>
                    <a:lnTo>
                      <a:pt x="12" y="0"/>
                    </a:lnTo>
                    <a:lnTo>
                      <a:pt x="8" y="4"/>
                    </a:lnTo>
                    <a:lnTo>
                      <a:pt x="4" y="8"/>
                    </a:lnTo>
                    <a:lnTo>
                      <a:pt x="2" y="12"/>
                    </a:lnTo>
                    <a:lnTo>
                      <a:pt x="2" y="12"/>
                    </a:lnTo>
                    <a:lnTo>
                      <a:pt x="0" y="20"/>
                    </a:lnTo>
                    <a:lnTo>
                      <a:pt x="2" y="26"/>
                    </a:lnTo>
                    <a:lnTo>
                      <a:pt x="8" y="32"/>
                    </a:lnTo>
                    <a:lnTo>
                      <a:pt x="14" y="34"/>
                    </a:lnTo>
                    <a:lnTo>
                      <a:pt x="14" y="34"/>
                    </a:lnTo>
                    <a:lnTo>
                      <a:pt x="18" y="34"/>
                    </a:lnTo>
                    <a:lnTo>
                      <a:pt x="18" y="34"/>
                    </a:lnTo>
                    <a:lnTo>
                      <a:pt x="24" y="34"/>
                    </a:lnTo>
                    <a:lnTo>
                      <a:pt x="28" y="32"/>
                    </a:lnTo>
                    <a:lnTo>
                      <a:pt x="32" y="28"/>
                    </a:lnTo>
                    <a:lnTo>
                      <a:pt x="34" y="22"/>
                    </a:lnTo>
                    <a:lnTo>
                      <a:pt x="34" y="22"/>
                    </a:lnTo>
                    <a:lnTo>
                      <a:pt x="36" y="16"/>
                    </a:lnTo>
                    <a:lnTo>
                      <a:pt x="34" y="8"/>
                    </a:lnTo>
                    <a:lnTo>
                      <a:pt x="28" y="4"/>
                    </a:lnTo>
                    <a:lnTo>
                      <a:pt x="22" y="0"/>
                    </a:lnTo>
                    <a:lnTo>
                      <a:pt x="22" y="0"/>
                    </a:lnTo>
                    <a:lnTo>
                      <a:pt x="1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2" name="Freeform 310"/>
              <p:cNvSpPr>
                <a:spLocks/>
              </p:cNvSpPr>
              <p:nvPr/>
            </p:nvSpPr>
            <p:spPr bwMode="auto">
              <a:xfrm>
                <a:off x="5969000" y="5334000"/>
                <a:ext cx="47625" cy="47625"/>
              </a:xfrm>
              <a:custGeom>
                <a:avLst/>
                <a:gdLst/>
                <a:ahLst/>
                <a:cxnLst>
                  <a:cxn ang="0">
                    <a:pos x="14" y="0"/>
                  </a:cxn>
                  <a:cxn ang="0">
                    <a:pos x="14" y="0"/>
                  </a:cxn>
                  <a:cxn ang="0">
                    <a:pos x="10" y="0"/>
                  </a:cxn>
                  <a:cxn ang="0">
                    <a:pos x="6" y="2"/>
                  </a:cxn>
                  <a:cxn ang="0">
                    <a:pos x="2" y="6"/>
                  </a:cxn>
                  <a:cxn ang="0">
                    <a:pos x="0" y="12"/>
                  </a:cxn>
                  <a:cxn ang="0">
                    <a:pos x="0" y="12"/>
                  </a:cxn>
                  <a:cxn ang="0">
                    <a:pos x="0" y="18"/>
                  </a:cxn>
                  <a:cxn ang="0">
                    <a:pos x="2" y="24"/>
                  </a:cxn>
                  <a:cxn ang="0">
                    <a:pos x="4" y="28"/>
                  </a:cxn>
                  <a:cxn ang="0">
                    <a:pos x="10" y="30"/>
                  </a:cxn>
                  <a:cxn ang="0">
                    <a:pos x="10" y="30"/>
                  </a:cxn>
                  <a:cxn ang="0">
                    <a:pos x="14" y="30"/>
                  </a:cxn>
                  <a:cxn ang="0">
                    <a:pos x="14" y="30"/>
                  </a:cxn>
                  <a:cxn ang="0">
                    <a:pos x="20" y="30"/>
                  </a:cxn>
                  <a:cxn ang="0">
                    <a:pos x="24" y="28"/>
                  </a:cxn>
                  <a:cxn ang="0">
                    <a:pos x="28" y="24"/>
                  </a:cxn>
                  <a:cxn ang="0">
                    <a:pos x="30" y="20"/>
                  </a:cxn>
                  <a:cxn ang="0">
                    <a:pos x="30" y="20"/>
                  </a:cxn>
                  <a:cxn ang="0">
                    <a:pos x="30" y="12"/>
                  </a:cxn>
                  <a:cxn ang="0">
                    <a:pos x="28" y="8"/>
                  </a:cxn>
                  <a:cxn ang="0">
                    <a:pos x="24" y="2"/>
                  </a:cxn>
                  <a:cxn ang="0">
                    <a:pos x="18" y="0"/>
                  </a:cxn>
                  <a:cxn ang="0">
                    <a:pos x="18" y="0"/>
                  </a:cxn>
                  <a:cxn ang="0">
                    <a:pos x="14" y="0"/>
                  </a:cxn>
                </a:cxnLst>
                <a:rect l="0" t="0" r="r" b="b"/>
                <a:pathLst>
                  <a:path w="30" h="30">
                    <a:moveTo>
                      <a:pt x="14" y="0"/>
                    </a:moveTo>
                    <a:lnTo>
                      <a:pt x="14" y="0"/>
                    </a:lnTo>
                    <a:lnTo>
                      <a:pt x="10" y="0"/>
                    </a:lnTo>
                    <a:lnTo>
                      <a:pt x="6" y="2"/>
                    </a:lnTo>
                    <a:lnTo>
                      <a:pt x="2" y="6"/>
                    </a:lnTo>
                    <a:lnTo>
                      <a:pt x="0" y="12"/>
                    </a:lnTo>
                    <a:lnTo>
                      <a:pt x="0" y="12"/>
                    </a:lnTo>
                    <a:lnTo>
                      <a:pt x="0" y="18"/>
                    </a:lnTo>
                    <a:lnTo>
                      <a:pt x="2" y="24"/>
                    </a:lnTo>
                    <a:lnTo>
                      <a:pt x="4" y="28"/>
                    </a:lnTo>
                    <a:lnTo>
                      <a:pt x="10" y="30"/>
                    </a:lnTo>
                    <a:lnTo>
                      <a:pt x="10" y="30"/>
                    </a:lnTo>
                    <a:lnTo>
                      <a:pt x="14" y="30"/>
                    </a:lnTo>
                    <a:lnTo>
                      <a:pt x="14" y="30"/>
                    </a:lnTo>
                    <a:lnTo>
                      <a:pt x="20" y="30"/>
                    </a:lnTo>
                    <a:lnTo>
                      <a:pt x="24" y="28"/>
                    </a:lnTo>
                    <a:lnTo>
                      <a:pt x="28" y="24"/>
                    </a:lnTo>
                    <a:lnTo>
                      <a:pt x="30" y="20"/>
                    </a:lnTo>
                    <a:lnTo>
                      <a:pt x="30" y="20"/>
                    </a:lnTo>
                    <a:lnTo>
                      <a:pt x="30" y="12"/>
                    </a:lnTo>
                    <a:lnTo>
                      <a:pt x="28" y="8"/>
                    </a:lnTo>
                    <a:lnTo>
                      <a:pt x="24" y="2"/>
                    </a:lnTo>
                    <a:lnTo>
                      <a:pt x="18" y="0"/>
                    </a:lnTo>
                    <a:lnTo>
                      <a:pt x="18"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3" name="Freeform 311"/>
              <p:cNvSpPr>
                <a:spLocks/>
              </p:cNvSpPr>
              <p:nvPr/>
            </p:nvSpPr>
            <p:spPr bwMode="auto">
              <a:xfrm>
                <a:off x="5969000" y="5334000"/>
                <a:ext cx="47625" cy="47625"/>
              </a:xfrm>
              <a:custGeom>
                <a:avLst/>
                <a:gdLst/>
                <a:ahLst/>
                <a:cxnLst>
                  <a:cxn ang="0">
                    <a:pos x="14" y="0"/>
                  </a:cxn>
                  <a:cxn ang="0">
                    <a:pos x="14" y="0"/>
                  </a:cxn>
                  <a:cxn ang="0">
                    <a:pos x="10" y="0"/>
                  </a:cxn>
                  <a:cxn ang="0">
                    <a:pos x="6" y="2"/>
                  </a:cxn>
                  <a:cxn ang="0">
                    <a:pos x="2" y="6"/>
                  </a:cxn>
                  <a:cxn ang="0">
                    <a:pos x="0" y="12"/>
                  </a:cxn>
                  <a:cxn ang="0">
                    <a:pos x="0" y="12"/>
                  </a:cxn>
                  <a:cxn ang="0">
                    <a:pos x="0" y="18"/>
                  </a:cxn>
                  <a:cxn ang="0">
                    <a:pos x="2" y="24"/>
                  </a:cxn>
                  <a:cxn ang="0">
                    <a:pos x="4" y="28"/>
                  </a:cxn>
                  <a:cxn ang="0">
                    <a:pos x="10" y="30"/>
                  </a:cxn>
                  <a:cxn ang="0">
                    <a:pos x="10" y="30"/>
                  </a:cxn>
                  <a:cxn ang="0">
                    <a:pos x="14" y="30"/>
                  </a:cxn>
                  <a:cxn ang="0">
                    <a:pos x="14" y="30"/>
                  </a:cxn>
                  <a:cxn ang="0">
                    <a:pos x="20" y="30"/>
                  </a:cxn>
                  <a:cxn ang="0">
                    <a:pos x="24" y="28"/>
                  </a:cxn>
                  <a:cxn ang="0">
                    <a:pos x="28" y="24"/>
                  </a:cxn>
                  <a:cxn ang="0">
                    <a:pos x="30" y="20"/>
                  </a:cxn>
                  <a:cxn ang="0">
                    <a:pos x="30" y="20"/>
                  </a:cxn>
                  <a:cxn ang="0">
                    <a:pos x="30" y="12"/>
                  </a:cxn>
                  <a:cxn ang="0">
                    <a:pos x="28" y="8"/>
                  </a:cxn>
                  <a:cxn ang="0">
                    <a:pos x="24" y="2"/>
                  </a:cxn>
                  <a:cxn ang="0">
                    <a:pos x="18" y="0"/>
                  </a:cxn>
                  <a:cxn ang="0">
                    <a:pos x="18" y="0"/>
                  </a:cxn>
                  <a:cxn ang="0">
                    <a:pos x="14" y="0"/>
                  </a:cxn>
                </a:cxnLst>
                <a:rect l="0" t="0" r="r" b="b"/>
                <a:pathLst>
                  <a:path w="30" h="30">
                    <a:moveTo>
                      <a:pt x="14" y="0"/>
                    </a:moveTo>
                    <a:lnTo>
                      <a:pt x="14" y="0"/>
                    </a:lnTo>
                    <a:lnTo>
                      <a:pt x="10" y="0"/>
                    </a:lnTo>
                    <a:lnTo>
                      <a:pt x="6" y="2"/>
                    </a:lnTo>
                    <a:lnTo>
                      <a:pt x="2" y="6"/>
                    </a:lnTo>
                    <a:lnTo>
                      <a:pt x="0" y="12"/>
                    </a:lnTo>
                    <a:lnTo>
                      <a:pt x="0" y="12"/>
                    </a:lnTo>
                    <a:lnTo>
                      <a:pt x="0" y="18"/>
                    </a:lnTo>
                    <a:lnTo>
                      <a:pt x="2" y="24"/>
                    </a:lnTo>
                    <a:lnTo>
                      <a:pt x="4" y="28"/>
                    </a:lnTo>
                    <a:lnTo>
                      <a:pt x="10" y="30"/>
                    </a:lnTo>
                    <a:lnTo>
                      <a:pt x="10" y="30"/>
                    </a:lnTo>
                    <a:lnTo>
                      <a:pt x="14" y="30"/>
                    </a:lnTo>
                    <a:lnTo>
                      <a:pt x="14" y="30"/>
                    </a:lnTo>
                    <a:lnTo>
                      <a:pt x="20" y="30"/>
                    </a:lnTo>
                    <a:lnTo>
                      <a:pt x="24" y="28"/>
                    </a:lnTo>
                    <a:lnTo>
                      <a:pt x="28" y="24"/>
                    </a:lnTo>
                    <a:lnTo>
                      <a:pt x="30" y="20"/>
                    </a:lnTo>
                    <a:lnTo>
                      <a:pt x="30" y="20"/>
                    </a:lnTo>
                    <a:lnTo>
                      <a:pt x="30" y="12"/>
                    </a:lnTo>
                    <a:lnTo>
                      <a:pt x="28" y="8"/>
                    </a:lnTo>
                    <a:lnTo>
                      <a:pt x="24" y="2"/>
                    </a:lnTo>
                    <a:lnTo>
                      <a:pt x="18" y="0"/>
                    </a:lnTo>
                    <a:lnTo>
                      <a:pt x="18"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4" name="Freeform 312"/>
              <p:cNvSpPr>
                <a:spLocks/>
              </p:cNvSpPr>
              <p:nvPr/>
            </p:nvSpPr>
            <p:spPr bwMode="auto">
              <a:xfrm>
                <a:off x="6083300" y="5305425"/>
                <a:ext cx="44450" cy="44450"/>
              </a:xfrm>
              <a:custGeom>
                <a:avLst/>
                <a:gdLst/>
                <a:ahLst/>
                <a:cxnLst>
                  <a:cxn ang="0">
                    <a:pos x="14" y="0"/>
                  </a:cxn>
                  <a:cxn ang="0">
                    <a:pos x="14" y="0"/>
                  </a:cxn>
                  <a:cxn ang="0">
                    <a:pos x="8" y="0"/>
                  </a:cxn>
                  <a:cxn ang="0">
                    <a:pos x="4" y="2"/>
                  </a:cxn>
                  <a:cxn ang="0">
                    <a:pos x="2" y="6"/>
                  </a:cxn>
                  <a:cxn ang="0">
                    <a:pos x="0" y="10"/>
                  </a:cxn>
                  <a:cxn ang="0">
                    <a:pos x="0" y="10"/>
                  </a:cxn>
                  <a:cxn ang="0">
                    <a:pos x="0" y="16"/>
                  </a:cxn>
                  <a:cxn ang="0">
                    <a:pos x="0" y="22"/>
                  </a:cxn>
                  <a:cxn ang="0">
                    <a:pos x="4" y="26"/>
                  </a:cxn>
                  <a:cxn ang="0">
                    <a:pos x="10" y="28"/>
                  </a:cxn>
                  <a:cxn ang="0">
                    <a:pos x="10" y="28"/>
                  </a:cxn>
                  <a:cxn ang="0">
                    <a:pos x="14" y="28"/>
                  </a:cxn>
                  <a:cxn ang="0">
                    <a:pos x="14" y="28"/>
                  </a:cxn>
                  <a:cxn ang="0">
                    <a:pos x="18" y="28"/>
                  </a:cxn>
                  <a:cxn ang="0">
                    <a:pos x="22" y="26"/>
                  </a:cxn>
                  <a:cxn ang="0">
                    <a:pos x="24" y="22"/>
                  </a:cxn>
                  <a:cxn ang="0">
                    <a:pos x="26" y="18"/>
                  </a:cxn>
                  <a:cxn ang="0">
                    <a:pos x="26" y="18"/>
                  </a:cxn>
                  <a:cxn ang="0">
                    <a:pos x="28" y="12"/>
                  </a:cxn>
                  <a:cxn ang="0">
                    <a:pos x="26" y="8"/>
                  </a:cxn>
                  <a:cxn ang="0">
                    <a:pos x="22" y="4"/>
                  </a:cxn>
                  <a:cxn ang="0">
                    <a:pos x="16" y="0"/>
                  </a:cxn>
                  <a:cxn ang="0">
                    <a:pos x="16" y="0"/>
                  </a:cxn>
                  <a:cxn ang="0">
                    <a:pos x="14" y="0"/>
                  </a:cxn>
                </a:cxnLst>
                <a:rect l="0" t="0" r="r" b="b"/>
                <a:pathLst>
                  <a:path w="28" h="28">
                    <a:moveTo>
                      <a:pt x="14" y="0"/>
                    </a:moveTo>
                    <a:lnTo>
                      <a:pt x="14" y="0"/>
                    </a:lnTo>
                    <a:lnTo>
                      <a:pt x="8" y="0"/>
                    </a:lnTo>
                    <a:lnTo>
                      <a:pt x="4" y="2"/>
                    </a:lnTo>
                    <a:lnTo>
                      <a:pt x="2" y="6"/>
                    </a:lnTo>
                    <a:lnTo>
                      <a:pt x="0" y="10"/>
                    </a:lnTo>
                    <a:lnTo>
                      <a:pt x="0" y="10"/>
                    </a:lnTo>
                    <a:lnTo>
                      <a:pt x="0" y="16"/>
                    </a:lnTo>
                    <a:lnTo>
                      <a:pt x="0" y="22"/>
                    </a:lnTo>
                    <a:lnTo>
                      <a:pt x="4" y="26"/>
                    </a:lnTo>
                    <a:lnTo>
                      <a:pt x="10" y="28"/>
                    </a:lnTo>
                    <a:lnTo>
                      <a:pt x="10" y="28"/>
                    </a:lnTo>
                    <a:lnTo>
                      <a:pt x="14" y="28"/>
                    </a:lnTo>
                    <a:lnTo>
                      <a:pt x="14" y="28"/>
                    </a:lnTo>
                    <a:lnTo>
                      <a:pt x="18" y="28"/>
                    </a:lnTo>
                    <a:lnTo>
                      <a:pt x="22" y="26"/>
                    </a:lnTo>
                    <a:lnTo>
                      <a:pt x="24" y="22"/>
                    </a:lnTo>
                    <a:lnTo>
                      <a:pt x="26" y="18"/>
                    </a:lnTo>
                    <a:lnTo>
                      <a:pt x="26" y="18"/>
                    </a:lnTo>
                    <a:lnTo>
                      <a:pt x="28" y="12"/>
                    </a:lnTo>
                    <a:lnTo>
                      <a:pt x="26" y="8"/>
                    </a:lnTo>
                    <a:lnTo>
                      <a:pt x="22" y="4"/>
                    </a:lnTo>
                    <a:lnTo>
                      <a:pt x="16" y="0"/>
                    </a:lnTo>
                    <a:lnTo>
                      <a:pt x="16"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5" name="Freeform 313"/>
              <p:cNvSpPr>
                <a:spLocks/>
              </p:cNvSpPr>
              <p:nvPr/>
            </p:nvSpPr>
            <p:spPr bwMode="auto">
              <a:xfrm>
                <a:off x="6083300" y="5305425"/>
                <a:ext cx="44450" cy="44450"/>
              </a:xfrm>
              <a:custGeom>
                <a:avLst/>
                <a:gdLst/>
                <a:ahLst/>
                <a:cxnLst>
                  <a:cxn ang="0">
                    <a:pos x="14" y="0"/>
                  </a:cxn>
                  <a:cxn ang="0">
                    <a:pos x="14" y="0"/>
                  </a:cxn>
                  <a:cxn ang="0">
                    <a:pos x="8" y="0"/>
                  </a:cxn>
                  <a:cxn ang="0">
                    <a:pos x="4" y="2"/>
                  </a:cxn>
                  <a:cxn ang="0">
                    <a:pos x="2" y="6"/>
                  </a:cxn>
                  <a:cxn ang="0">
                    <a:pos x="0" y="10"/>
                  </a:cxn>
                  <a:cxn ang="0">
                    <a:pos x="0" y="10"/>
                  </a:cxn>
                  <a:cxn ang="0">
                    <a:pos x="0" y="16"/>
                  </a:cxn>
                  <a:cxn ang="0">
                    <a:pos x="0" y="22"/>
                  </a:cxn>
                  <a:cxn ang="0">
                    <a:pos x="4" y="26"/>
                  </a:cxn>
                  <a:cxn ang="0">
                    <a:pos x="10" y="28"/>
                  </a:cxn>
                  <a:cxn ang="0">
                    <a:pos x="10" y="28"/>
                  </a:cxn>
                  <a:cxn ang="0">
                    <a:pos x="14" y="28"/>
                  </a:cxn>
                  <a:cxn ang="0">
                    <a:pos x="14" y="28"/>
                  </a:cxn>
                  <a:cxn ang="0">
                    <a:pos x="18" y="28"/>
                  </a:cxn>
                  <a:cxn ang="0">
                    <a:pos x="22" y="26"/>
                  </a:cxn>
                  <a:cxn ang="0">
                    <a:pos x="24" y="22"/>
                  </a:cxn>
                  <a:cxn ang="0">
                    <a:pos x="26" y="18"/>
                  </a:cxn>
                  <a:cxn ang="0">
                    <a:pos x="26" y="18"/>
                  </a:cxn>
                  <a:cxn ang="0">
                    <a:pos x="28" y="12"/>
                  </a:cxn>
                  <a:cxn ang="0">
                    <a:pos x="26" y="8"/>
                  </a:cxn>
                  <a:cxn ang="0">
                    <a:pos x="22" y="4"/>
                  </a:cxn>
                  <a:cxn ang="0">
                    <a:pos x="16" y="0"/>
                  </a:cxn>
                  <a:cxn ang="0">
                    <a:pos x="16" y="0"/>
                  </a:cxn>
                  <a:cxn ang="0">
                    <a:pos x="14" y="0"/>
                  </a:cxn>
                </a:cxnLst>
                <a:rect l="0" t="0" r="r" b="b"/>
                <a:pathLst>
                  <a:path w="28" h="28">
                    <a:moveTo>
                      <a:pt x="14" y="0"/>
                    </a:moveTo>
                    <a:lnTo>
                      <a:pt x="14" y="0"/>
                    </a:lnTo>
                    <a:lnTo>
                      <a:pt x="8" y="0"/>
                    </a:lnTo>
                    <a:lnTo>
                      <a:pt x="4" y="2"/>
                    </a:lnTo>
                    <a:lnTo>
                      <a:pt x="2" y="6"/>
                    </a:lnTo>
                    <a:lnTo>
                      <a:pt x="0" y="10"/>
                    </a:lnTo>
                    <a:lnTo>
                      <a:pt x="0" y="10"/>
                    </a:lnTo>
                    <a:lnTo>
                      <a:pt x="0" y="16"/>
                    </a:lnTo>
                    <a:lnTo>
                      <a:pt x="0" y="22"/>
                    </a:lnTo>
                    <a:lnTo>
                      <a:pt x="4" y="26"/>
                    </a:lnTo>
                    <a:lnTo>
                      <a:pt x="10" y="28"/>
                    </a:lnTo>
                    <a:lnTo>
                      <a:pt x="10" y="28"/>
                    </a:lnTo>
                    <a:lnTo>
                      <a:pt x="14" y="28"/>
                    </a:lnTo>
                    <a:lnTo>
                      <a:pt x="14" y="28"/>
                    </a:lnTo>
                    <a:lnTo>
                      <a:pt x="18" y="28"/>
                    </a:lnTo>
                    <a:lnTo>
                      <a:pt x="22" y="26"/>
                    </a:lnTo>
                    <a:lnTo>
                      <a:pt x="24" y="22"/>
                    </a:lnTo>
                    <a:lnTo>
                      <a:pt x="26" y="18"/>
                    </a:lnTo>
                    <a:lnTo>
                      <a:pt x="26" y="18"/>
                    </a:lnTo>
                    <a:lnTo>
                      <a:pt x="28" y="12"/>
                    </a:lnTo>
                    <a:lnTo>
                      <a:pt x="26" y="8"/>
                    </a:lnTo>
                    <a:lnTo>
                      <a:pt x="22" y="4"/>
                    </a:lnTo>
                    <a:lnTo>
                      <a:pt x="16" y="0"/>
                    </a:lnTo>
                    <a:lnTo>
                      <a:pt x="16"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6" name="Freeform 314"/>
              <p:cNvSpPr>
                <a:spLocks/>
              </p:cNvSpPr>
              <p:nvPr/>
            </p:nvSpPr>
            <p:spPr bwMode="auto">
              <a:xfrm>
                <a:off x="6188075" y="5257800"/>
                <a:ext cx="41275" cy="41275"/>
              </a:xfrm>
              <a:custGeom>
                <a:avLst/>
                <a:gdLst/>
                <a:ahLst/>
                <a:cxnLst>
                  <a:cxn ang="0">
                    <a:pos x="14" y="0"/>
                  </a:cxn>
                  <a:cxn ang="0">
                    <a:pos x="14" y="0"/>
                  </a:cxn>
                  <a:cxn ang="0">
                    <a:pos x="10" y="2"/>
                  </a:cxn>
                  <a:cxn ang="0">
                    <a:pos x="6" y="4"/>
                  </a:cxn>
                  <a:cxn ang="0">
                    <a:pos x="2" y="6"/>
                  </a:cxn>
                  <a:cxn ang="0">
                    <a:pos x="0" y="10"/>
                  </a:cxn>
                  <a:cxn ang="0">
                    <a:pos x="0" y="10"/>
                  </a:cxn>
                  <a:cxn ang="0">
                    <a:pos x="0" y="16"/>
                  </a:cxn>
                  <a:cxn ang="0">
                    <a:pos x="2" y="20"/>
                  </a:cxn>
                  <a:cxn ang="0">
                    <a:pos x="6" y="24"/>
                  </a:cxn>
                  <a:cxn ang="0">
                    <a:pos x="10" y="26"/>
                  </a:cxn>
                  <a:cxn ang="0">
                    <a:pos x="10" y="26"/>
                  </a:cxn>
                  <a:cxn ang="0">
                    <a:pos x="14" y="26"/>
                  </a:cxn>
                  <a:cxn ang="0">
                    <a:pos x="14" y="26"/>
                  </a:cxn>
                  <a:cxn ang="0">
                    <a:pos x="18" y="26"/>
                  </a:cxn>
                  <a:cxn ang="0">
                    <a:pos x="20" y="24"/>
                  </a:cxn>
                  <a:cxn ang="0">
                    <a:pos x="24" y="20"/>
                  </a:cxn>
                  <a:cxn ang="0">
                    <a:pos x="26" y="16"/>
                  </a:cxn>
                  <a:cxn ang="0">
                    <a:pos x="26" y="16"/>
                  </a:cxn>
                  <a:cxn ang="0">
                    <a:pos x="26" y="12"/>
                  </a:cxn>
                  <a:cxn ang="0">
                    <a:pos x="24" y="8"/>
                  </a:cxn>
                  <a:cxn ang="0">
                    <a:pos x="20" y="4"/>
                  </a:cxn>
                  <a:cxn ang="0">
                    <a:pos x="16" y="2"/>
                  </a:cxn>
                  <a:cxn ang="0">
                    <a:pos x="16" y="2"/>
                  </a:cxn>
                  <a:cxn ang="0">
                    <a:pos x="14" y="0"/>
                  </a:cxn>
                </a:cxnLst>
                <a:rect l="0" t="0" r="r" b="b"/>
                <a:pathLst>
                  <a:path w="26" h="26">
                    <a:moveTo>
                      <a:pt x="14" y="0"/>
                    </a:moveTo>
                    <a:lnTo>
                      <a:pt x="14" y="0"/>
                    </a:lnTo>
                    <a:lnTo>
                      <a:pt x="10" y="2"/>
                    </a:lnTo>
                    <a:lnTo>
                      <a:pt x="6" y="4"/>
                    </a:lnTo>
                    <a:lnTo>
                      <a:pt x="2" y="6"/>
                    </a:lnTo>
                    <a:lnTo>
                      <a:pt x="0" y="10"/>
                    </a:lnTo>
                    <a:lnTo>
                      <a:pt x="0" y="10"/>
                    </a:lnTo>
                    <a:lnTo>
                      <a:pt x="0" y="16"/>
                    </a:lnTo>
                    <a:lnTo>
                      <a:pt x="2" y="20"/>
                    </a:lnTo>
                    <a:lnTo>
                      <a:pt x="6" y="24"/>
                    </a:lnTo>
                    <a:lnTo>
                      <a:pt x="10" y="26"/>
                    </a:lnTo>
                    <a:lnTo>
                      <a:pt x="10" y="26"/>
                    </a:lnTo>
                    <a:lnTo>
                      <a:pt x="14" y="26"/>
                    </a:lnTo>
                    <a:lnTo>
                      <a:pt x="14" y="26"/>
                    </a:lnTo>
                    <a:lnTo>
                      <a:pt x="18" y="26"/>
                    </a:lnTo>
                    <a:lnTo>
                      <a:pt x="20" y="24"/>
                    </a:lnTo>
                    <a:lnTo>
                      <a:pt x="24" y="20"/>
                    </a:lnTo>
                    <a:lnTo>
                      <a:pt x="26" y="16"/>
                    </a:lnTo>
                    <a:lnTo>
                      <a:pt x="26" y="16"/>
                    </a:lnTo>
                    <a:lnTo>
                      <a:pt x="26" y="12"/>
                    </a:lnTo>
                    <a:lnTo>
                      <a:pt x="24" y="8"/>
                    </a:lnTo>
                    <a:lnTo>
                      <a:pt x="20" y="4"/>
                    </a:lnTo>
                    <a:lnTo>
                      <a:pt x="16" y="2"/>
                    </a:lnTo>
                    <a:lnTo>
                      <a:pt x="16" y="2"/>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7" name="Freeform 315"/>
              <p:cNvSpPr>
                <a:spLocks/>
              </p:cNvSpPr>
              <p:nvPr/>
            </p:nvSpPr>
            <p:spPr bwMode="auto">
              <a:xfrm>
                <a:off x="6188075" y="5257800"/>
                <a:ext cx="41275" cy="41275"/>
              </a:xfrm>
              <a:custGeom>
                <a:avLst/>
                <a:gdLst/>
                <a:ahLst/>
                <a:cxnLst>
                  <a:cxn ang="0">
                    <a:pos x="14" y="0"/>
                  </a:cxn>
                  <a:cxn ang="0">
                    <a:pos x="14" y="0"/>
                  </a:cxn>
                  <a:cxn ang="0">
                    <a:pos x="10" y="2"/>
                  </a:cxn>
                  <a:cxn ang="0">
                    <a:pos x="6" y="4"/>
                  </a:cxn>
                  <a:cxn ang="0">
                    <a:pos x="2" y="6"/>
                  </a:cxn>
                  <a:cxn ang="0">
                    <a:pos x="0" y="10"/>
                  </a:cxn>
                  <a:cxn ang="0">
                    <a:pos x="0" y="10"/>
                  </a:cxn>
                  <a:cxn ang="0">
                    <a:pos x="0" y="16"/>
                  </a:cxn>
                  <a:cxn ang="0">
                    <a:pos x="2" y="20"/>
                  </a:cxn>
                  <a:cxn ang="0">
                    <a:pos x="6" y="24"/>
                  </a:cxn>
                  <a:cxn ang="0">
                    <a:pos x="10" y="26"/>
                  </a:cxn>
                  <a:cxn ang="0">
                    <a:pos x="10" y="26"/>
                  </a:cxn>
                  <a:cxn ang="0">
                    <a:pos x="14" y="26"/>
                  </a:cxn>
                  <a:cxn ang="0">
                    <a:pos x="14" y="26"/>
                  </a:cxn>
                  <a:cxn ang="0">
                    <a:pos x="18" y="26"/>
                  </a:cxn>
                  <a:cxn ang="0">
                    <a:pos x="20" y="24"/>
                  </a:cxn>
                  <a:cxn ang="0">
                    <a:pos x="24" y="20"/>
                  </a:cxn>
                  <a:cxn ang="0">
                    <a:pos x="26" y="16"/>
                  </a:cxn>
                  <a:cxn ang="0">
                    <a:pos x="26" y="16"/>
                  </a:cxn>
                  <a:cxn ang="0">
                    <a:pos x="26" y="12"/>
                  </a:cxn>
                  <a:cxn ang="0">
                    <a:pos x="24" y="8"/>
                  </a:cxn>
                  <a:cxn ang="0">
                    <a:pos x="20" y="4"/>
                  </a:cxn>
                  <a:cxn ang="0">
                    <a:pos x="16" y="2"/>
                  </a:cxn>
                  <a:cxn ang="0">
                    <a:pos x="16" y="2"/>
                  </a:cxn>
                  <a:cxn ang="0">
                    <a:pos x="14" y="0"/>
                  </a:cxn>
                </a:cxnLst>
                <a:rect l="0" t="0" r="r" b="b"/>
                <a:pathLst>
                  <a:path w="26" h="26">
                    <a:moveTo>
                      <a:pt x="14" y="0"/>
                    </a:moveTo>
                    <a:lnTo>
                      <a:pt x="14" y="0"/>
                    </a:lnTo>
                    <a:lnTo>
                      <a:pt x="10" y="2"/>
                    </a:lnTo>
                    <a:lnTo>
                      <a:pt x="6" y="4"/>
                    </a:lnTo>
                    <a:lnTo>
                      <a:pt x="2" y="6"/>
                    </a:lnTo>
                    <a:lnTo>
                      <a:pt x="0" y="10"/>
                    </a:lnTo>
                    <a:lnTo>
                      <a:pt x="0" y="10"/>
                    </a:lnTo>
                    <a:lnTo>
                      <a:pt x="0" y="16"/>
                    </a:lnTo>
                    <a:lnTo>
                      <a:pt x="2" y="20"/>
                    </a:lnTo>
                    <a:lnTo>
                      <a:pt x="6" y="24"/>
                    </a:lnTo>
                    <a:lnTo>
                      <a:pt x="10" y="26"/>
                    </a:lnTo>
                    <a:lnTo>
                      <a:pt x="10" y="26"/>
                    </a:lnTo>
                    <a:lnTo>
                      <a:pt x="14" y="26"/>
                    </a:lnTo>
                    <a:lnTo>
                      <a:pt x="14" y="26"/>
                    </a:lnTo>
                    <a:lnTo>
                      <a:pt x="18" y="26"/>
                    </a:lnTo>
                    <a:lnTo>
                      <a:pt x="20" y="24"/>
                    </a:lnTo>
                    <a:lnTo>
                      <a:pt x="24" y="20"/>
                    </a:lnTo>
                    <a:lnTo>
                      <a:pt x="26" y="16"/>
                    </a:lnTo>
                    <a:lnTo>
                      <a:pt x="26" y="16"/>
                    </a:lnTo>
                    <a:lnTo>
                      <a:pt x="26" y="12"/>
                    </a:lnTo>
                    <a:lnTo>
                      <a:pt x="24" y="8"/>
                    </a:lnTo>
                    <a:lnTo>
                      <a:pt x="20" y="4"/>
                    </a:lnTo>
                    <a:lnTo>
                      <a:pt x="16" y="2"/>
                    </a:lnTo>
                    <a:lnTo>
                      <a:pt x="16" y="2"/>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8" name="Freeform 316"/>
              <p:cNvSpPr>
                <a:spLocks/>
              </p:cNvSpPr>
              <p:nvPr/>
            </p:nvSpPr>
            <p:spPr bwMode="auto">
              <a:xfrm>
                <a:off x="6286500" y="5194300"/>
                <a:ext cx="34925" cy="38100"/>
              </a:xfrm>
              <a:custGeom>
                <a:avLst/>
                <a:gdLst/>
                <a:ahLst/>
                <a:cxnLst>
                  <a:cxn ang="0">
                    <a:pos x="10" y="0"/>
                  </a:cxn>
                  <a:cxn ang="0">
                    <a:pos x="10" y="0"/>
                  </a:cxn>
                  <a:cxn ang="0">
                    <a:pos x="8" y="0"/>
                  </a:cxn>
                  <a:cxn ang="0">
                    <a:pos x="4" y="2"/>
                  </a:cxn>
                  <a:cxn ang="0">
                    <a:pos x="2" y="6"/>
                  </a:cxn>
                  <a:cxn ang="0">
                    <a:pos x="0" y="8"/>
                  </a:cxn>
                  <a:cxn ang="0">
                    <a:pos x="0" y="8"/>
                  </a:cxn>
                  <a:cxn ang="0">
                    <a:pos x="0" y="14"/>
                  </a:cxn>
                  <a:cxn ang="0">
                    <a:pos x="0" y="18"/>
                  </a:cxn>
                  <a:cxn ang="0">
                    <a:pos x="4" y="20"/>
                  </a:cxn>
                  <a:cxn ang="0">
                    <a:pos x="8" y="22"/>
                  </a:cxn>
                  <a:cxn ang="0">
                    <a:pos x="8" y="22"/>
                  </a:cxn>
                  <a:cxn ang="0">
                    <a:pos x="10" y="24"/>
                  </a:cxn>
                  <a:cxn ang="0">
                    <a:pos x="10" y="24"/>
                  </a:cxn>
                  <a:cxn ang="0">
                    <a:pos x="14" y="22"/>
                  </a:cxn>
                  <a:cxn ang="0">
                    <a:pos x="18" y="20"/>
                  </a:cxn>
                  <a:cxn ang="0">
                    <a:pos x="20" y="18"/>
                  </a:cxn>
                  <a:cxn ang="0">
                    <a:pos x="22" y="14"/>
                  </a:cxn>
                  <a:cxn ang="0">
                    <a:pos x="22" y="14"/>
                  </a:cxn>
                  <a:cxn ang="0">
                    <a:pos x="22" y="10"/>
                  </a:cxn>
                  <a:cxn ang="0">
                    <a:pos x="20" y="6"/>
                  </a:cxn>
                  <a:cxn ang="0">
                    <a:pos x="18" y="2"/>
                  </a:cxn>
                  <a:cxn ang="0">
                    <a:pos x="14" y="0"/>
                  </a:cxn>
                  <a:cxn ang="0">
                    <a:pos x="14" y="0"/>
                  </a:cxn>
                  <a:cxn ang="0">
                    <a:pos x="10" y="0"/>
                  </a:cxn>
                </a:cxnLst>
                <a:rect l="0" t="0" r="r" b="b"/>
                <a:pathLst>
                  <a:path w="22" h="24">
                    <a:moveTo>
                      <a:pt x="10" y="0"/>
                    </a:moveTo>
                    <a:lnTo>
                      <a:pt x="10" y="0"/>
                    </a:lnTo>
                    <a:lnTo>
                      <a:pt x="8" y="0"/>
                    </a:lnTo>
                    <a:lnTo>
                      <a:pt x="4" y="2"/>
                    </a:lnTo>
                    <a:lnTo>
                      <a:pt x="2" y="6"/>
                    </a:lnTo>
                    <a:lnTo>
                      <a:pt x="0" y="8"/>
                    </a:lnTo>
                    <a:lnTo>
                      <a:pt x="0" y="8"/>
                    </a:lnTo>
                    <a:lnTo>
                      <a:pt x="0" y="14"/>
                    </a:lnTo>
                    <a:lnTo>
                      <a:pt x="0" y="18"/>
                    </a:lnTo>
                    <a:lnTo>
                      <a:pt x="4" y="20"/>
                    </a:lnTo>
                    <a:lnTo>
                      <a:pt x="8" y="22"/>
                    </a:lnTo>
                    <a:lnTo>
                      <a:pt x="8" y="22"/>
                    </a:lnTo>
                    <a:lnTo>
                      <a:pt x="10" y="24"/>
                    </a:lnTo>
                    <a:lnTo>
                      <a:pt x="10" y="24"/>
                    </a:lnTo>
                    <a:lnTo>
                      <a:pt x="14" y="22"/>
                    </a:lnTo>
                    <a:lnTo>
                      <a:pt x="18" y="20"/>
                    </a:lnTo>
                    <a:lnTo>
                      <a:pt x="20" y="18"/>
                    </a:lnTo>
                    <a:lnTo>
                      <a:pt x="22" y="14"/>
                    </a:lnTo>
                    <a:lnTo>
                      <a:pt x="22" y="14"/>
                    </a:lnTo>
                    <a:lnTo>
                      <a:pt x="22" y="10"/>
                    </a:lnTo>
                    <a:lnTo>
                      <a:pt x="20" y="6"/>
                    </a:lnTo>
                    <a:lnTo>
                      <a:pt x="18" y="2"/>
                    </a:lnTo>
                    <a:lnTo>
                      <a:pt x="14" y="0"/>
                    </a:lnTo>
                    <a:lnTo>
                      <a:pt x="14"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9" name="Freeform 317"/>
              <p:cNvSpPr>
                <a:spLocks/>
              </p:cNvSpPr>
              <p:nvPr/>
            </p:nvSpPr>
            <p:spPr bwMode="auto">
              <a:xfrm>
                <a:off x="6286500" y="5194300"/>
                <a:ext cx="34925" cy="38100"/>
              </a:xfrm>
              <a:custGeom>
                <a:avLst/>
                <a:gdLst/>
                <a:ahLst/>
                <a:cxnLst>
                  <a:cxn ang="0">
                    <a:pos x="10" y="0"/>
                  </a:cxn>
                  <a:cxn ang="0">
                    <a:pos x="10" y="0"/>
                  </a:cxn>
                  <a:cxn ang="0">
                    <a:pos x="8" y="0"/>
                  </a:cxn>
                  <a:cxn ang="0">
                    <a:pos x="4" y="2"/>
                  </a:cxn>
                  <a:cxn ang="0">
                    <a:pos x="2" y="6"/>
                  </a:cxn>
                  <a:cxn ang="0">
                    <a:pos x="0" y="8"/>
                  </a:cxn>
                  <a:cxn ang="0">
                    <a:pos x="0" y="8"/>
                  </a:cxn>
                  <a:cxn ang="0">
                    <a:pos x="0" y="14"/>
                  </a:cxn>
                  <a:cxn ang="0">
                    <a:pos x="0" y="18"/>
                  </a:cxn>
                  <a:cxn ang="0">
                    <a:pos x="4" y="20"/>
                  </a:cxn>
                  <a:cxn ang="0">
                    <a:pos x="8" y="22"/>
                  </a:cxn>
                  <a:cxn ang="0">
                    <a:pos x="8" y="22"/>
                  </a:cxn>
                  <a:cxn ang="0">
                    <a:pos x="10" y="24"/>
                  </a:cxn>
                  <a:cxn ang="0">
                    <a:pos x="10" y="24"/>
                  </a:cxn>
                  <a:cxn ang="0">
                    <a:pos x="14" y="22"/>
                  </a:cxn>
                  <a:cxn ang="0">
                    <a:pos x="18" y="20"/>
                  </a:cxn>
                  <a:cxn ang="0">
                    <a:pos x="20" y="18"/>
                  </a:cxn>
                  <a:cxn ang="0">
                    <a:pos x="22" y="14"/>
                  </a:cxn>
                  <a:cxn ang="0">
                    <a:pos x="22" y="14"/>
                  </a:cxn>
                  <a:cxn ang="0">
                    <a:pos x="22" y="10"/>
                  </a:cxn>
                  <a:cxn ang="0">
                    <a:pos x="20" y="6"/>
                  </a:cxn>
                  <a:cxn ang="0">
                    <a:pos x="18" y="2"/>
                  </a:cxn>
                  <a:cxn ang="0">
                    <a:pos x="14" y="0"/>
                  </a:cxn>
                  <a:cxn ang="0">
                    <a:pos x="14" y="0"/>
                  </a:cxn>
                  <a:cxn ang="0">
                    <a:pos x="10" y="0"/>
                  </a:cxn>
                </a:cxnLst>
                <a:rect l="0" t="0" r="r" b="b"/>
                <a:pathLst>
                  <a:path w="22" h="24">
                    <a:moveTo>
                      <a:pt x="10" y="0"/>
                    </a:moveTo>
                    <a:lnTo>
                      <a:pt x="10" y="0"/>
                    </a:lnTo>
                    <a:lnTo>
                      <a:pt x="8" y="0"/>
                    </a:lnTo>
                    <a:lnTo>
                      <a:pt x="4" y="2"/>
                    </a:lnTo>
                    <a:lnTo>
                      <a:pt x="2" y="6"/>
                    </a:lnTo>
                    <a:lnTo>
                      <a:pt x="0" y="8"/>
                    </a:lnTo>
                    <a:lnTo>
                      <a:pt x="0" y="8"/>
                    </a:lnTo>
                    <a:lnTo>
                      <a:pt x="0" y="14"/>
                    </a:lnTo>
                    <a:lnTo>
                      <a:pt x="0" y="18"/>
                    </a:lnTo>
                    <a:lnTo>
                      <a:pt x="4" y="20"/>
                    </a:lnTo>
                    <a:lnTo>
                      <a:pt x="8" y="22"/>
                    </a:lnTo>
                    <a:lnTo>
                      <a:pt x="8" y="22"/>
                    </a:lnTo>
                    <a:lnTo>
                      <a:pt x="10" y="24"/>
                    </a:lnTo>
                    <a:lnTo>
                      <a:pt x="10" y="24"/>
                    </a:lnTo>
                    <a:lnTo>
                      <a:pt x="14" y="22"/>
                    </a:lnTo>
                    <a:lnTo>
                      <a:pt x="18" y="20"/>
                    </a:lnTo>
                    <a:lnTo>
                      <a:pt x="20" y="18"/>
                    </a:lnTo>
                    <a:lnTo>
                      <a:pt x="22" y="14"/>
                    </a:lnTo>
                    <a:lnTo>
                      <a:pt x="22" y="14"/>
                    </a:lnTo>
                    <a:lnTo>
                      <a:pt x="22" y="10"/>
                    </a:lnTo>
                    <a:lnTo>
                      <a:pt x="20" y="6"/>
                    </a:lnTo>
                    <a:lnTo>
                      <a:pt x="18" y="2"/>
                    </a:lnTo>
                    <a:lnTo>
                      <a:pt x="14" y="0"/>
                    </a:lnTo>
                    <a:lnTo>
                      <a:pt x="14"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0" name="Freeform 318"/>
              <p:cNvSpPr>
                <a:spLocks/>
              </p:cNvSpPr>
              <p:nvPr/>
            </p:nvSpPr>
            <p:spPr bwMode="auto">
              <a:xfrm>
                <a:off x="6369050" y="5114925"/>
                <a:ext cx="31750" cy="31750"/>
              </a:xfrm>
              <a:custGeom>
                <a:avLst/>
                <a:gdLst/>
                <a:ahLst/>
                <a:cxnLst>
                  <a:cxn ang="0">
                    <a:pos x="10" y="0"/>
                  </a:cxn>
                  <a:cxn ang="0">
                    <a:pos x="10" y="0"/>
                  </a:cxn>
                  <a:cxn ang="0">
                    <a:pos x="4" y="2"/>
                  </a:cxn>
                  <a:cxn ang="0">
                    <a:pos x="0" y="8"/>
                  </a:cxn>
                  <a:cxn ang="0">
                    <a:pos x="0" y="8"/>
                  </a:cxn>
                  <a:cxn ang="0">
                    <a:pos x="0" y="12"/>
                  </a:cxn>
                  <a:cxn ang="0">
                    <a:pos x="2" y="16"/>
                  </a:cxn>
                  <a:cxn ang="0">
                    <a:pos x="4" y="18"/>
                  </a:cxn>
                  <a:cxn ang="0">
                    <a:pos x="8" y="20"/>
                  </a:cxn>
                  <a:cxn ang="0">
                    <a:pos x="8" y="20"/>
                  </a:cxn>
                  <a:cxn ang="0">
                    <a:pos x="10" y="20"/>
                  </a:cxn>
                  <a:cxn ang="0">
                    <a:pos x="10" y="20"/>
                  </a:cxn>
                  <a:cxn ang="0">
                    <a:pos x="16" y="18"/>
                  </a:cxn>
                  <a:cxn ang="0">
                    <a:pos x="20" y="12"/>
                  </a:cxn>
                  <a:cxn ang="0">
                    <a:pos x="20" y="12"/>
                  </a:cxn>
                  <a:cxn ang="0">
                    <a:pos x="20" y="8"/>
                  </a:cxn>
                  <a:cxn ang="0">
                    <a:pos x="20" y="4"/>
                  </a:cxn>
                  <a:cxn ang="0">
                    <a:pos x="16" y="2"/>
                  </a:cxn>
                  <a:cxn ang="0">
                    <a:pos x="14" y="0"/>
                  </a:cxn>
                  <a:cxn ang="0">
                    <a:pos x="14" y="0"/>
                  </a:cxn>
                  <a:cxn ang="0">
                    <a:pos x="10" y="0"/>
                  </a:cxn>
                </a:cxnLst>
                <a:rect l="0" t="0" r="r" b="b"/>
                <a:pathLst>
                  <a:path w="20" h="20">
                    <a:moveTo>
                      <a:pt x="10" y="0"/>
                    </a:moveTo>
                    <a:lnTo>
                      <a:pt x="10" y="0"/>
                    </a:lnTo>
                    <a:lnTo>
                      <a:pt x="4" y="2"/>
                    </a:lnTo>
                    <a:lnTo>
                      <a:pt x="0" y="8"/>
                    </a:lnTo>
                    <a:lnTo>
                      <a:pt x="0" y="8"/>
                    </a:lnTo>
                    <a:lnTo>
                      <a:pt x="0" y="12"/>
                    </a:lnTo>
                    <a:lnTo>
                      <a:pt x="2" y="16"/>
                    </a:lnTo>
                    <a:lnTo>
                      <a:pt x="4" y="18"/>
                    </a:lnTo>
                    <a:lnTo>
                      <a:pt x="8" y="20"/>
                    </a:lnTo>
                    <a:lnTo>
                      <a:pt x="8" y="20"/>
                    </a:lnTo>
                    <a:lnTo>
                      <a:pt x="10" y="20"/>
                    </a:lnTo>
                    <a:lnTo>
                      <a:pt x="10" y="20"/>
                    </a:lnTo>
                    <a:lnTo>
                      <a:pt x="16" y="18"/>
                    </a:lnTo>
                    <a:lnTo>
                      <a:pt x="20" y="12"/>
                    </a:lnTo>
                    <a:lnTo>
                      <a:pt x="20" y="12"/>
                    </a:lnTo>
                    <a:lnTo>
                      <a:pt x="20" y="8"/>
                    </a:lnTo>
                    <a:lnTo>
                      <a:pt x="20" y="4"/>
                    </a:lnTo>
                    <a:lnTo>
                      <a:pt x="16" y="2"/>
                    </a:lnTo>
                    <a:lnTo>
                      <a:pt x="14" y="0"/>
                    </a:lnTo>
                    <a:lnTo>
                      <a:pt x="14"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1" name="Freeform 319"/>
              <p:cNvSpPr>
                <a:spLocks/>
              </p:cNvSpPr>
              <p:nvPr/>
            </p:nvSpPr>
            <p:spPr bwMode="auto">
              <a:xfrm>
                <a:off x="6369050" y="5114925"/>
                <a:ext cx="31750" cy="31750"/>
              </a:xfrm>
              <a:custGeom>
                <a:avLst/>
                <a:gdLst/>
                <a:ahLst/>
                <a:cxnLst>
                  <a:cxn ang="0">
                    <a:pos x="10" y="0"/>
                  </a:cxn>
                  <a:cxn ang="0">
                    <a:pos x="10" y="0"/>
                  </a:cxn>
                  <a:cxn ang="0">
                    <a:pos x="4" y="2"/>
                  </a:cxn>
                  <a:cxn ang="0">
                    <a:pos x="0" y="8"/>
                  </a:cxn>
                  <a:cxn ang="0">
                    <a:pos x="0" y="8"/>
                  </a:cxn>
                  <a:cxn ang="0">
                    <a:pos x="0" y="12"/>
                  </a:cxn>
                  <a:cxn ang="0">
                    <a:pos x="2" y="16"/>
                  </a:cxn>
                  <a:cxn ang="0">
                    <a:pos x="4" y="18"/>
                  </a:cxn>
                  <a:cxn ang="0">
                    <a:pos x="8" y="20"/>
                  </a:cxn>
                  <a:cxn ang="0">
                    <a:pos x="8" y="20"/>
                  </a:cxn>
                  <a:cxn ang="0">
                    <a:pos x="10" y="20"/>
                  </a:cxn>
                  <a:cxn ang="0">
                    <a:pos x="10" y="20"/>
                  </a:cxn>
                  <a:cxn ang="0">
                    <a:pos x="16" y="18"/>
                  </a:cxn>
                  <a:cxn ang="0">
                    <a:pos x="20" y="12"/>
                  </a:cxn>
                  <a:cxn ang="0">
                    <a:pos x="20" y="12"/>
                  </a:cxn>
                  <a:cxn ang="0">
                    <a:pos x="20" y="8"/>
                  </a:cxn>
                  <a:cxn ang="0">
                    <a:pos x="20" y="4"/>
                  </a:cxn>
                  <a:cxn ang="0">
                    <a:pos x="16" y="2"/>
                  </a:cxn>
                  <a:cxn ang="0">
                    <a:pos x="14" y="0"/>
                  </a:cxn>
                  <a:cxn ang="0">
                    <a:pos x="14" y="0"/>
                  </a:cxn>
                  <a:cxn ang="0">
                    <a:pos x="10" y="0"/>
                  </a:cxn>
                </a:cxnLst>
                <a:rect l="0" t="0" r="r" b="b"/>
                <a:pathLst>
                  <a:path w="20" h="20">
                    <a:moveTo>
                      <a:pt x="10" y="0"/>
                    </a:moveTo>
                    <a:lnTo>
                      <a:pt x="10" y="0"/>
                    </a:lnTo>
                    <a:lnTo>
                      <a:pt x="4" y="2"/>
                    </a:lnTo>
                    <a:lnTo>
                      <a:pt x="0" y="8"/>
                    </a:lnTo>
                    <a:lnTo>
                      <a:pt x="0" y="8"/>
                    </a:lnTo>
                    <a:lnTo>
                      <a:pt x="0" y="12"/>
                    </a:lnTo>
                    <a:lnTo>
                      <a:pt x="2" y="16"/>
                    </a:lnTo>
                    <a:lnTo>
                      <a:pt x="4" y="18"/>
                    </a:lnTo>
                    <a:lnTo>
                      <a:pt x="8" y="20"/>
                    </a:lnTo>
                    <a:lnTo>
                      <a:pt x="8" y="20"/>
                    </a:lnTo>
                    <a:lnTo>
                      <a:pt x="10" y="20"/>
                    </a:lnTo>
                    <a:lnTo>
                      <a:pt x="10" y="20"/>
                    </a:lnTo>
                    <a:lnTo>
                      <a:pt x="16" y="18"/>
                    </a:lnTo>
                    <a:lnTo>
                      <a:pt x="20" y="12"/>
                    </a:lnTo>
                    <a:lnTo>
                      <a:pt x="20" y="12"/>
                    </a:lnTo>
                    <a:lnTo>
                      <a:pt x="20" y="8"/>
                    </a:lnTo>
                    <a:lnTo>
                      <a:pt x="20" y="4"/>
                    </a:lnTo>
                    <a:lnTo>
                      <a:pt x="16" y="2"/>
                    </a:lnTo>
                    <a:lnTo>
                      <a:pt x="14" y="0"/>
                    </a:lnTo>
                    <a:lnTo>
                      <a:pt x="14"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2" name="Freeform 320"/>
              <p:cNvSpPr>
                <a:spLocks/>
              </p:cNvSpPr>
              <p:nvPr/>
            </p:nvSpPr>
            <p:spPr bwMode="auto">
              <a:xfrm>
                <a:off x="6438900" y="5022850"/>
                <a:ext cx="28575" cy="28575"/>
              </a:xfrm>
              <a:custGeom>
                <a:avLst/>
                <a:gdLst/>
                <a:ahLst/>
                <a:cxnLst>
                  <a:cxn ang="0">
                    <a:pos x="8" y="0"/>
                  </a:cxn>
                  <a:cxn ang="0">
                    <a:pos x="8" y="0"/>
                  </a:cxn>
                  <a:cxn ang="0">
                    <a:pos x="2" y="0"/>
                  </a:cxn>
                  <a:cxn ang="0">
                    <a:pos x="0" y="6"/>
                  </a:cxn>
                  <a:cxn ang="0">
                    <a:pos x="0" y="6"/>
                  </a:cxn>
                  <a:cxn ang="0">
                    <a:pos x="0" y="10"/>
                  </a:cxn>
                  <a:cxn ang="0">
                    <a:pos x="0" y="12"/>
                  </a:cxn>
                  <a:cxn ang="0">
                    <a:pos x="2" y="16"/>
                  </a:cxn>
                  <a:cxn ang="0">
                    <a:pos x="6" y="18"/>
                  </a:cxn>
                  <a:cxn ang="0">
                    <a:pos x="6" y="18"/>
                  </a:cxn>
                  <a:cxn ang="0">
                    <a:pos x="8" y="18"/>
                  </a:cxn>
                  <a:cxn ang="0">
                    <a:pos x="8" y="18"/>
                  </a:cxn>
                  <a:cxn ang="0">
                    <a:pos x="14" y="16"/>
                  </a:cxn>
                  <a:cxn ang="0">
                    <a:pos x="18" y="10"/>
                  </a:cxn>
                  <a:cxn ang="0">
                    <a:pos x="18" y="10"/>
                  </a:cxn>
                  <a:cxn ang="0">
                    <a:pos x="18" y="8"/>
                  </a:cxn>
                  <a:cxn ang="0">
                    <a:pos x="16" y="4"/>
                  </a:cxn>
                  <a:cxn ang="0">
                    <a:pos x="14" y="0"/>
                  </a:cxn>
                  <a:cxn ang="0">
                    <a:pos x="10" y="0"/>
                  </a:cxn>
                  <a:cxn ang="0">
                    <a:pos x="10" y="0"/>
                  </a:cxn>
                  <a:cxn ang="0">
                    <a:pos x="8" y="0"/>
                  </a:cxn>
                </a:cxnLst>
                <a:rect l="0" t="0" r="r" b="b"/>
                <a:pathLst>
                  <a:path w="18" h="18">
                    <a:moveTo>
                      <a:pt x="8" y="0"/>
                    </a:moveTo>
                    <a:lnTo>
                      <a:pt x="8" y="0"/>
                    </a:lnTo>
                    <a:lnTo>
                      <a:pt x="2" y="0"/>
                    </a:lnTo>
                    <a:lnTo>
                      <a:pt x="0" y="6"/>
                    </a:lnTo>
                    <a:lnTo>
                      <a:pt x="0" y="6"/>
                    </a:lnTo>
                    <a:lnTo>
                      <a:pt x="0" y="10"/>
                    </a:lnTo>
                    <a:lnTo>
                      <a:pt x="0" y="12"/>
                    </a:lnTo>
                    <a:lnTo>
                      <a:pt x="2" y="16"/>
                    </a:lnTo>
                    <a:lnTo>
                      <a:pt x="6" y="18"/>
                    </a:lnTo>
                    <a:lnTo>
                      <a:pt x="6" y="18"/>
                    </a:lnTo>
                    <a:lnTo>
                      <a:pt x="8" y="18"/>
                    </a:lnTo>
                    <a:lnTo>
                      <a:pt x="8" y="18"/>
                    </a:lnTo>
                    <a:lnTo>
                      <a:pt x="14" y="16"/>
                    </a:lnTo>
                    <a:lnTo>
                      <a:pt x="18" y="10"/>
                    </a:lnTo>
                    <a:lnTo>
                      <a:pt x="18" y="10"/>
                    </a:lnTo>
                    <a:lnTo>
                      <a:pt x="18" y="8"/>
                    </a:lnTo>
                    <a:lnTo>
                      <a:pt x="16" y="4"/>
                    </a:lnTo>
                    <a:lnTo>
                      <a:pt x="14" y="0"/>
                    </a:lnTo>
                    <a:lnTo>
                      <a:pt x="10" y="0"/>
                    </a:lnTo>
                    <a:lnTo>
                      <a:pt x="10"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3" name="Freeform 321"/>
              <p:cNvSpPr>
                <a:spLocks/>
              </p:cNvSpPr>
              <p:nvPr/>
            </p:nvSpPr>
            <p:spPr bwMode="auto">
              <a:xfrm>
                <a:off x="6438900" y="5022850"/>
                <a:ext cx="28575" cy="28575"/>
              </a:xfrm>
              <a:custGeom>
                <a:avLst/>
                <a:gdLst/>
                <a:ahLst/>
                <a:cxnLst>
                  <a:cxn ang="0">
                    <a:pos x="8" y="0"/>
                  </a:cxn>
                  <a:cxn ang="0">
                    <a:pos x="8" y="0"/>
                  </a:cxn>
                  <a:cxn ang="0">
                    <a:pos x="2" y="0"/>
                  </a:cxn>
                  <a:cxn ang="0">
                    <a:pos x="0" y="6"/>
                  </a:cxn>
                  <a:cxn ang="0">
                    <a:pos x="0" y="6"/>
                  </a:cxn>
                  <a:cxn ang="0">
                    <a:pos x="0" y="10"/>
                  </a:cxn>
                  <a:cxn ang="0">
                    <a:pos x="0" y="12"/>
                  </a:cxn>
                  <a:cxn ang="0">
                    <a:pos x="2" y="16"/>
                  </a:cxn>
                  <a:cxn ang="0">
                    <a:pos x="6" y="18"/>
                  </a:cxn>
                  <a:cxn ang="0">
                    <a:pos x="6" y="18"/>
                  </a:cxn>
                  <a:cxn ang="0">
                    <a:pos x="8" y="18"/>
                  </a:cxn>
                  <a:cxn ang="0">
                    <a:pos x="8" y="18"/>
                  </a:cxn>
                  <a:cxn ang="0">
                    <a:pos x="14" y="16"/>
                  </a:cxn>
                  <a:cxn ang="0">
                    <a:pos x="18" y="10"/>
                  </a:cxn>
                  <a:cxn ang="0">
                    <a:pos x="18" y="10"/>
                  </a:cxn>
                  <a:cxn ang="0">
                    <a:pos x="18" y="8"/>
                  </a:cxn>
                  <a:cxn ang="0">
                    <a:pos x="16" y="4"/>
                  </a:cxn>
                  <a:cxn ang="0">
                    <a:pos x="14" y="0"/>
                  </a:cxn>
                  <a:cxn ang="0">
                    <a:pos x="10" y="0"/>
                  </a:cxn>
                  <a:cxn ang="0">
                    <a:pos x="10" y="0"/>
                  </a:cxn>
                  <a:cxn ang="0">
                    <a:pos x="8" y="0"/>
                  </a:cxn>
                </a:cxnLst>
                <a:rect l="0" t="0" r="r" b="b"/>
                <a:pathLst>
                  <a:path w="18" h="18">
                    <a:moveTo>
                      <a:pt x="8" y="0"/>
                    </a:moveTo>
                    <a:lnTo>
                      <a:pt x="8" y="0"/>
                    </a:lnTo>
                    <a:lnTo>
                      <a:pt x="2" y="0"/>
                    </a:lnTo>
                    <a:lnTo>
                      <a:pt x="0" y="6"/>
                    </a:lnTo>
                    <a:lnTo>
                      <a:pt x="0" y="6"/>
                    </a:lnTo>
                    <a:lnTo>
                      <a:pt x="0" y="10"/>
                    </a:lnTo>
                    <a:lnTo>
                      <a:pt x="0" y="12"/>
                    </a:lnTo>
                    <a:lnTo>
                      <a:pt x="2" y="16"/>
                    </a:lnTo>
                    <a:lnTo>
                      <a:pt x="6" y="18"/>
                    </a:lnTo>
                    <a:lnTo>
                      <a:pt x="6" y="18"/>
                    </a:lnTo>
                    <a:lnTo>
                      <a:pt x="8" y="18"/>
                    </a:lnTo>
                    <a:lnTo>
                      <a:pt x="8" y="18"/>
                    </a:lnTo>
                    <a:lnTo>
                      <a:pt x="14" y="16"/>
                    </a:lnTo>
                    <a:lnTo>
                      <a:pt x="18" y="10"/>
                    </a:lnTo>
                    <a:lnTo>
                      <a:pt x="18" y="10"/>
                    </a:lnTo>
                    <a:lnTo>
                      <a:pt x="18" y="8"/>
                    </a:lnTo>
                    <a:lnTo>
                      <a:pt x="16" y="4"/>
                    </a:lnTo>
                    <a:lnTo>
                      <a:pt x="14" y="0"/>
                    </a:lnTo>
                    <a:lnTo>
                      <a:pt x="10" y="0"/>
                    </a:lnTo>
                    <a:lnTo>
                      <a:pt x="10"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4" name="Freeform 322"/>
              <p:cNvSpPr>
                <a:spLocks/>
              </p:cNvSpPr>
              <p:nvPr/>
            </p:nvSpPr>
            <p:spPr bwMode="auto">
              <a:xfrm>
                <a:off x="6486525" y="4918075"/>
                <a:ext cx="28575" cy="25400"/>
              </a:xfrm>
              <a:custGeom>
                <a:avLst/>
                <a:gdLst/>
                <a:ahLst/>
                <a:cxnLst>
                  <a:cxn ang="0">
                    <a:pos x="10" y="0"/>
                  </a:cxn>
                  <a:cxn ang="0">
                    <a:pos x="10" y="0"/>
                  </a:cxn>
                  <a:cxn ang="0">
                    <a:pos x="4" y="2"/>
                  </a:cxn>
                  <a:cxn ang="0">
                    <a:pos x="2" y="6"/>
                  </a:cxn>
                  <a:cxn ang="0">
                    <a:pos x="2" y="6"/>
                  </a:cxn>
                  <a:cxn ang="0">
                    <a:pos x="0" y="10"/>
                  </a:cxn>
                  <a:cxn ang="0">
                    <a:pos x="2" y="12"/>
                  </a:cxn>
                  <a:cxn ang="0">
                    <a:pos x="4" y="14"/>
                  </a:cxn>
                  <a:cxn ang="0">
                    <a:pos x="6" y="16"/>
                  </a:cxn>
                  <a:cxn ang="0">
                    <a:pos x="6" y="16"/>
                  </a:cxn>
                  <a:cxn ang="0">
                    <a:pos x="10" y="16"/>
                  </a:cxn>
                  <a:cxn ang="0">
                    <a:pos x="10" y="16"/>
                  </a:cxn>
                  <a:cxn ang="0">
                    <a:pos x="14" y="14"/>
                  </a:cxn>
                  <a:cxn ang="0">
                    <a:pos x="18" y="10"/>
                  </a:cxn>
                  <a:cxn ang="0">
                    <a:pos x="18" y="10"/>
                  </a:cxn>
                  <a:cxn ang="0">
                    <a:pos x="18" y="8"/>
                  </a:cxn>
                  <a:cxn ang="0">
                    <a:pos x="16" y="4"/>
                  </a:cxn>
                  <a:cxn ang="0">
                    <a:pos x="14" y="2"/>
                  </a:cxn>
                  <a:cxn ang="0">
                    <a:pos x="12" y="0"/>
                  </a:cxn>
                  <a:cxn ang="0">
                    <a:pos x="12" y="0"/>
                  </a:cxn>
                  <a:cxn ang="0">
                    <a:pos x="10" y="0"/>
                  </a:cxn>
                </a:cxnLst>
                <a:rect l="0" t="0" r="r" b="b"/>
                <a:pathLst>
                  <a:path w="18" h="16">
                    <a:moveTo>
                      <a:pt x="10" y="0"/>
                    </a:moveTo>
                    <a:lnTo>
                      <a:pt x="10" y="0"/>
                    </a:lnTo>
                    <a:lnTo>
                      <a:pt x="4" y="2"/>
                    </a:lnTo>
                    <a:lnTo>
                      <a:pt x="2" y="6"/>
                    </a:lnTo>
                    <a:lnTo>
                      <a:pt x="2" y="6"/>
                    </a:lnTo>
                    <a:lnTo>
                      <a:pt x="0" y="10"/>
                    </a:lnTo>
                    <a:lnTo>
                      <a:pt x="2" y="12"/>
                    </a:lnTo>
                    <a:lnTo>
                      <a:pt x="4" y="14"/>
                    </a:lnTo>
                    <a:lnTo>
                      <a:pt x="6" y="16"/>
                    </a:lnTo>
                    <a:lnTo>
                      <a:pt x="6" y="16"/>
                    </a:lnTo>
                    <a:lnTo>
                      <a:pt x="10" y="16"/>
                    </a:lnTo>
                    <a:lnTo>
                      <a:pt x="10" y="16"/>
                    </a:lnTo>
                    <a:lnTo>
                      <a:pt x="14" y="14"/>
                    </a:lnTo>
                    <a:lnTo>
                      <a:pt x="18" y="10"/>
                    </a:lnTo>
                    <a:lnTo>
                      <a:pt x="18" y="10"/>
                    </a:lnTo>
                    <a:lnTo>
                      <a:pt x="18" y="8"/>
                    </a:lnTo>
                    <a:lnTo>
                      <a:pt x="16" y="4"/>
                    </a:lnTo>
                    <a:lnTo>
                      <a:pt x="14" y="2"/>
                    </a:lnTo>
                    <a:lnTo>
                      <a:pt x="12" y="0"/>
                    </a:lnTo>
                    <a:lnTo>
                      <a:pt x="12"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5" name="Freeform 323"/>
              <p:cNvSpPr>
                <a:spLocks/>
              </p:cNvSpPr>
              <p:nvPr/>
            </p:nvSpPr>
            <p:spPr bwMode="auto">
              <a:xfrm>
                <a:off x="6486525" y="4918075"/>
                <a:ext cx="28575" cy="25400"/>
              </a:xfrm>
              <a:custGeom>
                <a:avLst/>
                <a:gdLst/>
                <a:ahLst/>
                <a:cxnLst>
                  <a:cxn ang="0">
                    <a:pos x="10" y="0"/>
                  </a:cxn>
                  <a:cxn ang="0">
                    <a:pos x="10" y="0"/>
                  </a:cxn>
                  <a:cxn ang="0">
                    <a:pos x="4" y="2"/>
                  </a:cxn>
                  <a:cxn ang="0">
                    <a:pos x="2" y="6"/>
                  </a:cxn>
                  <a:cxn ang="0">
                    <a:pos x="2" y="6"/>
                  </a:cxn>
                  <a:cxn ang="0">
                    <a:pos x="0" y="10"/>
                  </a:cxn>
                  <a:cxn ang="0">
                    <a:pos x="2" y="12"/>
                  </a:cxn>
                  <a:cxn ang="0">
                    <a:pos x="4" y="14"/>
                  </a:cxn>
                  <a:cxn ang="0">
                    <a:pos x="6" y="16"/>
                  </a:cxn>
                  <a:cxn ang="0">
                    <a:pos x="6" y="16"/>
                  </a:cxn>
                  <a:cxn ang="0">
                    <a:pos x="10" y="16"/>
                  </a:cxn>
                  <a:cxn ang="0">
                    <a:pos x="10" y="16"/>
                  </a:cxn>
                  <a:cxn ang="0">
                    <a:pos x="14" y="14"/>
                  </a:cxn>
                  <a:cxn ang="0">
                    <a:pos x="18" y="10"/>
                  </a:cxn>
                  <a:cxn ang="0">
                    <a:pos x="18" y="10"/>
                  </a:cxn>
                  <a:cxn ang="0">
                    <a:pos x="18" y="8"/>
                  </a:cxn>
                  <a:cxn ang="0">
                    <a:pos x="16" y="4"/>
                  </a:cxn>
                  <a:cxn ang="0">
                    <a:pos x="14" y="2"/>
                  </a:cxn>
                  <a:cxn ang="0">
                    <a:pos x="12" y="0"/>
                  </a:cxn>
                  <a:cxn ang="0">
                    <a:pos x="12" y="0"/>
                  </a:cxn>
                  <a:cxn ang="0">
                    <a:pos x="10" y="0"/>
                  </a:cxn>
                </a:cxnLst>
                <a:rect l="0" t="0" r="r" b="b"/>
                <a:pathLst>
                  <a:path w="18" h="16">
                    <a:moveTo>
                      <a:pt x="10" y="0"/>
                    </a:moveTo>
                    <a:lnTo>
                      <a:pt x="10" y="0"/>
                    </a:lnTo>
                    <a:lnTo>
                      <a:pt x="4" y="2"/>
                    </a:lnTo>
                    <a:lnTo>
                      <a:pt x="2" y="6"/>
                    </a:lnTo>
                    <a:lnTo>
                      <a:pt x="2" y="6"/>
                    </a:lnTo>
                    <a:lnTo>
                      <a:pt x="0" y="10"/>
                    </a:lnTo>
                    <a:lnTo>
                      <a:pt x="2" y="12"/>
                    </a:lnTo>
                    <a:lnTo>
                      <a:pt x="4" y="14"/>
                    </a:lnTo>
                    <a:lnTo>
                      <a:pt x="6" y="16"/>
                    </a:lnTo>
                    <a:lnTo>
                      <a:pt x="6" y="16"/>
                    </a:lnTo>
                    <a:lnTo>
                      <a:pt x="10" y="16"/>
                    </a:lnTo>
                    <a:lnTo>
                      <a:pt x="10" y="16"/>
                    </a:lnTo>
                    <a:lnTo>
                      <a:pt x="14" y="14"/>
                    </a:lnTo>
                    <a:lnTo>
                      <a:pt x="18" y="10"/>
                    </a:lnTo>
                    <a:lnTo>
                      <a:pt x="18" y="10"/>
                    </a:lnTo>
                    <a:lnTo>
                      <a:pt x="18" y="8"/>
                    </a:lnTo>
                    <a:lnTo>
                      <a:pt x="16" y="4"/>
                    </a:lnTo>
                    <a:lnTo>
                      <a:pt x="14" y="2"/>
                    </a:lnTo>
                    <a:lnTo>
                      <a:pt x="12" y="0"/>
                    </a:lnTo>
                    <a:lnTo>
                      <a:pt x="12"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6" name="Freeform 324"/>
              <p:cNvSpPr>
                <a:spLocks/>
              </p:cNvSpPr>
              <p:nvPr/>
            </p:nvSpPr>
            <p:spPr bwMode="auto">
              <a:xfrm>
                <a:off x="6518275" y="4806950"/>
                <a:ext cx="25400" cy="25400"/>
              </a:xfrm>
              <a:custGeom>
                <a:avLst/>
                <a:gdLst/>
                <a:ahLst/>
                <a:cxnLst>
                  <a:cxn ang="0">
                    <a:pos x="8" y="0"/>
                  </a:cxn>
                  <a:cxn ang="0">
                    <a:pos x="8" y="0"/>
                  </a:cxn>
                  <a:cxn ang="0">
                    <a:pos x="4" y="2"/>
                  </a:cxn>
                  <a:cxn ang="0">
                    <a:pos x="0" y="6"/>
                  </a:cxn>
                  <a:cxn ang="0">
                    <a:pos x="0" y="6"/>
                  </a:cxn>
                  <a:cxn ang="0">
                    <a:pos x="2" y="12"/>
                  </a:cxn>
                  <a:cxn ang="0">
                    <a:pos x="6" y="16"/>
                  </a:cxn>
                  <a:cxn ang="0">
                    <a:pos x="6" y="16"/>
                  </a:cxn>
                  <a:cxn ang="0">
                    <a:pos x="8" y="16"/>
                  </a:cxn>
                  <a:cxn ang="0">
                    <a:pos x="8" y="16"/>
                  </a:cxn>
                  <a:cxn ang="0">
                    <a:pos x="12" y="14"/>
                  </a:cxn>
                  <a:cxn ang="0">
                    <a:pos x="16" y="10"/>
                  </a:cxn>
                  <a:cxn ang="0">
                    <a:pos x="16" y="10"/>
                  </a:cxn>
                  <a:cxn ang="0">
                    <a:pos x="14" y="4"/>
                  </a:cxn>
                  <a:cxn ang="0">
                    <a:pos x="10" y="0"/>
                  </a:cxn>
                  <a:cxn ang="0">
                    <a:pos x="10" y="0"/>
                  </a:cxn>
                  <a:cxn ang="0">
                    <a:pos x="8" y="0"/>
                  </a:cxn>
                </a:cxnLst>
                <a:rect l="0" t="0" r="r" b="b"/>
                <a:pathLst>
                  <a:path w="16" h="16">
                    <a:moveTo>
                      <a:pt x="8" y="0"/>
                    </a:moveTo>
                    <a:lnTo>
                      <a:pt x="8" y="0"/>
                    </a:lnTo>
                    <a:lnTo>
                      <a:pt x="4" y="2"/>
                    </a:lnTo>
                    <a:lnTo>
                      <a:pt x="0" y="6"/>
                    </a:lnTo>
                    <a:lnTo>
                      <a:pt x="0" y="6"/>
                    </a:lnTo>
                    <a:lnTo>
                      <a:pt x="2" y="12"/>
                    </a:lnTo>
                    <a:lnTo>
                      <a:pt x="6" y="16"/>
                    </a:lnTo>
                    <a:lnTo>
                      <a:pt x="6" y="16"/>
                    </a:lnTo>
                    <a:lnTo>
                      <a:pt x="8" y="16"/>
                    </a:lnTo>
                    <a:lnTo>
                      <a:pt x="8" y="16"/>
                    </a:lnTo>
                    <a:lnTo>
                      <a:pt x="12" y="14"/>
                    </a:lnTo>
                    <a:lnTo>
                      <a:pt x="16" y="10"/>
                    </a:lnTo>
                    <a:lnTo>
                      <a:pt x="16" y="10"/>
                    </a:lnTo>
                    <a:lnTo>
                      <a:pt x="14" y="4"/>
                    </a:lnTo>
                    <a:lnTo>
                      <a:pt x="10" y="0"/>
                    </a:lnTo>
                    <a:lnTo>
                      <a:pt x="10"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7" name="Freeform 325"/>
              <p:cNvSpPr>
                <a:spLocks/>
              </p:cNvSpPr>
              <p:nvPr/>
            </p:nvSpPr>
            <p:spPr bwMode="auto">
              <a:xfrm>
                <a:off x="6518275" y="4806950"/>
                <a:ext cx="25400" cy="25400"/>
              </a:xfrm>
              <a:custGeom>
                <a:avLst/>
                <a:gdLst/>
                <a:ahLst/>
                <a:cxnLst>
                  <a:cxn ang="0">
                    <a:pos x="8" y="0"/>
                  </a:cxn>
                  <a:cxn ang="0">
                    <a:pos x="8" y="0"/>
                  </a:cxn>
                  <a:cxn ang="0">
                    <a:pos x="4" y="2"/>
                  </a:cxn>
                  <a:cxn ang="0">
                    <a:pos x="0" y="6"/>
                  </a:cxn>
                  <a:cxn ang="0">
                    <a:pos x="0" y="6"/>
                  </a:cxn>
                  <a:cxn ang="0">
                    <a:pos x="2" y="12"/>
                  </a:cxn>
                  <a:cxn ang="0">
                    <a:pos x="6" y="16"/>
                  </a:cxn>
                  <a:cxn ang="0">
                    <a:pos x="6" y="16"/>
                  </a:cxn>
                  <a:cxn ang="0">
                    <a:pos x="8" y="16"/>
                  </a:cxn>
                  <a:cxn ang="0">
                    <a:pos x="8" y="16"/>
                  </a:cxn>
                  <a:cxn ang="0">
                    <a:pos x="12" y="14"/>
                  </a:cxn>
                  <a:cxn ang="0">
                    <a:pos x="16" y="10"/>
                  </a:cxn>
                  <a:cxn ang="0">
                    <a:pos x="16" y="10"/>
                  </a:cxn>
                  <a:cxn ang="0">
                    <a:pos x="14" y="4"/>
                  </a:cxn>
                  <a:cxn ang="0">
                    <a:pos x="10" y="0"/>
                  </a:cxn>
                  <a:cxn ang="0">
                    <a:pos x="10" y="0"/>
                  </a:cxn>
                  <a:cxn ang="0">
                    <a:pos x="8" y="0"/>
                  </a:cxn>
                </a:cxnLst>
                <a:rect l="0" t="0" r="r" b="b"/>
                <a:pathLst>
                  <a:path w="16" h="16">
                    <a:moveTo>
                      <a:pt x="8" y="0"/>
                    </a:moveTo>
                    <a:lnTo>
                      <a:pt x="8" y="0"/>
                    </a:lnTo>
                    <a:lnTo>
                      <a:pt x="4" y="2"/>
                    </a:lnTo>
                    <a:lnTo>
                      <a:pt x="0" y="6"/>
                    </a:lnTo>
                    <a:lnTo>
                      <a:pt x="0" y="6"/>
                    </a:lnTo>
                    <a:lnTo>
                      <a:pt x="2" y="12"/>
                    </a:lnTo>
                    <a:lnTo>
                      <a:pt x="6" y="16"/>
                    </a:lnTo>
                    <a:lnTo>
                      <a:pt x="6" y="16"/>
                    </a:lnTo>
                    <a:lnTo>
                      <a:pt x="8" y="16"/>
                    </a:lnTo>
                    <a:lnTo>
                      <a:pt x="8" y="16"/>
                    </a:lnTo>
                    <a:lnTo>
                      <a:pt x="12" y="14"/>
                    </a:lnTo>
                    <a:lnTo>
                      <a:pt x="16" y="10"/>
                    </a:lnTo>
                    <a:lnTo>
                      <a:pt x="16" y="10"/>
                    </a:lnTo>
                    <a:lnTo>
                      <a:pt x="14" y="4"/>
                    </a:lnTo>
                    <a:lnTo>
                      <a:pt x="10" y="0"/>
                    </a:lnTo>
                    <a:lnTo>
                      <a:pt x="10"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8" name="Freeform 326"/>
              <p:cNvSpPr>
                <a:spLocks/>
              </p:cNvSpPr>
              <p:nvPr/>
            </p:nvSpPr>
            <p:spPr bwMode="auto">
              <a:xfrm>
                <a:off x="5949950" y="5232400"/>
                <a:ext cx="50800" cy="53975"/>
              </a:xfrm>
              <a:custGeom>
                <a:avLst/>
                <a:gdLst/>
                <a:ahLst/>
                <a:cxnLst>
                  <a:cxn ang="0">
                    <a:pos x="16" y="0"/>
                  </a:cxn>
                  <a:cxn ang="0">
                    <a:pos x="16" y="0"/>
                  </a:cxn>
                  <a:cxn ang="0">
                    <a:pos x="12" y="2"/>
                  </a:cxn>
                  <a:cxn ang="0">
                    <a:pos x="12" y="2"/>
                  </a:cxn>
                  <a:cxn ang="0">
                    <a:pos x="6" y="4"/>
                  </a:cxn>
                  <a:cxn ang="0">
                    <a:pos x="2" y="10"/>
                  </a:cxn>
                  <a:cxn ang="0">
                    <a:pos x="0" y="16"/>
                  </a:cxn>
                  <a:cxn ang="0">
                    <a:pos x="0" y="22"/>
                  </a:cxn>
                  <a:cxn ang="0">
                    <a:pos x="0" y="22"/>
                  </a:cxn>
                  <a:cxn ang="0">
                    <a:pos x="2" y="26"/>
                  </a:cxn>
                  <a:cxn ang="0">
                    <a:pos x="6" y="30"/>
                  </a:cxn>
                  <a:cxn ang="0">
                    <a:pos x="10" y="32"/>
                  </a:cxn>
                  <a:cxn ang="0">
                    <a:pos x="16" y="34"/>
                  </a:cxn>
                  <a:cxn ang="0">
                    <a:pos x="16" y="34"/>
                  </a:cxn>
                  <a:cxn ang="0">
                    <a:pos x="20" y="34"/>
                  </a:cxn>
                  <a:cxn ang="0">
                    <a:pos x="20" y="34"/>
                  </a:cxn>
                  <a:cxn ang="0">
                    <a:pos x="26" y="30"/>
                  </a:cxn>
                  <a:cxn ang="0">
                    <a:pos x="30" y="26"/>
                  </a:cxn>
                  <a:cxn ang="0">
                    <a:pos x="32" y="20"/>
                  </a:cxn>
                  <a:cxn ang="0">
                    <a:pos x="32" y="14"/>
                  </a:cxn>
                  <a:cxn ang="0">
                    <a:pos x="32" y="14"/>
                  </a:cxn>
                  <a:cxn ang="0">
                    <a:pos x="30" y="8"/>
                  </a:cxn>
                  <a:cxn ang="0">
                    <a:pos x="26" y="4"/>
                  </a:cxn>
                  <a:cxn ang="0">
                    <a:pos x="22" y="2"/>
                  </a:cxn>
                  <a:cxn ang="0">
                    <a:pos x="16" y="0"/>
                  </a:cxn>
                </a:cxnLst>
                <a:rect l="0" t="0" r="r" b="b"/>
                <a:pathLst>
                  <a:path w="32" h="34">
                    <a:moveTo>
                      <a:pt x="16" y="0"/>
                    </a:moveTo>
                    <a:lnTo>
                      <a:pt x="16" y="0"/>
                    </a:lnTo>
                    <a:lnTo>
                      <a:pt x="12" y="2"/>
                    </a:lnTo>
                    <a:lnTo>
                      <a:pt x="12" y="2"/>
                    </a:lnTo>
                    <a:lnTo>
                      <a:pt x="6" y="4"/>
                    </a:lnTo>
                    <a:lnTo>
                      <a:pt x="2" y="10"/>
                    </a:lnTo>
                    <a:lnTo>
                      <a:pt x="0" y="16"/>
                    </a:lnTo>
                    <a:lnTo>
                      <a:pt x="0" y="22"/>
                    </a:lnTo>
                    <a:lnTo>
                      <a:pt x="0" y="22"/>
                    </a:lnTo>
                    <a:lnTo>
                      <a:pt x="2" y="26"/>
                    </a:lnTo>
                    <a:lnTo>
                      <a:pt x="6" y="30"/>
                    </a:lnTo>
                    <a:lnTo>
                      <a:pt x="10" y="32"/>
                    </a:lnTo>
                    <a:lnTo>
                      <a:pt x="16" y="34"/>
                    </a:lnTo>
                    <a:lnTo>
                      <a:pt x="16" y="34"/>
                    </a:lnTo>
                    <a:lnTo>
                      <a:pt x="20" y="34"/>
                    </a:lnTo>
                    <a:lnTo>
                      <a:pt x="20" y="34"/>
                    </a:lnTo>
                    <a:lnTo>
                      <a:pt x="26" y="30"/>
                    </a:lnTo>
                    <a:lnTo>
                      <a:pt x="30" y="26"/>
                    </a:lnTo>
                    <a:lnTo>
                      <a:pt x="32" y="20"/>
                    </a:lnTo>
                    <a:lnTo>
                      <a:pt x="32" y="14"/>
                    </a:lnTo>
                    <a:lnTo>
                      <a:pt x="32" y="14"/>
                    </a:lnTo>
                    <a:lnTo>
                      <a:pt x="30" y="8"/>
                    </a:lnTo>
                    <a:lnTo>
                      <a:pt x="26" y="4"/>
                    </a:lnTo>
                    <a:lnTo>
                      <a:pt x="22" y="2"/>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9" name="Freeform 327"/>
              <p:cNvSpPr>
                <a:spLocks/>
              </p:cNvSpPr>
              <p:nvPr/>
            </p:nvSpPr>
            <p:spPr bwMode="auto">
              <a:xfrm>
                <a:off x="5949950" y="5232400"/>
                <a:ext cx="50800" cy="53975"/>
              </a:xfrm>
              <a:custGeom>
                <a:avLst/>
                <a:gdLst/>
                <a:ahLst/>
                <a:cxnLst>
                  <a:cxn ang="0">
                    <a:pos x="16" y="0"/>
                  </a:cxn>
                  <a:cxn ang="0">
                    <a:pos x="16" y="0"/>
                  </a:cxn>
                  <a:cxn ang="0">
                    <a:pos x="12" y="2"/>
                  </a:cxn>
                  <a:cxn ang="0">
                    <a:pos x="12" y="2"/>
                  </a:cxn>
                  <a:cxn ang="0">
                    <a:pos x="6" y="4"/>
                  </a:cxn>
                  <a:cxn ang="0">
                    <a:pos x="2" y="10"/>
                  </a:cxn>
                  <a:cxn ang="0">
                    <a:pos x="0" y="16"/>
                  </a:cxn>
                  <a:cxn ang="0">
                    <a:pos x="0" y="22"/>
                  </a:cxn>
                  <a:cxn ang="0">
                    <a:pos x="0" y="22"/>
                  </a:cxn>
                  <a:cxn ang="0">
                    <a:pos x="2" y="26"/>
                  </a:cxn>
                  <a:cxn ang="0">
                    <a:pos x="6" y="30"/>
                  </a:cxn>
                  <a:cxn ang="0">
                    <a:pos x="10" y="32"/>
                  </a:cxn>
                  <a:cxn ang="0">
                    <a:pos x="16" y="34"/>
                  </a:cxn>
                  <a:cxn ang="0">
                    <a:pos x="16" y="34"/>
                  </a:cxn>
                  <a:cxn ang="0">
                    <a:pos x="20" y="34"/>
                  </a:cxn>
                  <a:cxn ang="0">
                    <a:pos x="20" y="34"/>
                  </a:cxn>
                  <a:cxn ang="0">
                    <a:pos x="26" y="30"/>
                  </a:cxn>
                  <a:cxn ang="0">
                    <a:pos x="30" y="26"/>
                  </a:cxn>
                  <a:cxn ang="0">
                    <a:pos x="32" y="20"/>
                  </a:cxn>
                  <a:cxn ang="0">
                    <a:pos x="32" y="14"/>
                  </a:cxn>
                  <a:cxn ang="0">
                    <a:pos x="32" y="14"/>
                  </a:cxn>
                  <a:cxn ang="0">
                    <a:pos x="30" y="8"/>
                  </a:cxn>
                  <a:cxn ang="0">
                    <a:pos x="26" y="4"/>
                  </a:cxn>
                  <a:cxn ang="0">
                    <a:pos x="22" y="2"/>
                  </a:cxn>
                  <a:cxn ang="0">
                    <a:pos x="16" y="0"/>
                  </a:cxn>
                </a:cxnLst>
                <a:rect l="0" t="0" r="r" b="b"/>
                <a:pathLst>
                  <a:path w="32" h="34">
                    <a:moveTo>
                      <a:pt x="16" y="0"/>
                    </a:moveTo>
                    <a:lnTo>
                      <a:pt x="16" y="0"/>
                    </a:lnTo>
                    <a:lnTo>
                      <a:pt x="12" y="2"/>
                    </a:lnTo>
                    <a:lnTo>
                      <a:pt x="12" y="2"/>
                    </a:lnTo>
                    <a:lnTo>
                      <a:pt x="6" y="4"/>
                    </a:lnTo>
                    <a:lnTo>
                      <a:pt x="2" y="10"/>
                    </a:lnTo>
                    <a:lnTo>
                      <a:pt x="0" y="16"/>
                    </a:lnTo>
                    <a:lnTo>
                      <a:pt x="0" y="22"/>
                    </a:lnTo>
                    <a:lnTo>
                      <a:pt x="0" y="22"/>
                    </a:lnTo>
                    <a:lnTo>
                      <a:pt x="2" y="26"/>
                    </a:lnTo>
                    <a:lnTo>
                      <a:pt x="6" y="30"/>
                    </a:lnTo>
                    <a:lnTo>
                      <a:pt x="10" y="32"/>
                    </a:lnTo>
                    <a:lnTo>
                      <a:pt x="16" y="34"/>
                    </a:lnTo>
                    <a:lnTo>
                      <a:pt x="16" y="34"/>
                    </a:lnTo>
                    <a:lnTo>
                      <a:pt x="20" y="34"/>
                    </a:lnTo>
                    <a:lnTo>
                      <a:pt x="20" y="34"/>
                    </a:lnTo>
                    <a:lnTo>
                      <a:pt x="26" y="30"/>
                    </a:lnTo>
                    <a:lnTo>
                      <a:pt x="30" y="26"/>
                    </a:lnTo>
                    <a:lnTo>
                      <a:pt x="32" y="20"/>
                    </a:lnTo>
                    <a:lnTo>
                      <a:pt x="32" y="14"/>
                    </a:lnTo>
                    <a:lnTo>
                      <a:pt x="32" y="14"/>
                    </a:lnTo>
                    <a:lnTo>
                      <a:pt x="30" y="8"/>
                    </a:lnTo>
                    <a:lnTo>
                      <a:pt x="26" y="4"/>
                    </a:lnTo>
                    <a:lnTo>
                      <a:pt x="22" y="2"/>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0" name="Freeform 328"/>
              <p:cNvSpPr>
                <a:spLocks/>
              </p:cNvSpPr>
              <p:nvPr/>
            </p:nvSpPr>
            <p:spPr bwMode="auto">
              <a:xfrm>
                <a:off x="5854700" y="5245100"/>
                <a:ext cx="44450" cy="47625"/>
              </a:xfrm>
              <a:custGeom>
                <a:avLst/>
                <a:gdLst/>
                <a:ahLst/>
                <a:cxnLst>
                  <a:cxn ang="0">
                    <a:pos x="14" y="0"/>
                  </a:cxn>
                  <a:cxn ang="0">
                    <a:pos x="14" y="0"/>
                  </a:cxn>
                  <a:cxn ang="0">
                    <a:pos x="10" y="0"/>
                  </a:cxn>
                  <a:cxn ang="0">
                    <a:pos x="10" y="0"/>
                  </a:cxn>
                  <a:cxn ang="0">
                    <a:pos x="4" y="4"/>
                  </a:cxn>
                  <a:cxn ang="0">
                    <a:pos x="2" y="8"/>
                  </a:cxn>
                  <a:cxn ang="0">
                    <a:pos x="0" y="12"/>
                  </a:cxn>
                  <a:cxn ang="0">
                    <a:pos x="0" y="18"/>
                  </a:cxn>
                  <a:cxn ang="0">
                    <a:pos x="0" y="18"/>
                  </a:cxn>
                  <a:cxn ang="0">
                    <a:pos x="2" y="24"/>
                  </a:cxn>
                  <a:cxn ang="0">
                    <a:pos x="6" y="26"/>
                  </a:cxn>
                  <a:cxn ang="0">
                    <a:pos x="10" y="28"/>
                  </a:cxn>
                  <a:cxn ang="0">
                    <a:pos x="14" y="30"/>
                  </a:cxn>
                  <a:cxn ang="0">
                    <a:pos x="14" y="30"/>
                  </a:cxn>
                  <a:cxn ang="0">
                    <a:pos x="18" y="30"/>
                  </a:cxn>
                  <a:cxn ang="0">
                    <a:pos x="18" y="30"/>
                  </a:cxn>
                  <a:cxn ang="0">
                    <a:pos x="24" y="26"/>
                  </a:cxn>
                  <a:cxn ang="0">
                    <a:pos x="26" y="22"/>
                  </a:cxn>
                  <a:cxn ang="0">
                    <a:pos x="28" y="16"/>
                  </a:cxn>
                  <a:cxn ang="0">
                    <a:pos x="28" y="10"/>
                  </a:cxn>
                  <a:cxn ang="0">
                    <a:pos x="28" y="10"/>
                  </a:cxn>
                  <a:cxn ang="0">
                    <a:pos x="26" y="6"/>
                  </a:cxn>
                  <a:cxn ang="0">
                    <a:pos x="22" y="2"/>
                  </a:cxn>
                  <a:cxn ang="0">
                    <a:pos x="18" y="0"/>
                  </a:cxn>
                  <a:cxn ang="0">
                    <a:pos x="14" y="0"/>
                  </a:cxn>
                </a:cxnLst>
                <a:rect l="0" t="0" r="r" b="b"/>
                <a:pathLst>
                  <a:path w="28" h="30">
                    <a:moveTo>
                      <a:pt x="14" y="0"/>
                    </a:moveTo>
                    <a:lnTo>
                      <a:pt x="14" y="0"/>
                    </a:lnTo>
                    <a:lnTo>
                      <a:pt x="10" y="0"/>
                    </a:lnTo>
                    <a:lnTo>
                      <a:pt x="10" y="0"/>
                    </a:lnTo>
                    <a:lnTo>
                      <a:pt x="4" y="4"/>
                    </a:lnTo>
                    <a:lnTo>
                      <a:pt x="2" y="8"/>
                    </a:lnTo>
                    <a:lnTo>
                      <a:pt x="0" y="12"/>
                    </a:lnTo>
                    <a:lnTo>
                      <a:pt x="0" y="18"/>
                    </a:lnTo>
                    <a:lnTo>
                      <a:pt x="0" y="18"/>
                    </a:lnTo>
                    <a:lnTo>
                      <a:pt x="2" y="24"/>
                    </a:lnTo>
                    <a:lnTo>
                      <a:pt x="6" y="26"/>
                    </a:lnTo>
                    <a:lnTo>
                      <a:pt x="10" y="28"/>
                    </a:lnTo>
                    <a:lnTo>
                      <a:pt x="14" y="30"/>
                    </a:lnTo>
                    <a:lnTo>
                      <a:pt x="14" y="30"/>
                    </a:lnTo>
                    <a:lnTo>
                      <a:pt x="18" y="30"/>
                    </a:lnTo>
                    <a:lnTo>
                      <a:pt x="18" y="30"/>
                    </a:lnTo>
                    <a:lnTo>
                      <a:pt x="24" y="26"/>
                    </a:lnTo>
                    <a:lnTo>
                      <a:pt x="26" y="22"/>
                    </a:lnTo>
                    <a:lnTo>
                      <a:pt x="28" y="16"/>
                    </a:lnTo>
                    <a:lnTo>
                      <a:pt x="28" y="10"/>
                    </a:lnTo>
                    <a:lnTo>
                      <a:pt x="28" y="10"/>
                    </a:lnTo>
                    <a:lnTo>
                      <a:pt x="26" y="6"/>
                    </a:lnTo>
                    <a:lnTo>
                      <a:pt x="22" y="2"/>
                    </a:lnTo>
                    <a:lnTo>
                      <a:pt x="18"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1" name="Freeform 329"/>
              <p:cNvSpPr>
                <a:spLocks/>
              </p:cNvSpPr>
              <p:nvPr/>
            </p:nvSpPr>
            <p:spPr bwMode="auto">
              <a:xfrm>
                <a:off x="5854700" y="5245100"/>
                <a:ext cx="44450" cy="47625"/>
              </a:xfrm>
              <a:custGeom>
                <a:avLst/>
                <a:gdLst/>
                <a:ahLst/>
                <a:cxnLst>
                  <a:cxn ang="0">
                    <a:pos x="14" y="0"/>
                  </a:cxn>
                  <a:cxn ang="0">
                    <a:pos x="14" y="0"/>
                  </a:cxn>
                  <a:cxn ang="0">
                    <a:pos x="10" y="0"/>
                  </a:cxn>
                  <a:cxn ang="0">
                    <a:pos x="10" y="0"/>
                  </a:cxn>
                  <a:cxn ang="0">
                    <a:pos x="4" y="4"/>
                  </a:cxn>
                  <a:cxn ang="0">
                    <a:pos x="2" y="8"/>
                  </a:cxn>
                  <a:cxn ang="0">
                    <a:pos x="0" y="12"/>
                  </a:cxn>
                  <a:cxn ang="0">
                    <a:pos x="0" y="18"/>
                  </a:cxn>
                  <a:cxn ang="0">
                    <a:pos x="0" y="18"/>
                  </a:cxn>
                  <a:cxn ang="0">
                    <a:pos x="2" y="24"/>
                  </a:cxn>
                  <a:cxn ang="0">
                    <a:pos x="6" y="26"/>
                  </a:cxn>
                  <a:cxn ang="0">
                    <a:pos x="10" y="28"/>
                  </a:cxn>
                  <a:cxn ang="0">
                    <a:pos x="14" y="30"/>
                  </a:cxn>
                  <a:cxn ang="0">
                    <a:pos x="14" y="30"/>
                  </a:cxn>
                  <a:cxn ang="0">
                    <a:pos x="18" y="30"/>
                  </a:cxn>
                  <a:cxn ang="0">
                    <a:pos x="18" y="30"/>
                  </a:cxn>
                  <a:cxn ang="0">
                    <a:pos x="24" y="26"/>
                  </a:cxn>
                  <a:cxn ang="0">
                    <a:pos x="26" y="22"/>
                  </a:cxn>
                  <a:cxn ang="0">
                    <a:pos x="28" y="16"/>
                  </a:cxn>
                  <a:cxn ang="0">
                    <a:pos x="28" y="10"/>
                  </a:cxn>
                  <a:cxn ang="0">
                    <a:pos x="28" y="10"/>
                  </a:cxn>
                  <a:cxn ang="0">
                    <a:pos x="26" y="6"/>
                  </a:cxn>
                  <a:cxn ang="0">
                    <a:pos x="22" y="2"/>
                  </a:cxn>
                  <a:cxn ang="0">
                    <a:pos x="18" y="0"/>
                  </a:cxn>
                  <a:cxn ang="0">
                    <a:pos x="14" y="0"/>
                  </a:cxn>
                </a:cxnLst>
                <a:rect l="0" t="0" r="r" b="b"/>
                <a:pathLst>
                  <a:path w="28" h="30">
                    <a:moveTo>
                      <a:pt x="14" y="0"/>
                    </a:moveTo>
                    <a:lnTo>
                      <a:pt x="14" y="0"/>
                    </a:lnTo>
                    <a:lnTo>
                      <a:pt x="10" y="0"/>
                    </a:lnTo>
                    <a:lnTo>
                      <a:pt x="10" y="0"/>
                    </a:lnTo>
                    <a:lnTo>
                      <a:pt x="4" y="4"/>
                    </a:lnTo>
                    <a:lnTo>
                      <a:pt x="2" y="8"/>
                    </a:lnTo>
                    <a:lnTo>
                      <a:pt x="0" y="12"/>
                    </a:lnTo>
                    <a:lnTo>
                      <a:pt x="0" y="18"/>
                    </a:lnTo>
                    <a:lnTo>
                      <a:pt x="0" y="18"/>
                    </a:lnTo>
                    <a:lnTo>
                      <a:pt x="2" y="24"/>
                    </a:lnTo>
                    <a:lnTo>
                      <a:pt x="6" y="26"/>
                    </a:lnTo>
                    <a:lnTo>
                      <a:pt x="10" y="28"/>
                    </a:lnTo>
                    <a:lnTo>
                      <a:pt x="14" y="30"/>
                    </a:lnTo>
                    <a:lnTo>
                      <a:pt x="14" y="30"/>
                    </a:lnTo>
                    <a:lnTo>
                      <a:pt x="18" y="30"/>
                    </a:lnTo>
                    <a:lnTo>
                      <a:pt x="18" y="30"/>
                    </a:lnTo>
                    <a:lnTo>
                      <a:pt x="24" y="26"/>
                    </a:lnTo>
                    <a:lnTo>
                      <a:pt x="26" y="22"/>
                    </a:lnTo>
                    <a:lnTo>
                      <a:pt x="28" y="16"/>
                    </a:lnTo>
                    <a:lnTo>
                      <a:pt x="28" y="10"/>
                    </a:lnTo>
                    <a:lnTo>
                      <a:pt x="28" y="10"/>
                    </a:lnTo>
                    <a:lnTo>
                      <a:pt x="26" y="6"/>
                    </a:lnTo>
                    <a:lnTo>
                      <a:pt x="22" y="2"/>
                    </a:lnTo>
                    <a:lnTo>
                      <a:pt x="18"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2" name="Freeform 330"/>
              <p:cNvSpPr>
                <a:spLocks/>
              </p:cNvSpPr>
              <p:nvPr/>
            </p:nvSpPr>
            <p:spPr bwMode="auto">
              <a:xfrm>
                <a:off x="5756275" y="5238750"/>
                <a:ext cx="44450" cy="41275"/>
              </a:xfrm>
              <a:custGeom>
                <a:avLst/>
                <a:gdLst/>
                <a:ahLst/>
                <a:cxnLst>
                  <a:cxn ang="0">
                    <a:pos x="14" y="0"/>
                  </a:cxn>
                  <a:cxn ang="0">
                    <a:pos x="14" y="0"/>
                  </a:cxn>
                  <a:cxn ang="0">
                    <a:pos x="10" y="0"/>
                  </a:cxn>
                  <a:cxn ang="0">
                    <a:pos x="10" y="0"/>
                  </a:cxn>
                  <a:cxn ang="0">
                    <a:pos x="6" y="2"/>
                  </a:cxn>
                  <a:cxn ang="0">
                    <a:pos x="2" y="6"/>
                  </a:cxn>
                  <a:cxn ang="0">
                    <a:pos x="0" y="12"/>
                  </a:cxn>
                  <a:cxn ang="0">
                    <a:pos x="2" y="16"/>
                  </a:cxn>
                  <a:cxn ang="0">
                    <a:pos x="2" y="16"/>
                  </a:cxn>
                  <a:cxn ang="0">
                    <a:pos x="4" y="20"/>
                  </a:cxn>
                  <a:cxn ang="0">
                    <a:pos x="6" y="24"/>
                  </a:cxn>
                  <a:cxn ang="0">
                    <a:pos x="10" y="26"/>
                  </a:cxn>
                  <a:cxn ang="0">
                    <a:pos x="14" y="26"/>
                  </a:cxn>
                  <a:cxn ang="0">
                    <a:pos x="14" y="26"/>
                  </a:cxn>
                  <a:cxn ang="0">
                    <a:pos x="18" y="26"/>
                  </a:cxn>
                  <a:cxn ang="0">
                    <a:pos x="18" y="26"/>
                  </a:cxn>
                  <a:cxn ang="0">
                    <a:pos x="22" y="24"/>
                  </a:cxn>
                  <a:cxn ang="0">
                    <a:pos x="26" y="20"/>
                  </a:cxn>
                  <a:cxn ang="0">
                    <a:pos x="28" y="16"/>
                  </a:cxn>
                  <a:cxn ang="0">
                    <a:pos x="28" y="10"/>
                  </a:cxn>
                  <a:cxn ang="0">
                    <a:pos x="28" y="10"/>
                  </a:cxn>
                  <a:cxn ang="0">
                    <a:pos x="26" y="6"/>
                  </a:cxn>
                  <a:cxn ang="0">
                    <a:pos x="22" y="2"/>
                  </a:cxn>
                  <a:cxn ang="0">
                    <a:pos x="18" y="0"/>
                  </a:cxn>
                  <a:cxn ang="0">
                    <a:pos x="14" y="0"/>
                  </a:cxn>
                </a:cxnLst>
                <a:rect l="0" t="0" r="r" b="b"/>
                <a:pathLst>
                  <a:path w="28" h="26">
                    <a:moveTo>
                      <a:pt x="14" y="0"/>
                    </a:moveTo>
                    <a:lnTo>
                      <a:pt x="14" y="0"/>
                    </a:lnTo>
                    <a:lnTo>
                      <a:pt x="10" y="0"/>
                    </a:lnTo>
                    <a:lnTo>
                      <a:pt x="10" y="0"/>
                    </a:lnTo>
                    <a:lnTo>
                      <a:pt x="6" y="2"/>
                    </a:lnTo>
                    <a:lnTo>
                      <a:pt x="2" y="6"/>
                    </a:lnTo>
                    <a:lnTo>
                      <a:pt x="0" y="12"/>
                    </a:lnTo>
                    <a:lnTo>
                      <a:pt x="2" y="16"/>
                    </a:lnTo>
                    <a:lnTo>
                      <a:pt x="2" y="16"/>
                    </a:lnTo>
                    <a:lnTo>
                      <a:pt x="4" y="20"/>
                    </a:lnTo>
                    <a:lnTo>
                      <a:pt x="6" y="24"/>
                    </a:lnTo>
                    <a:lnTo>
                      <a:pt x="10" y="26"/>
                    </a:lnTo>
                    <a:lnTo>
                      <a:pt x="14" y="26"/>
                    </a:lnTo>
                    <a:lnTo>
                      <a:pt x="14" y="26"/>
                    </a:lnTo>
                    <a:lnTo>
                      <a:pt x="18" y="26"/>
                    </a:lnTo>
                    <a:lnTo>
                      <a:pt x="18" y="26"/>
                    </a:lnTo>
                    <a:lnTo>
                      <a:pt x="22" y="24"/>
                    </a:lnTo>
                    <a:lnTo>
                      <a:pt x="26" y="20"/>
                    </a:lnTo>
                    <a:lnTo>
                      <a:pt x="28" y="16"/>
                    </a:lnTo>
                    <a:lnTo>
                      <a:pt x="28" y="10"/>
                    </a:lnTo>
                    <a:lnTo>
                      <a:pt x="28" y="10"/>
                    </a:lnTo>
                    <a:lnTo>
                      <a:pt x="26" y="6"/>
                    </a:lnTo>
                    <a:lnTo>
                      <a:pt x="22" y="2"/>
                    </a:lnTo>
                    <a:lnTo>
                      <a:pt x="18"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3" name="Freeform 331"/>
              <p:cNvSpPr>
                <a:spLocks/>
              </p:cNvSpPr>
              <p:nvPr/>
            </p:nvSpPr>
            <p:spPr bwMode="auto">
              <a:xfrm>
                <a:off x="5756275" y="5238750"/>
                <a:ext cx="44450" cy="41275"/>
              </a:xfrm>
              <a:custGeom>
                <a:avLst/>
                <a:gdLst/>
                <a:ahLst/>
                <a:cxnLst>
                  <a:cxn ang="0">
                    <a:pos x="14" y="0"/>
                  </a:cxn>
                  <a:cxn ang="0">
                    <a:pos x="14" y="0"/>
                  </a:cxn>
                  <a:cxn ang="0">
                    <a:pos x="10" y="0"/>
                  </a:cxn>
                  <a:cxn ang="0">
                    <a:pos x="10" y="0"/>
                  </a:cxn>
                  <a:cxn ang="0">
                    <a:pos x="6" y="2"/>
                  </a:cxn>
                  <a:cxn ang="0">
                    <a:pos x="2" y="6"/>
                  </a:cxn>
                  <a:cxn ang="0">
                    <a:pos x="0" y="12"/>
                  </a:cxn>
                  <a:cxn ang="0">
                    <a:pos x="2" y="16"/>
                  </a:cxn>
                  <a:cxn ang="0">
                    <a:pos x="2" y="16"/>
                  </a:cxn>
                  <a:cxn ang="0">
                    <a:pos x="4" y="20"/>
                  </a:cxn>
                  <a:cxn ang="0">
                    <a:pos x="6" y="24"/>
                  </a:cxn>
                  <a:cxn ang="0">
                    <a:pos x="10" y="26"/>
                  </a:cxn>
                  <a:cxn ang="0">
                    <a:pos x="14" y="26"/>
                  </a:cxn>
                  <a:cxn ang="0">
                    <a:pos x="14" y="26"/>
                  </a:cxn>
                  <a:cxn ang="0">
                    <a:pos x="18" y="26"/>
                  </a:cxn>
                  <a:cxn ang="0">
                    <a:pos x="18" y="26"/>
                  </a:cxn>
                  <a:cxn ang="0">
                    <a:pos x="22" y="24"/>
                  </a:cxn>
                  <a:cxn ang="0">
                    <a:pos x="26" y="20"/>
                  </a:cxn>
                  <a:cxn ang="0">
                    <a:pos x="28" y="16"/>
                  </a:cxn>
                  <a:cxn ang="0">
                    <a:pos x="28" y="10"/>
                  </a:cxn>
                  <a:cxn ang="0">
                    <a:pos x="28" y="10"/>
                  </a:cxn>
                  <a:cxn ang="0">
                    <a:pos x="26" y="6"/>
                  </a:cxn>
                  <a:cxn ang="0">
                    <a:pos x="22" y="2"/>
                  </a:cxn>
                  <a:cxn ang="0">
                    <a:pos x="18" y="0"/>
                  </a:cxn>
                  <a:cxn ang="0">
                    <a:pos x="14" y="0"/>
                  </a:cxn>
                </a:cxnLst>
                <a:rect l="0" t="0" r="r" b="b"/>
                <a:pathLst>
                  <a:path w="28" h="26">
                    <a:moveTo>
                      <a:pt x="14" y="0"/>
                    </a:moveTo>
                    <a:lnTo>
                      <a:pt x="14" y="0"/>
                    </a:lnTo>
                    <a:lnTo>
                      <a:pt x="10" y="0"/>
                    </a:lnTo>
                    <a:lnTo>
                      <a:pt x="10" y="0"/>
                    </a:lnTo>
                    <a:lnTo>
                      <a:pt x="6" y="2"/>
                    </a:lnTo>
                    <a:lnTo>
                      <a:pt x="2" y="6"/>
                    </a:lnTo>
                    <a:lnTo>
                      <a:pt x="0" y="12"/>
                    </a:lnTo>
                    <a:lnTo>
                      <a:pt x="2" y="16"/>
                    </a:lnTo>
                    <a:lnTo>
                      <a:pt x="2" y="16"/>
                    </a:lnTo>
                    <a:lnTo>
                      <a:pt x="4" y="20"/>
                    </a:lnTo>
                    <a:lnTo>
                      <a:pt x="6" y="24"/>
                    </a:lnTo>
                    <a:lnTo>
                      <a:pt x="10" y="26"/>
                    </a:lnTo>
                    <a:lnTo>
                      <a:pt x="14" y="26"/>
                    </a:lnTo>
                    <a:lnTo>
                      <a:pt x="14" y="26"/>
                    </a:lnTo>
                    <a:lnTo>
                      <a:pt x="18" y="26"/>
                    </a:lnTo>
                    <a:lnTo>
                      <a:pt x="18" y="26"/>
                    </a:lnTo>
                    <a:lnTo>
                      <a:pt x="22" y="24"/>
                    </a:lnTo>
                    <a:lnTo>
                      <a:pt x="26" y="20"/>
                    </a:lnTo>
                    <a:lnTo>
                      <a:pt x="28" y="16"/>
                    </a:lnTo>
                    <a:lnTo>
                      <a:pt x="28" y="10"/>
                    </a:lnTo>
                    <a:lnTo>
                      <a:pt x="28" y="10"/>
                    </a:lnTo>
                    <a:lnTo>
                      <a:pt x="26" y="6"/>
                    </a:lnTo>
                    <a:lnTo>
                      <a:pt x="22" y="2"/>
                    </a:lnTo>
                    <a:lnTo>
                      <a:pt x="18"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4" name="Freeform 332"/>
              <p:cNvSpPr>
                <a:spLocks/>
              </p:cNvSpPr>
              <p:nvPr/>
            </p:nvSpPr>
            <p:spPr bwMode="auto">
              <a:xfrm>
                <a:off x="5664200" y="5216525"/>
                <a:ext cx="38100" cy="38100"/>
              </a:xfrm>
              <a:custGeom>
                <a:avLst/>
                <a:gdLst/>
                <a:ahLst/>
                <a:cxnLst>
                  <a:cxn ang="0">
                    <a:pos x="12" y="0"/>
                  </a:cxn>
                  <a:cxn ang="0">
                    <a:pos x="12" y="0"/>
                  </a:cxn>
                  <a:cxn ang="0">
                    <a:pos x="10" y="0"/>
                  </a:cxn>
                  <a:cxn ang="0">
                    <a:pos x="10" y="0"/>
                  </a:cxn>
                  <a:cxn ang="0">
                    <a:pos x="4" y="2"/>
                  </a:cxn>
                  <a:cxn ang="0">
                    <a:pos x="2" y="6"/>
                  </a:cxn>
                  <a:cxn ang="0">
                    <a:pos x="0" y="10"/>
                  </a:cxn>
                  <a:cxn ang="0">
                    <a:pos x="0" y="14"/>
                  </a:cxn>
                  <a:cxn ang="0">
                    <a:pos x="0" y="14"/>
                  </a:cxn>
                  <a:cxn ang="0">
                    <a:pos x="2" y="18"/>
                  </a:cxn>
                  <a:cxn ang="0">
                    <a:pos x="6" y="20"/>
                  </a:cxn>
                  <a:cxn ang="0">
                    <a:pos x="8" y="22"/>
                  </a:cxn>
                  <a:cxn ang="0">
                    <a:pos x="12" y="24"/>
                  </a:cxn>
                  <a:cxn ang="0">
                    <a:pos x="12" y="24"/>
                  </a:cxn>
                  <a:cxn ang="0">
                    <a:pos x="16" y="22"/>
                  </a:cxn>
                  <a:cxn ang="0">
                    <a:pos x="16" y="22"/>
                  </a:cxn>
                  <a:cxn ang="0">
                    <a:pos x="20" y="20"/>
                  </a:cxn>
                  <a:cxn ang="0">
                    <a:pos x="22" y="18"/>
                  </a:cxn>
                  <a:cxn ang="0">
                    <a:pos x="24" y="12"/>
                  </a:cxn>
                  <a:cxn ang="0">
                    <a:pos x="24" y="8"/>
                  </a:cxn>
                  <a:cxn ang="0">
                    <a:pos x="24" y="8"/>
                  </a:cxn>
                  <a:cxn ang="0">
                    <a:pos x="22" y="4"/>
                  </a:cxn>
                  <a:cxn ang="0">
                    <a:pos x="20" y="2"/>
                  </a:cxn>
                  <a:cxn ang="0">
                    <a:pos x="16" y="0"/>
                  </a:cxn>
                  <a:cxn ang="0">
                    <a:pos x="12" y="0"/>
                  </a:cxn>
                </a:cxnLst>
                <a:rect l="0" t="0" r="r" b="b"/>
                <a:pathLst>
                  <a:path w="24" h="24">
                    <a:moveTo>
                      <a:pt x="12" y="0"/>
                    </a:moveTo>
                    <a:lnTo>
                      <a:pt x="12" y="0"/>
                    </a:lnTo>
                    <a:lnTo>
                      <a:pt x="10" y="0"/>
                    </a:lnTo>
                    <a:lnTo>
                      <a:pt x="10" y="0"/>
                    </a:lnTo>
                    <a:lnTo>
                      <a:pt x="4" y="2"/>
                    </a:lnTo>
                    <a:lnTo>
                      <a:pt x="2" y="6"/>
                    </a:lnTo>
                    <a:lnTo>
                      <a:pt x="0" y="10"/>
                    </a:lnTo>
                    <a:lnTo>
                      <a:pt x="0" y="14"/>
                    </a:lnTo>
                    <a:lnTo>
                      <a:pt x="0" y="14"/>
                    </a:lnTo>
                    <a:lnTo>
                      <a:pt x="2" y="18"/>
                    </a:lnTo>
                    <a:lnTo>
                      <a:pt x="6" y="20"/>
                    </a:lnTo>
                    <a:lnTo>
                      <a:pt x="8" y="22"/>
                    </a:lnTo>
                    <a:lnTo>
                      <a:pt x="12" y="24"/>
                    </a:lnTo>
                    <a:lnTo>
                      <a:pt x="12" y="24"/>
                    </a:lnTo>
                    <a:lnTo>
                      <a:pt x="16" y="22"/>
                    </a:lnTo>
                    <a:lnTo>
                      <a:pt x="16" y="22"/>
                    </a:lnTo>
                    <a:lnTo>
                      <a:pt x="20" y="20"/>
                    </a:lnTo>
                    <a:lnTo>
                      <a:pt x="22" y="18"/>
                    </a:lnTo>
                    <a:lnTo>
                      <a:pt x="24" y="12"/>
                    </a:lnTo>
                    <a:lnTo>
                      <a:pt x="24" y="8"/>
                    </a:lnTo>
                    <a:lnTo>
                      <a:pt x="24" y="8"/>
                    </a:lnTo>
                    <a:lnTo>
                      <a:pt x="22" y="4"/>
                    </a:lnTo>
                    <a:lnTo>
                      <a:pt x="20" y="2"/>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5" name="Freeform 333"/>
              <p:cNvSpPr>
                <a:spLocks/>
              </p:cNvSpPr>
              <p:nvPr/>
            </p:nvSpPr>
            <p:spPr bwMode="auto">
              <a:xfrm>
                <a:off x="5664200" y="5216525"/>
                <a:ext cx="38100" cy="38100"/>
              </a:xfrm>
              <a:custGeom>
                <a:avLst/>
                <a:gdLst/>
                <a:ahLst/>
                <a:cxnLst>
                  <a:cxn ang="0">
                    <a:pos x="12" y="0"/>
                  </a:cxn>
                  <a:cxn ang="0">
                    <a:pos x="12" y="0"/>
                  </a:cxn>
                  <a:cxn ang="0">
                    <a:pos x="10" y="0"/>
                  </a:cxn>
                  <a:cxn ang="0">
                    <a:pos x="10" y="0"/>
                  </a:cxn>
                  <a:cxn ang="0">
                    <a:pos x="4" y="2"/>
                  </a:cxn>
                  <a:cxn ang="0">
                    <a:pos x="2" y="6"/>
                  </a:cxn>
                  <a:cxn ang="0">
                    <a:pos x="0" y="10"/>
                  </a:cxn>
                  <a:cxn ang="0">
                    <a:pos x="0" y="14"/>
                  </a:cxn>
                  <a:cxn ang="0">
                    <a:pos x="0" y="14"/>
                  </a:cxn>
                  <a:cxn ang="0">
                    <a:pos x="2" y="18"/>
                  </a:cxn>
                  <a:cxn ang="0">
                    <a:pos x="6" y="20"/>
                  </a:cxn>
                  <a:cxn ang="0">
                    <a:pos x="8" y="22"/>
                  </a:cxn>
                  <a:cxn ang="0">
                    <a:pos x="12" y="24"/>
                  </a:cxn>
                  <a:cxn ang="0">
                    <a:pos x="12" y="24"/>
                  </a:cxn>
                  <a:cxn ang="0">
                    <a:pos x="16" y="22"/>
                  </a:cxn>
                  <a:cxn ang="0">
                    <a:pos x="16" y="22"/>
                  </a:cxn>
                  <a:cxn ang="0">
                    <a:pos x="20" y="20"/>
                  </a:cxn>
                  <a:cxn ang="0">
                    <a:pos x="22" y="18"/>
                  </a:cxn>
                  <a:cxn ang="0">
                    <a:pos x="24" y="12"/>
                  </a:cxn>
                  <a:cxn ang="0">
                    <a:pos x="24" y="8"/>
                  </a:cxn>
                  <a:cxn ang="0">
                    <a:pos x="24" y="8"/>
                  </a:cxn>
                  <a:cxn ang="0">
                    <a:pos x="22" y="4"/>
                  </a:cxn>
                  <a:cxn ang="0">
                    <a:pos x="20" y="2"/>
                  </a:cxn>
                  <a:cxn ang="0">
                    <a:pos x="16" y="0"/>
                  </a:cxn>
                  <a:cxn ang="0">
                    <a:pos x="12" y="0"/>
                  </a:cxn>
                </a:cxnLst>
                <a:rect l="0" t="0" r="r" b="b"/>
                <a:pathLst>
                  <a:path w="24" h="24">
                    <a:moveTo>
                      <a:pt x="12" y="0"/>
                    </a:moveTo>
                    <a:lnTo>
                      <a:pt x="12" y="0"/>
                    </a:lnTo>
                    <a:lnTo>
                      <a:pt x="10" y="0"/>
                    </a:lnTo>
                    <a:lnTo>
                      <a:pt x="10" y="0"/>
                    </a:lnTo>
                    <a:lnTo>
                      <a:pt x="4" y="2"/>
                    </a:lnTo>
                    <a:lnTo>
                      <a:pt x="2" y="6"/>
                    </a:lnTo>
                    <a:lnTo>
                      <a:pt x="0" y="10"/>
                    </a:lnTo>
                    <a:lnTo>
                      <a:pt x="0" y="14"/>
                    </a:lnTo>
                    <a:lnTo>
                      <a:pt x="0" y="14"/>
                    </a:lnTo>
                    <a:lnTo>
                      <a:pt x="2" y="18"/>
                    </a:lnTo>
                    <a:lnTo>
                      <a:pt x="6" y="20"/>
                    </a:lnTo>
                    <a:lnTo>
                      <a:pt x="8" y="22"/>
                    </a:lnTo>
                    <a:lnTo>
                      <a:pt x="12" y="24"/>
                    </a:lnTo>
                    <a:lnTo>
                      <a:pt x="12" y="24"/>
                    </a:lnTo>
                    <a:lnTo>
                      <a:pt x="16" y="22"/>
                    </a:lnTo>
                    <a:lnTo>
                      <a:pt x="16" y="22"/>
                    </a:lnTo>
                    <a:lnTo>
                      <a:pt x="20" y="20"/>
                    </a:lnTo>
                    <a:lnTo>
                      <a:pt x="22" y="18"/>
                    </a:lnTo>
                    <a:lnTo>
                      <a:pt x="24" y="12"/>
                    </a:lnTo>
                    <a:lnTo>
                      <a:pt x="24" y="8"/>
                    </a:lnTo>
                    <a:lnTo>
                      <a:pt x="24" y="8"/>
                    </a:lnTo>
                    <a:lnTo>
                      <a:pt x="22" y="4"/>
                    </a:lnTo>
                    <a:lnTo>
                      <a:pt x="20" y="2"/>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6" name="Freeform 334"/>
              <p:cNvSpPr>
                <a:spLocks/>
              </p:cNvSpPr>
              <p:nvPr/>
            </p:nvSpPr>
            <p:spPr bwMode="auto">
              <a:xfrm>
                <a:off x="5578475" y="5175250"/>
                <a:ext cx="31750" cy="34925"/>
              </a:xfrm>
              <a:custGeom>
                <a:avLst/>
                <a:gdLst/>
                <a:ahLst/>
                <a:cxnLst>
                  <a:cxn ang="0">
                    <a:pos x="10" y="0"/>
                  </a:cxn>
                  <a:cxn ang="0">
                    <a:pos x="10" y="0"/>
                  </a:cxn>
                  <a:cxn ang="0">
                    <a:pos x="8" y="0"/>
                  </a:cxn>
                  <a:cxn ang="0">
                    <a:pos x="8" y="0"/>
                  </a:cxn>
                  <a:cxn ang="0">
                    <a:pos x="4" y="2"/>
                  </a:cxn>
                  <a:cxn ang="0">
                    <a:pos x="0" y="6"/>
                  </a:cxn>
                  <a:cxn ang="0">
                    <a:pos x="0" y="10"/>
                  </a:cxn>
                  <a:cxn ang="0">
                    <a:pos x="0" y="14"/>
                  </a:cxn>
                  <a:cxn ang="0">
                    <a:pos x="0" y="14"/>
                  </a:cxn>
                  <a:cxn ang="0">
                    <a:pos x="2" y="18"/>
                  </a:cxn>
                  <a:cxn ang="0">
                    <a:pos x="4" y="20"/>
                  </a:cxn>
                  <a:cxn ang="0">
                    <a:pos x="10" y="22"/>
                  </a:cxn>
                  <a:cxn ang="0">
                    <a:pos x="10" y="22"/>
                  </a:cxn>
                  <a:cxn ang="0">
                    <a:pos x="14" y="22"/>
                  </a:cxn>
                  <a:cxn ang="0">
                    <a:pos x="14" y="22"/>
                  </a:cxn>
                  <a:cxn ang="0">
                    <a:pos x="16" y="20"/>
                  </a:cxn>
                  <a:cxn ang="0">
                    <a:pos x="20" y="16"/>
                  </a:cxn>
                  <a:cxn ang="0">
                    <a:pos x="20" y="12"/>
                  </a:cxn>
                  <a:cxn ang="0">
                    <a:pos x="20" y="8"/>
                  </a:cxn>
                  <a:cxn ang="0">
                    <a:pos x="20" y="8"/>
                  </a:cxn>
                  <a:cxn ang="0">
                    <a:pos x="20" y="6"/>
                  </a:cxn>
                  <a:cxn ang="0">
                    <a:pos x="16" y="2"/>
                  </a:cxn>
                  <a:cxn ang="0">
                    <a:pos x="10" y="0"/>
                  </a:cxn>
                </a:cxnLst>
                <a:rect l="0" t="0" r="r" b="b"/>
                <a:pathLst>
                  <a:path w="20" h="22">
                    <a:moveTo>
                      <a:pt x="10" y="0"/>
                    </a:moveTo>
                    <a:lnTo>
                      <a:pt x="10" y="0"/>
                    </a:lnTo>
                    <a:lnTo>
                      <a:pt x="8" y="0"/>
                    </a:lnTo>
                    <a:lnTo>
                      <a:pt x="8" y="0"/>
                    </a:lnTo>
                    <a:lnTo>
                      <a:pt x="4" y="2"/>
                    </a:lnTo>
                    <a:lnTo>
                      <a:pt x="0" y="6"/>
                    </a:lnTo>
                    <a:lnTo>
                      <a:pt x="0" y="10"/>
                    </a:lnTo>
                    <a:lnTo>
                      <a:pt x="0" y="14"/>
                    </a:lnTo>
                    <a:lnTo>
                      <a:pt x="0" y="14"/>
                    </a:lnTo>
                    <a:lnTo>
                      <a:pt x="2" y="18"/>
                    </a:lnTo>
                    <a:lnTo>
                      <a:pt x="4" y="20"/>
                    </a:lnTo>
                    <a:lnTo>
                      <a:pt x="10" y="22"/>
                    </a:lnTo>
                    <a:lnTo>
                      <a:pt x="10" y="22"/>
                    </a:lnTo>
                    <a:lnTo>
                      <a:pt x="14" y="22"/>
                    </a:lnTo>
                    <a:lnTo>
                      <a:pt x="14" y="22"/>
                    </a:lnTo>
                    <a:lnTo>
                      <a:pt x="16" y="20"/>
                    </a:lnTo>
                    <a:lnTo>
                      <a:pt x="20" y="16"/>
                    </a:lnTo>
                    <a:lnTo>
                      <a:pt x="20" y="12"/>
                    </a:lnTo>
                    <a:lnTo>
                      <a:pt x="20" y="8"/>
                    </a:lnTo>
                    <a:lnTo>
                      <a:pt x="20" y="8"/>
                    </a:lnTo>
                    <a:lnTo>
                      <a:pt x="20" y="6"/>
                    </a:lnTo>
                    <a:lnTo>
                      <a:pt x="16"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7" name="Freeform 335"/>
              <p:cNvSpPr>
                <a:spLocks/>
              </p:cNvSpPr>
              <p:nvPr/>
            </p:nvSpPr>
            <p:spPr bwMode="auto">
              <a:xfrm>
                <a:off x="5578475" y="5175250"/>
                <a:ext cx="31750" cy="34925"/>
              </a:xfrm>
              <a:custGeom>
                <a:avLst/>
                <a:gdLst/>
                <a:ahLst/>
                <a:cxnLst>
                  <a:cxn ang="0">
                    <a:pos x="10" y="0"/>
                  </a:cxn>
                  <a:cxn ang="0">
                    <a:pos x="10" y="0"/>
                  </a:cxn>
                  <a:cxn ang="0">
                    <a:pos x="8" y="0"/>
                  </a:cxn>
                  <a:cxn ang="0">
                    <a:pos x="8" y="0"/>
                  </a:cxn>
                  <a:cxn ang="0">
                    <a:pos x="4" y="2"/>
                  </a:cxn>
                  <a:cxn ang="0">
                    <a:pos x="0" y="6"/>
                  </a:cxn>
                  <a:cxn ang="0">
                    <a:pos x="0" y="10"/>
                  </a:cxn>
                  <a:cxn ang="0">
                    <a:pos x="0" y="14"/>
                  </a:cxn>
                  <a:cxn ang="0">
                    <a:pos x="0" y="14"/>
                  </a:cxn>
                  <a:cxn ang="0">
                    <a:pos x="2" y="18"/>
                  </a:cxn>
                  <a:cxn ang="0">
                    <a:pos x="4" y="20"/>
                  </a:cxn>
                  <a:cxn ang="0">
                    <a:pos x="10" y="22"/>
                  </a:cxn>
                  <a:cxn ang="0">
                    <a:pos x="10" y="22"/>
                  </a:cxn>
                  <a:cxn ang="0">
                    <a:pos x="14" y="22"/>
                  </a:cxn>
                  <a:cxn ang="0">
                    <a:pos x="14" y="22"/>
                  </a:cxn>
                  <a:cxn ang="0">
                    <a:pos x="16" y="20"/>
                  </a:cxn>
                  <a:cxn ang="0">
                    <a:pos x="20" y="16"/>
                  </a:cxn>
                  <a:cxn ang="0">
                    <a:pos x="20" y="12"/>
                  </a:cxn>
                  <a:cxn ang="0">
                    <a:pos x="20" y="8"/>
                  </a:cxn>
                  <a:cxn ang="0">
                    <a:pos x="20" y="8"/>
                  </a:cxn>
                  <a:cxn ang="0">
                    <a:pos x="20" y="6"/>
                  </a:cxn>
                  <a:cxn ang="0">
                    <a:pos x="16" y="2"/>
                  </a:cxn>
                  <a:cxn ang="0">
                    <a:pos x="10" y="0"/>
                  </a:cxn>
                </a:cxnLst>
                <a:rect l="0" t="0" r="r" b="b"/>
                <a:pathLst>
                  <a:path w="20" h="22">
                    <a:moveTo>
                      <a:pt x="10" y="0"/>
                    </a:moveTo>
                    <a:lnTo>
                      <a:pt x="10" y="0"/>
                    </a:lnTo>
                    <a:lnTo>
                      <a:pt x="8" y="0"/>
                    </a:lnTo>
                    <a:lnTo>
                      <a:pt x="8" y="0"/>
                    </a:lnTo>
                    <a:lnTo>
                      <a:pt x="4" y="2"/>
                    </a:lnTo>
                    <a:lnTo>
                      <a:pt x="0" y="6"/>
                    </a:lnTo>
                    <a:lnTo>
                      <a:pt x="0" y="10"/>
                    </a:lnTo>
                    <a:lnTo>
                      <a:pt x="0" y="14"/>
                    </a:lnTo>
                    <a:lnTo>
                      <a:pt x="0" y="14"/>
                    </a:lnTo>
                    <a:lnTo>
                      <a:pt x="2" y="18"/>
                    </a:lnTo>
                    <a:lnTo>
                      <a:pt x="4" y="20"/>
                    </a:lnTo>
                    <a:lnTo>
                      <a:pt x="10" y="22"/>
                    </a:lnTo>
                    <a:lnTo>
                      <a:pt x="10" y="22"/>
                    </a:lnTo>
                    <a:lnTo>
                      <a:pt x="14" y="22"/>
                    </a:lnTo>
                    <a:lnTo>
                      <a:pt x="14" y="22"/>
                    </a:lnTo>
                    <a:lnTo>
                      <a:pt x="16" y="20"/>
                    </a:lnTo>
                    <a:lnTo>
                      <a:pt x="20" y="16"/>
                    </a:lnTo>
                    <a:lnTo>
                      <a:pt x="20" y="12"/>
                    </a:lnTo>
                    <a:lnTo>
                      <a:pt x="20" y="8"/>
                    </a:lnTo>
                    <a:lnTo>
                      <a:pt x="20" y="8"/>
                    </a:lnTo>
                    <a:lnTo>
                      <a:pt x="20" y="6"/>
                    </a:lnTo>
                    <a:lnTo>
                      <a:pt x="16"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8" name="Freeform 336"/>
              <p:cNvSpPr>
                <a:spLocks/>
              </p:cNvSpPr>
              <p:nvPr/>
            </p:nvSpPr>
            <p:spPr bwMode="auto">
              <a:xfrm>
                <a:off x="5499100" y="5121275"/>
                <a:ext cx="31750" cy="31750"/>
              </a:xfrm>
              <a:custGeom>
                <a:avLst/>
                <a:gdLst/>
                <a:ahLst/>
                <a:cxnLst>
                  <a:cxn ang="0">
                    <a:pos x="10" y="0"/>
                  </a:cxn>
                  <a:cxn ang="0">
                    <a:pos x="10" y="0"/>
                  </a:cxn>
                  <a:cxn ang="0">
                    <a:pos x="6" y="0"/>
                  </a:cxn>
                  <a:cxn ang="0">
                    <a:pos x="6" y="0"/>
                  </a:cxn>
                  <a:cxn ang="0">
                    <a:pos x="4" y="2"/>
                  </a:cxn>
                  <a:cxn ang="0">
                    <a:pos x="0" y="4"/>
                  </a:cxn>
                  <a:cxn ang="0">
                    <a:pos x="0" y="8"/>
                  </a:cxn>
                  <a:cxn ang="0">
                    <a:pos x="0" y="12"/>
                  </a:cxn>
                  <a:cxn ang="0">
                    <a:pos x="0" y="12"/>
                  </a:cxn>
                  <a:cxn ang="0">
                    <a:pos x="4" y="18"/>
                  </a:cxn>
                  <a:cxn ang="0">
                    <a:pos x="10" y="20"/>
                  </a:cxn>
                  <a:cxn ang="0">
                    <a:pos x="10" y="20"/>
                  </a:cxn>
                  <a:cxn ang="0">
                    <a:pos x="12" y="18"/>
                  </a:cxn>
                  <a:cxn ang="0">
                    <a:pos x="12" y="18"/>
                  </a:cxn>
                  <a:cxn ang="0">
                    <a:pos x="16" y="18"/>
                  </a:cxn>
                  <a:cxn ang="0">
                    <a:pos x="18" y="14"/>
                  </a:cxn>
                  <a:cxn ang="0">
                    <a:pos x="20" y="10"/>
                  </a:cxn>
                  <a:cxn ang="0">
                    <a:pos x="18" y="8"/>
                  </a:cxn>
                  <a:cxn ang="0">
                    <a:pos x="18" y="8"/>
                  </a:cxn>
                  <a:cxn ang="0">
                    <a:pos x="16" y="2"/>
                  </a:cxn>
                  <a:cxn ang="0">
                    <a:pos x="10" y="0"/>
                  </a:cxn>
                </a:cxnLst>
                <a:rect l="0" t="0" r="r" b="b"/>
                <a:pathLst>
                  <a:path w="20" h="20">
                    <a:moveTo>
                      <a:pt x="10" y="0"/>
                    </a:moveTo>
                    <a:lnTo>
                      <a:pt x="10" y="0"/>
                    </a:lnTo>
                    <a:lnTo>
                      <a:pt x="6" y="0"/>
                    </a:lnTo>
                    <a:lnTo>
                      <a:pt x="6" y="0"/>
                    </a:lnTo>
                    <a:lnTo>
                      <a:pt x="4" y="2"/>
                    </a:lnTo>
                    <a:lnTo>
                      <a:pt x="0" y="4"/>
                    </a:lnTo>
                    <a:lnTo>
                      <a:pt x="0" y="8"/>
                    </a:lnTo>
                    <a:lnTo>
                      <a:pt x="0" y="12"/>
                    </a:lnTo>
                    <a:lnTo>
                      <a:pt x="0" y="12"/>
                    </a:lnTo>
                    <a:lnTo>
                      <a:pt x="4" y="18"/>
                    </a:lnTo>
                    <a:lnTo>
                      <a:pt x="10" y="20"/>
                    </a:lnTo>
                    <a:lnTo>
                      <a:pt x="10" y="20"/>
                    </a:lnTo>
                    <a:lnTo>
                      <a:pt x="12" y="18"/>
                    </a:lnTo>
                    <a:lnTo>
                      <a:pt x="12" y="18"/>
                    </a:lnTo>
                    <a:lnTo>
                      <a:pt x="16" y="18"/>
                    </a:lnTo>
                    <a:lnTo>
                      <a:pt x="18" y="14"/>
                    </a:lnTo>
                    <a:lnTo>
                      <a:pt x="20" y="10"/>
                    </a:lnTo>
                    <a:lnTo>
                      <a:pt x="18" y="8"/>
                    </a:lnTo>
                    <a:lnTo>
                      <a:pt x="18" y="8"/>
                    </a:lnTo>
                    <a:lnTo>
                      <a:pt x="16"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9" name="Freeform 337"/>
              <p:cNvSpPr>
                <a:spLocks/>
              </p:cNvSpPr>
              <p:nvPr/>
            </p:nvSpPr>
            <p:spPr bwMode="auto">
              <a:xfrm>
                <a:off x="5499100" y="5121275"/>
                <a:ext cx="31750" cy="31750"/>
              </a:xfrm>
              <a:custGeom>
                <a:avLst/>
                <a:gdLst/>
                <a:ahLst/>
                <a:cxnLst>
                  <a:cxn ang="0">
                    <a:pos x="10" y="0"/>
                  </a:cxn>
                  <a:cxn ang="0">
                    <a:pos x="10" y="0"/>
                  </a:cxn>
                  <a:cxn ang="0">
                    <a:pos x="6" y="0"/>
                  </a:cxn>
                  <a:cxn ang="0">
                    <a:pos x="6" y="0"/>
                  </a:cxn>
                  <a:cxn ang="0">
                    <a:pos x="4" y="2"/>
                  </a:cxn>
                  <a:cxn ang="0">
                    <a:pos x="0" y="4"/>
                  </a:cxn>
                  <a:cxn ang="0">
                    <a:pos x="0" y="8"/>
                  </a:cxn>
                  <a:cxn ang="0">
                    <a:pos x="0" y="12"/>
                  </a:cxn>
                  <a:cxn ang="0">
                    <a:pos x="0" y="12"/>
                  </a:cxn>
                  <a:cxn ang="0">
                    <a:pos x="4" y="18"/>
                  </a:cxn>
                  <a:cxn ang="0">
                    <a:pos x="10" y="20"/>
                  </a:cxn>
                  <a:cxn ang="0">
                    <a:pos x="10" y="20"/>
                  </a:cxn>
                  <a:cxn ang="0">
                    <a:pos x="12" y="18"/>
                  </a:cxn>
                  <a:cxn ang="0">
                    <a:pos x="12" y="18"/>
                  </a:cxn>
                  <a:cxn ang="0">
                    <a:pos x="16" y="18"/>
                  </a:cxn>
                  <a:cxn ang="0">
                    <a:pos x="18" y="14"/>
                  </a:cxn>
                  <a:cxn ang="0">
                    <a:pos x="20" y="10"/>
                  </a:cxn>
                  <a:cxn ang="0">
                    <a:pos x="18" y="8"/>
                  </a:cxn>
                  <a:cxn ang="0">
                    <a:pos x="18" y="8"/>
                  </a:cxn>
                  <a:cxn ang="0">
                    <a:pos x="16" y="2"/>
                  </a:cxn>
                  <a:cxn ang="0">
                    <a:pos x="10" y="0"/>
                  </a:cxn>
                </a:cxnLst>
                <a:rect l="0" t="0" r="r" b="b"/>
                <a:pathLst>
                  <a:path w="20" h="20">
                    <a:moveTo>
                      <a:pt x="10" y="0"/>
                    </a:moveTo>
                    <a:lnTo>
                      <a:pt x="10" y="0"/>
                    </a:lnTo>
                    <a:lnTo>
                      <a:pt x="6" y="0"/>
                    </a:lnTo>
                    <a:lnTo>
                      <a:pt x="6" y="0"/>
                    </a:lnTo>
                    <a:lnTo>
                      <a:pt x="4" y="2"/>
                    </a:lnTo>
                    <a:lnTo>
                      <a:pt x="0" y="4"/>
                    </a:lnTo>
                    <a:lnTo>
                      <a:pt x="0" y="8"/>
                    </a:lnTo>
                    <a:lnTo>
                      <a:pt x="0" y="12"/>
                    </a:lnTo>
                    <a:lnTo>
                      <a:pt x="0" y="12"/>
                    </a:lnTo>
                    <a:lnTo>
                      <a:pt x="4" y="18"/>
                    </a:lnTo>
                    <a:lnTo>
                      <a:pt x="10" y="20"/>
                    </a:lnTo>
                    <a:lnTo>
                      <a:pt x="10" y="20"/>
                    </a:lnTo>
                    <a:lnTo>
                      <a:pt x="12" y="18"/>
                    </a:lnTo>
                    <a:lnTo>
                      <a:pt x="12" y="18"/>
                    </a:lnTo>
                    <a:lnTo>
                      <a:pt x="16" y="18"/>
                    </a:lnTo>
                    <a:lnTo>
                      <a:pt x="18" y="14"/>
                    </a:lnTo>
                    <a:lnTo>
                      <a:pt x="20" y="10"/>
                    </a:lnTo>
                    <a:lnTo>
                      <a:pt x="18" y="8"/>
                    </a:lnTo>
                    <a:lnTo>
                      <a:pt x="18" y="8"/>
                    </a:lnTo>
                    <a:lnTo>
                      <a:pt x="16"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0" name="Freeform 338"/>
              <p:cNvSpPr>
                <a:spLocks/>
              </p:cNvSpPr>
              <p:nvPr/>
            </p:nvSpPr>
            <p:spPr bwMode="auto">
              <a:xfrm>
                <a:off x="5429250" y="5051425"/>
                <a:ext cx="28575" cy="28575"/>
              </a:xfrm>
              <a:custGeom>
                <a:avLst/>
                <a:gdLst/>
                <a:ahLst/>
                <a:cxnLst>
                  <a:cxn ang="0">
                    <a:pos x="10" y="0"/>
                  </a:cxn>
                  <a:cxn ang="0">
                    <a:pos x="10" y="0"/>
                  </a:cxn>
                  <a:cxn ang="0">
                    <a:pos x="8" y="2"/>
                  </a:cxn>
                  <a:cxn ang="0">
                    <a:pos x="8" y="2"/>
                  </a:cxn>
                  <a:cxn ang="0">
                    <a:pos x="4" y="2"/>
                  </a:cxn>
                  <a:cxn ang="0">
                    <a:pos x="2" y="6"/>
                  </a:cxn>
                  <a:cxn ang="0">
                    <a:pos x="0" y="8"/>
                  </a:cxn>
                  <a:cxn ang="0">
                    <a:pos x="2" y="12"/>
                  </a:cxn>
                  <a:cxn ang="0">
                    <a:pos x="2" y="12"/>
                  </a:cxn>
                  <a:cxn ang="0">
                    <a:pos x="4" y="16"/>
                  </a:cxn>
                  <a:cxn ang="0">
                    <a:pos x="10" y="18"/>
                  </a:cxn>
                  <a:cxn ang="0">
                    <a:pos x="10" y="18"/>
                  </a:cxn>
                  <a:cxn ang="0">
                    <a:pos x="12" y="18"/>
                  </a:cxn>
                  <a:cxn ang="0">
                    <a:pos x="12" y="18"/>
                  </a:cxn>
                  <a:cxn ang="0">
                    <a:pos x="16" y="16"/>
                  </a:cxn>
                  <a:cxn ang="0">
                    <a:pos x="18" y="14"/>
                  </a:cxn>
                  <a:cxn ang="0">
                    <a:pos x="18" y="10"/>
                  </a:cxn>
                  <a:cxn ang="0">
                    <a:pos x="18" y="8"/>
                  </a:cxn>
                  <a:cxn ang="0">
                    <a:pos x="18" y="8"/>
                  </a:cxn>
                  <a:cxn ang="0">
                    <a:pos x="14" y="2"/>
                  </a:cxn>
                  <a:cxn ang="0">
                    <a:pos x="10" y="0"/>
                  </a:cxn>
                </a:cxnLst>
                <a:rect l="0" t="0" r="r" b="b"/>
                <a:pathLst>
                  <a:path w="18" h="18">
                    <a:moveTo>
                      <a:pt x="10" y="0"/>
                    </a:moveTo>
                    <a:lnTo>
                      <a:pt x="10" y="0"/>
                    </a:lnTo>
                    <a:lnTo>
                      <a:pt x="8" y="2"/>
                    </a:lnTo>
                    <a:lnTo>
                      <a:pt x="8" y="2"/>
                    </a:lnTo>
                    <a:lnTo>
                      <a:pt x="4" y="2"/>
                    </a:lnTo>
                    <a:lnTo>
                      <a:pt x="2" y="6"/>
                    </a:lnTo>
                    <a:lnTo>
                      <a:pt x="0" y="8"/>
                    </a:lnTo>
                    <a:lnTo>
                      <a:pt x="2" y="12"/>
                    </a:lnTo>
                    <a:lnTo>
                      <a:pt x="2" y="12"/>
                    </a:lnTo>
                    <a:lnTo>
                      <a:pt x="4" y="16"/>
                    </a:lnTo>
                    <a:lnTo>
                      <a:pt x="10" y="18"/>
                    </a:lnTo>
                    <a:lnTo>
                      <a:pt x="10" y="18"/>
                    </a:lnTo>
                    <a:lnTo>
                      <a:pt x="12" y="18"/>
                    </a:lnTo>
                    <a:lnTo>
                      <a:pt x="12" y="18"/>
                    </a:lnTo>
                    <a:lnTo>
                      <a:pt x="16" y="16"/>
                    </a:lnTo>
                    <a:lnTo>
                      <a:pt x="18" y="14"/>
                    </a:lnTo>
                    <a:lnTo>
                      <a:pt x="18" y="10"/>
                    </a:lnTo>
                    <a:lnTo>
                      <a:pt x="18" y="8"/>
                    </a:lnTo>
                    <a:lnTo>
                      <a:pt x="18" y="8"/>
                    </a:lnTo>
                    <a:lnTo>
                      <a:pt x="14"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1" name="Freeform 339"/>
              <p:cNvSpPr>
                <a:spLocks/>
              </p:cNvSpPr>
              <p:nvPr/>
            </p:nvSpPr>
            <p:spPr bwMode="auto">
              <a:xfrm>
                <a:off x="5429250" y="5051425"/>
                <a:ext cx="28575" cy="28575"/>
              </a:xfrm>
              <a:custGeom>
                <a:avLst/>
                <a:gdLst/>
                <a:ahLst/>
                <a:cxnLst>
                  <a:cxn ang="0">
                    <a:pos x="10" y="0"/>
                  </a:cxn>
                  <a:cxn ang="0">
                    <a:pos x="10" y="0"/>
                  </a:cxn>
                  <a:cxn ang="0">
                    <a:pos x="8" y="2"/>
                  </a:cxn>
                  <a:cxn ang="0">
                    <a:pos x="8" y="2"/>
                  </a:cxn>
                  <a:cxn ang="0">
                    <a:pos x="4" y="2"/>
                  </a:cxn>
                  <a:cxn ang="0">
                    <a:pos x="2" y="6"/>
                  </a:cxn>
                  <a:cxn ang="0">
                    <a:pos x="0" y="8"/>
                  </a:cxn>
                  <a:cxn ang="0">
                    <a:pos x="2" y="12"/>
                  </a:cxn>
                  <a:cxn ang="0">
                    <a:pos x="2" y="12"/>
                  </a:cxn>
                  <a:cxn ang="0">
                    <a:pos x="4" y="16"/>
                  </a:cxn>
                  <a:cxn ang="0">
                    <a:pos x="10" y="18"/>
                  </a:cxn>
                  <a:cxn ang="0">
                    <a:pos x="10" y="18"/>
                  </a:cxn>
                  <a:cxn ang="0">
                    <a:pos x="12" y="18"/>
                  </a:cxn>
                  <a:cxn ang="0">
                    <a:pos x="12" y="18"/>
                  </a:cxn>
                  <a:cxn ang="0">
                    <a:pos x="16" y="16"/>
                  </a:cxn>
                  <a:cxn ang="0">
                    <a:pos x="18" y="14"/>
                  </a:cxn>
                  <a:cxn ang="0">
                    <a:pos x="18" y="10"/>
                  </a:cxn>
                  <a:cxn ang="0">
                    <a:pos x="18" y="8"/>
                  </a:cxn>
                  <a:cxn ang="0">
                    <a:pos x="18" y="8"/>
                  </a:cxn>
                  <a:cxn ang="0">
                    <a:pos x="14" y="2"/>
                  </a:cxn>
                  <a:cxn ang="0">
                    <a:pos x="10" y="0"/>
                  </a:cxn>
                </a:cxnLst>
                <a:rect l="0" t="0" r="r" b="b"/>
                <a:pathLst>
                  <a:path w="18" h="18">
                    <a:moveTo>
                      <a:pt x="10" y="0"/>
                    </a:moveTo>
                    <a:lnTo>
                      <a:pt x="10" y="0"/>
                    </a:lnTo>
                    <a:lnTo>
                      <a:pt x="8" y="2"/>
                    </a:lnTo>
                    <a:lnTo>
                      <a:pt x="8" y="2"/>
                    </a:lnTo>
                    <a:lnTo>
                      <a:pt x="4" y="2"/>
                    </a:lnTo>
                    <a:lnTo>
                      <a:pt x="2" y="6"/>
                    </a:lnTo>
                    <a:lnTo>
                      <a:pt x="0" y="8"/>
                    </a:lnTo>
                    <a:lnTo>
                      <a:pt x="2" y="12"/>
                    </a:lnTo>
                    <a:lnTo>
                      <a:pt x="2" y="12"/>
                    </a:lnTo>
                    <a:lnTo>
                      <a:pt x="4" y="16"/>
                    </a:lnTo>
                    <a:lnTo>
                      <a:pt x="10" y="18"/>
                    </a:lnTo>
                    <a:lnTo>
                      <a:pt x="10" y="18"/>
                    </a:lnTo>
                    <a:lnTo>
                      <a:pt x="12" y="18"/>
                    </a:lnTo>
                    <a:lnTo>
                      <a:pt x="12" y="18"/>
                    </a:lnTo>
                    <a:lnTo>
                      <a:pt x="16" y="16"/>
                    </a:lnTo>
                    <a:lnTo>
                      <a:pt x="18" y="14"/>
                    </a:lnTo>
                    <a:lnTo>
                      <a:pt x="18" y="10"/>
                    </a:lnTo>
                    <a:lnTo>
                      <a:pt x="18" y="8"/>
                    </a:lnTo>
                    <a:lnTo>
                      <a:pt x="18" y="8"/>
                    </a:lnTo>
                    <a:lnTo>
                      <a:pt x="14"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2" name="Freeform 340"/>
              <p:cNvSpPr>
                <a:spLocks/>
              </p:cNvSpPr>
              <p:nvPr/>
            </p:nvSpPr>
            <p:spPr bwMode="auto">
              <a:xfrm>
                <a:off x="5375275" y="4975225"/>
                <a:ext cx="25400" cy="22225"/>
              </a:xfrm>
              <a:custGeom>
                <a:avLst/>
                <a:gdLst/>
                <a:ahLst/>
                <a:cxnLst>
                  <a:cxn ang="0">
                    <a:pos x="8" y="0"/>
                  </a:cxn>
                  <a:cxn ang="0">
                    <a:pos x="8" y="0"/>
                  </a:cxn>
                  <a:cxn ang="0">
                    <a:pos x="6" y="0"/>
                  </a:cxn>
                  <a:cxn ang="0">
                    <a:pos x="6" y="0"/>
                  </a:cxn>
                  <a:cxn ang="0">
                    <a:pos x="4" y="0"/>
                  </a:cxn>
                  <a:cxn ang="0">
                    <a:pos x="2" y="4"/>
                  </a:cxn>
                  <a:cxn ang="0">
                    <a:pos x="0" y="6"/>
                  </a:cxn>
                  <a:cxn ang="0">
                    <a:pos x="0" y="10"/>
                  </a:cxn>
                  <a:cxn ang="0">
                    <a:pos x="0" y="10"/>
                  </a:cxn>
                  <a:cxn ang="0">
                    <a:pos x="4" y="14"/>
                  </a:cxn>
                  <a:cxn ang="0">
                    <a:pos x="8" y="14"/>
                  </a:cxn>
                  <a:cxn ang="0">
                    <a:pos x="8" y="14"/>
                  </a:cxn>
                  <a:cxn ang="0">
                    <a:pos x="10" y="14"/>
                  </a:cxn>
                  <a:cxn ang="0">
                    <a:pos x="10" y="14"/>
                  </a:cxn>
                  <a:cxn ang="0">
                    <a:pos x="12" y="14"/>
                  </a:cxn>
                  <a:cxn ang="0">
                    <a:pos x="14" y="10"/>
                  </a:cxn>
                  <a:cxn ang="0">
                    <a:pos x="16" y="8"/>
                  </a:cxn>
                  <a:cxn ang="0">
                    <a:pos x="16" y="4"/>
                  </a:cxn>
                  <a:cxn ang="0">
                    <a:pos x="16" y="4"/>
                  </a:cxn>
                  <a:cxn ang="0">
                    <a:pos x="12" y="0"/>
                  </a:cxn>
                  <a:cxn ang="0">
                    <a:pos x="8" y="0"/>
                  </a:cxn>
                </a:cxnLst>
                <a:rect l="0" t="0" r="r" b="b"/>
                <a:pathLst>
                  <a:path w="16" h="14">
                    <a:moveTo>
                      <a:pt x="8" y="0"/>
                    </a:moveTo>
                    <a:lnTo>
                      <a:pt x="8" y="0"/>
                    </a:lnTo>
                    <a:lnTo>
                      <a:pt x="6" y="0"/>
                    </a:lnTo>
                    <a:lnTo>
                      <a:pt x="6" y="0"/>
                    </a:lnTo>
                    <a:lnTo>
                      <a:pt x="4" y="0"/>
                    </a:lnTo>
                    <a:lnTo>
                      <a:pt x="2" y="4"/>
                    </a:lnTo>
                    <a:lnTo>
                      <a:pt x="0" y="6"/>
                    </a:lnTo>
                    <a:lnTo>
                      <a:pt x="0" y="10"/>
                    </a:lnTo>
                    <a:lnTo>
                      <a:pt x="0" y="10"/>
                    </a:lnTo>
                    <a:lnTo>
                      <a:pt x="4" y="14"/>
                    </a:lnTo>
                    <a:lnTo>
                      <a:pt x="8" y="14"/>
                    </a:lnTo>
                    <a:lnTo>
                      <a:pt x="8" y="14"/>
                    </a:lnTo>
                    <a:lnTo>
                      <a:pt x="10" y="14"/>
                    </a:lnTo>
                    <a:lnTo>
                      <a:pt x="10" y="14"/>
                    </a:lnTo>
                    <a:lnTo>
                      <a:pt x="12" y="14"/>
                    </a:lnTo>
                    <a:lnTo>
                      <a:pt x="14" y="10"/>
                    </a:lnTo>
                    <a:lnTo>
                      <a:pt x="16" y="8"/>
                    </a:lnTo>
                    <a:lnTo>
                      <a:pt x="16" y="4"/>
                    </a:lnTo>
                    <a:lnTo>
                      <a:pt x="16" y="4"/>
                    </a:lnTo>
                    <a:lnTo>
                      <a:pt x="12"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3" name="Freeform 341"/>
              <p:cNvSpPr>
                <a:spLocks/>
              </p:cNvSpPr>
              <p:nvPr/>
            </p:nvSpPr>
            <p:spPr bwMode="auto">
              <a:xfrm>
                <a:off x="5375275" y="4975225"/>
                <a:ext cx="25400" cy="22225"/>
              </a:xfrm>
              <a:custGeom>
                <a:avLst/>
                <a:gdLst/>
                <a:ahLst/>
                <a:cxnLst>
                  <a:cxn ang="0">
                    <a:pos x="8" y="0"/>
                  </a:cxn>
                  <a:cxn ang="0">
                    <a:pos x="8" y="0"/>
                  </a:cxn>
                  <a:cxn ang="0">
                    <a:pos x="6" y="0"/>
                  </a:cxn>
                  <a:cxn ang="0">
                    <a:pos x="6" y="0"/>
                  </a:cxn>
                  <a:cxn ang="0">
                    <a:pos x="4" y="0"/>
                  </a:cxn>
                  <a:cxn ang="0">
                    <a:pos x="2" y="4"/>
                  </a:cxn>
                  <a:cxn ang="0">
                    <a:pos x="0" y="6"/>
                  </a:cxn>
                  <a:cxn ang="0">
                    <a:pos x="0" y="10"/>
                  </a:cxn>
                  <a:cxn ang="0">
                    <a:pos x="0" y="10"/>
                  </a:cxn>
                  <a:cxn ang="0">
                    <a:pos x="4" y="14"/>
                  </a:cxn>
                  <a:cxn ang="0">
                    <a:pos x="8" y="14"/>
                  </a:cxn>
                  <a:cxn ang="0">
                    <a:pos x="8" y="14"/>
                  </a:cxn>
                  <a:cxn ang="0">
                    <a:pos x="10" y="14"/>
                  </a:cxn>
                  <a:cxn ang="0">
                    <a:pos x="10" y="14"/>
                  </a:cxn>
                  <a:cxn ang="0">
                    <a:pos x="12" y="14"/>
                  </a:cxn>
                  <a:cxn ang="0">
                    <a:pos x="14" y="10"/>
                  </a:cxn>
                  <a:cxn ang="0">
                    <a:pos x="16" y="8"/>
                  </a:cxn>
                  <a:cxn ang="0">
                    <a:pos x="16" y="4"/>
                  </a:cxn>
                  <a:cxn ang="0">
                    <a:pos x="16" y="4"/>
                  </a:cxn>
                  <a:cxn ang="0">
                    <a:pos x="12" y="0"/>
                  </a:cxn>
                  <a:cxn ang="0">
                    <a:pos x="8" y="0"/>
                  </a:cxn>
                </a:cxnLst>
                <a:rect l="0" t="0" r="r" b="b"/>
                <a:pathLst>
                  <a:path w="16" h="14">
                    <a:moveTo>
                      <a:pt x="8" y="0"/>
                    </a:moveTo>
                    <a:lnTo>
                      <a:pt x="8" y="0"/>
                    </a:lnTo>
                    <a:lnTo>
                      <a:pt x="6" y="0"/>
                    </a:lnTo>
                    <a:lnTo>
                      <a:pt x="6" y="0"/>
                    </a:lnTo>
                    <a:lnTo>
                      <a:pt x="4" y="0"/>
                    </a:lnTo>
                    <a:lnTo>
                      <a:pt x="2" y="4"/>
                    </a:lnTo>
                    <a:lnTo>
                      <a:pt x="0" y="6"/>
                    </a:lnTo>
                    <a:lnTo>
                      <a:pt x="0" y="10"/>
                    </a:lnTo>
                    <a:lnTo>
                      <a:pt x="0" y="10"/>
                    </a:lnTo>
                    <a:lnTo>
                      <a:pt x="4" y="14"/>
                    </a:lnTo>
                    <a:lnTo>
                      <a:pt x="8" y="14"/>
                    </a:lnTo>
                    <a:lnTo>
                      <a:pt x="8" y="14"/>
                    </a:lnTo>
                    <a:lnTo>
                      <a:pt x="10" y="14"/>
                    </a:lnTo>
                    <a:lnTo>
                      <a:pt x="10" y="14"/>
                    </a:lnTo>
                    <a:lnTo>
                      <a:pt x="12" y="14"/>
                    </a:lnTo>
                    <a:lnTo>
                      <a:pt x="14" y="10"/>
                    </a:lnTo>
                    <a:lnTo>
                      <a:pt x="16" y="8"/>
                    </a:lnTo>
                    <a:lnTo>
                      <a:pt x="16" y="4"/>
                    </a:lnTo>
                    <a:lnTo>
                      <a:pt x="16" y="4"/>
                    </a:lnTo>
                    <a:lnTo>
                      <a:pt x="12"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4" name="Freeform 342"/>
              <p:cNvSpPr>
                <a:spLocks/>
              </p:cNvSpPr>
              <p:nvPr/>
            </p:nvSpPr>
            <p:spPr bwMode="auto">
              <a:xfrm>
                <a:off x="5337175" y="4886325"/>
                <a:ext cx="19050" cy="22225"/>
              </a:xfrm>
              <a:custGeom>
                <a:avLst/>
                <a:gdLst/>
                <a:ahLst/>
                <a:cxnLst>
                  <a:cxn ang="0">
                    <a:pos x="6" y="0"/>
                  </a:cxn>
                  <a:cxn ang="0">
                    <a:pos x="6" y="0"/>
                  </a:cxn>
                  <a:cxn ang="0">
                    <a:pos x="4" y="0"/>
                  </a:cxn>
                  <a:cxn ang="0">
                    <a:pos x="4" y="0"/>
                  </a:cxn>
                  <a:cxn ang="0">
                    <a:pos x="0" y="4"/>
                  </a:cxn>
                  <a:cxn ang="0">
                    <a:pos x="0" y="8"/>
                  </a:cxn>
                  <a:cxn ang="0">
                    <a:pos x="0" y="8"/>
                  </a:cxn>
                  <a:cxn ang="0">
                    <a:pos x="2" y="12"/>
                  </a:cxn>
                  <a:cxn ang="0">
                    <a:pos x="6" y="14"/>
                  </a:cxn>
                  <a:cxn ang="0">
                    <a:pos x="6" y="14"/>
                  </a:cxn>
                  <a:cxn ang="0">
                    <a:pos x="8" y="14"/>
                  </a:cxn>
                  <a:cxn ang="0">
                    <a:pos x="8" y="14"/>
                  </a:cxn>
                  <a:cxn ang="0">
                    <a:pos x="12" y="10"/>
                  </a:cxn>
                  <a:cxn ang="0">
                    <a:pos x="12" y="4"/>
                  </a:cxn>
                  <a:cxn ang="0">
                    <a:pos x="12" y="4"/>
                  </a:cxn>
                  <a:cxn ang="0">
                    <a:pos x="10" y="2"/>
                  </a:cxn>
                  <a:cxn ang="0">
                    <a:pos x="6" y="0"/>
                  </a:cxn>
                </a:cxnLst>
                <a:rect l="0" t="0" r="r" b="b"/>
                <a:pathLst>
                  <a:path w="12" h="14">
                    <a:moveTo>
                      <a:pt x="6" y="0"/>
                    </a:moveTo>
                    <a:lnTo>
                      <a:pt x="6" y="0"/>
                    </a:lnTo>
                    <a:lnTo>
                      <a:pt x="4" y="0"/>
                    </a:lnTo>
                    <a:lnTo>
                      <a:pt x="4" y="0"/>
                    </a:lnTo>
                    <a:lnTo>
                      <a:pt x="0" y="4"/>
                    </a:lnTo>
                    <a:lnTo>
                      <a:pt x="0" y="8"/>
                    </a:lnTo>
                    <a:lnTo>
                      <a:pt x="0" y="8"/>
                    </a:lnTo>
                    <a:lnTo>
                      <a:pt x="2" y="12"/>
                    </a:lnTo>
                    <a:lnTo>
                      <a:pt x="6" y="14"/>
                    </a:lnTo>
                    <a:lnTo>
                      <a:pt x="6" y="14"/>
                    </a:lnTo>
                    <a:lnTo>
                      <a:pt x="8" y="14"/>
                    </a:lnTo>
                    <a:lnTo>
                      <a:pt x="8" y="14"/>
                    </a:lnTo>
                    <a:lnTo>
                      <a:pt x="12" y="10"/>
                    </a:lnTo>
                    <a:lnTo>
                      <a:pt x="12" y="4"/>
                    </a:lnTo>
                    <a:lnTo>
                      <a:pt x="12" y="4"/>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5" name="Freeform 343"/>
              <p:cNvSpPr>
                <a:spLocks/>
              </p:cNvSpPr>
              <p:nvPr/>
            </p:nvSpPr>
            <p:spPr bwMode="auto">
              <a:xfrm>
                <a:off x="5337175" y="4886325"/>
                <a:ext cx="19050" cy="22225"/>
              </a:xfrm>
              <a:custGeom>
                <a:avLst/>
                <a:gdLst/>
                <a:ahLst/>
                <a:cxnLst>
                  <a:cxn ang="0">
                    <a:pos x="6" y="0"/>
                  </a:cxn>
                  <a:cxn ang="0">
                    <a:pos x="6" y="0"/>
                  </a:cxn>
                  <a:cxn ang="0">
                    <a:pos x="4" y="0"/>
                  </a:cxn>
                  <a:cxn ang="0">
                    <a:pos x="4" y="0"/>
                  </a:cxn>
                  <a:cxn ang="0">
                    <a:pos x="0" y="4"/>
                  </a:cxn>
                  <a:cxn ang="0">
                    <a:pos x="0" y="8"/>
                  </a:cxn>
                  <a:cxn ang="0">
                    <a:pos x="0" y="8"/>
                  </a:cxn>
                  <a:cxn ang="0">
                    <a:pos x="2" y="12"/>
                  </a:cxn>
                  <a:cxn ang="0">
                    <a:pos x="6" y="14"/>
                  </a:cxn>
                  <a:cxn ang="0">
                    <a:pos x="6" y="14"/>
                  </a:cxn>
                  <a:cxn ang="0">
                    <a:pos x="8" y="14"/>
                  </a:cxn>
                  <a:cxn ang="0">
                    <a:pos x="8" y="14"/>
                  </a:cxn>
                  <a:cxn ang="0">
                    <a:pos x="12" y="10"/>
                  </a:cxn>
                  <a:cxn ang="0">
                    <a:pos x="12" y="4"/>
                  </a:cxn>
                  <a:cxn ang="0">
                    <a:pos x="12" y="4"/>
                  </a:cxn>
                  <a:cxn ang="0">
                    <a:pos x="10" y="2"/>
                  </a:cxn>
                  <a:cxn ang="0">
                    <a:pos x="6" y="0"/>
                  </a:cxn>
                </a:cxnLst>
                <a:rect l="0" t="0" r="r" b="b"/>
                <a:pathLst>
                  <a:path w="12" h="14">
                    <a:moveTo>
                      <a:pt x="6" y="0"/>
                    </a:moveTo>
                    <a:lnTo>
                      <a:pt x="6" y="0"/>
                    </a:lnTo>
                    <a:lnTo>
                      <a:pt x="4" y="0"/>
                    </a:lnTo>
                    <a:lnTo>
                      <a:pt x="4" y="0"/>
                    </a:lnTo>
                    <a:lnTo>
                      <a:pt x="0" y="4"/>
                    </a:lnTo>
                    <a:lnTo>
                      <a:pt x="0" y="8"/>
                    </a:lnTo>
                    <a:lnTo>
                      <a:pt x="0" y="8"/>
                    </a:lnTo>
                    <a:lnTo>
                      <a:pt x="2" y="12"/>
                    </a:lnTo>
                    <a:lnTo>
                      <a:pt x="6" y="14"/>
                    </a:lnTo>
                    <a:lnTo>
                      <a:pt x="6" y="14"/>
                    </a:lnTo>
                    <a:lnTo>
                      <a:pt x="8" y="14"/>
                    </a:lnTo>
                    <a:lnTo>
                      <a:pt x="8" y="14"/>
                    </a:lnTo>
                    <a:lnTo>
                      <a:pt x="12" y="10"/>
                    </a:lnTo>
                    <a:lnTo>
                      <a:pt x="12" y="4"/>
                    </a:lnTo>
                    <a:lnTo>
                      <a:pt x="12" y="4"/>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6" name="Freeform 344"/>
              <p:cNvSpPr>
                <a:spLocks/>
              </p:cNvSpPr>
              <p:nvPr/>
            </p:nvSpPr>
            <p:spPr bwMode="auto">
              <a:xfrm>
                <a:off x="5311775" y="4791075"/>
                <a:ext cx="19050" cy="22225"/>
              </a:xfrm>
              <a:custGeom>
                <a:avLst/>
                <a:gdLst/>
                <a:ahLst/>
                <a:cxnLst>
                  <a:cxn ang="0">
                    <a:pos x="6" y="0"/>
                  </a:cxn>
                  <a:cxn ang="0">
                    <a:pos x="6" y="0"/>
                  </a:cxn>
                  <a:cxn ang="0">
                    <a:pos x="4" y="0"/>
                  </a:cxn>
                  <a:cxn ang="0">
                    <a:pos x="4" y="0"/>
                  </a:cxn>
                  <a:cxn ang="0">
                    <a:pos x="0" y="4"/>
                  </a:cxn>
                  <a:cxn ang="0">
                    <a:pos x="0" y="8"/>
                  </a:cxn>
                  <a:cxn ang="0">
                    <a:pos x="0" y="8"/>
                  </a:cxn>
                  <a:cxn ang="0">
                    <a:pos x="2" y="12"/>
                  </a:cxn>
                  <a:cxn ang="0">
                    <a:pos x="6" y="14"/>
                  </a:cxn>
                  <a:cxn ang="0">
                    <a:pos x="6" y="14"/>
                  </a:cxn>
                  <a:cxn ang="0">
                    <a:pos x="8" y="14"/>
                  </a:cxn>
                  <a:cxn ang="0">
                    <a:pos x="8" y="14"/>
                  </a:cxn>
                  <a:cxn ang="0">
                    <a:pos x="12" y="10"/>
                  </a:cxn>
                  <a:cxn ang="0">
                    <a:pos x="12" y="6"/>
                  </a:cxn>
                  <a:cxn ang="0">
                    <a:pos x="12" y="6"/>
                  </a:cxn>
                  <a:cxn ang="0">
                    <a:pos x="10" y="2"/>
                  </a:cxn>
                  <a:cxn ang="0">
                    <a:pos x="6" y="0"/>
                  </a:cxn>
                </a:cxnLst>
                <a:rect l="0" t="0" r="r" b="b"/>
                <a:pathLst>
                  <a:path w="12" h="14">
                    <a:moveTo>
                      <a:pt x="6" y="0"/>
                    </a:moveTo>
                    <a:lnTo>
                      <a:pt x="6" y="0"/>
                    </a:lnTo>
                    <a:lnTo>
                      <a:pt x="4" y="0"/>
                    </a:lnTo>
                    <a:lnTo>
                      <a:pt x="4" y="0"/>
                    </a:lnTo>
                    <a:lnTo>
                      <a:pt x="0" y="4"/>
                    </a:lnTo>
                    <a:lnTo>
                      <a:pt x="0" y="8"/>
                    </a:lnTo>
                    <a:lnTo>
                      <a:pt x="0" y="8"/>
                    </a:lnTo>
                    <a:lnTo>
                      <a:pt x="2" y="12"/>
                    </a:lnTo>
                    <a:lnTo>
                      <a:pt x="6" y="14"/>
                    </a:lnTo>
                    <a:lnTo>
                      <a:pt x="6" y="14"/>
                    </a:lnTo>
                    <a:lnTo>
                      <a:pt x="8" y="14"/>
                    </a:lnTo>
                    <a:lnTo>
                      <a:pt x="8" y="14"/>
                    </a:lnTo>
                    <a:lnTo>
                      <a:pt x="12" y="10"/>
                    </a:lnTo>
                    <a:lnTo>
                      <a:pt x="12" y="6"/>
                    </a:lnTo>
                    <a:lnTo>
                      <a:pt x="12" y="6"/>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7" name="Freeform 345"/>
              <p:cNvSpPr>
                <a:spLocks/>
              </p:cNvSpPr>
              <p:nvPr/>
            </p:nvSpPr>
            <p:spPr bwMode="auto">
              <a:xfrm>
                <a:off x="5311775" y="4791075"/>
                <a:ext cx="19050" cy="22225"/>
              </a:xfrm>
              <a:custGeom>
                <a:avLst/>
                <a:gdLst/>
                <a:ahLst/>
                <a:cxnLst>
                  <a:cxn ang="0">
                    <a:pos x="6" y="0"/>
                  </a:cxn>
                  <a:cxn ang="0">
                    <a:pos x="6" y="0"/>
                  </a:cxn>
                  <a:cxn ang="0">
                    <a:pos x="4" y="0"/>
                  </a:cxn>
                  <a:cxn ang="0">
                    <a:pos x="4" y="0"/>
                  </a:cxn>
                  <a:cxn ang="0">
                    <a:pos x="0" y="4"/>
                  </a:cxn>
                  <a:cxn ang="0">
                    <a:pos x="0" y="8"/>
                  </a:cxn>
                  <a:cxn ang="0">
                    <a:pos x="0" y="8"/>
                  </a:cxn>
                  <a:cxn ang="0">
                    <a:pos x="2" y="12"/>
                  </a:cxn>
                  <a:cxn ang="0">
                    <a:pos x="6" y="14"/>
                  </a:cxn>
                  <a:cxn ang="0">
                    <a:pos x="6" y="14"/>
                  </a:cxn>
                  <a:cxn ang="0">
                    <a:pos x="8" y="14"/>
                  </a:cxn>
                  <a:cxn ang="0">
                    <a:pos x="8" y="14"/>
                  </a:cxn>
                  <a:cxn ang="0">
                    <a:pos x="12" y="10"/>
                  </a:cxn>
                  <a:cxn ang="0">
                    <a:pos x="12" y="6"/>
                  </a:cxn>
                  <a:cxn ang="0">
                    <a:pos x="12" y="6"/>
                  </a:cxn>
                  <a:cxn ang="0">
                    <a:pos x="10" y="2"/>
                  </a:cxn>
                  <a:cxn ang="0">
                    <a:pos x="6" y="0"/>
                  </a:cxn>
                </a:cxnLst>
                <a:rect l="0" t="0" r="r" b="b"/>
                <a:pathLst>
                  <a:path w="12" h="14">
                    <a:moveTo>
                      <a:pt x="6" y="0"/>
                    </a:moveTo>
                    <a:lnTo>
                      <a:pt x="6" y="0"/>
                    </a:lnTo>
                    <a:lnTo>
                      <a:pt x="4" y="0"/>
                    </a:lnTo>
                    <a:lnTo>
                      <a:pt x="4" y="0"/>
                    </a:lnTo>
                    <a:lnTo>
                      <a:pt x="0" y="4"/>
                    </a:lnTo>
                    <a:lnTo>
                      <a:pt x="0" y="8"/>
                    </a:lnTo>
                    <a:lnTo>
                      <a:pt x="0" y="8"/>
                    </a:lnTo>
                    <a:lnTo>
                      <a:pt x="2" y="12"/>
                    </a:lnTo>
                    <a:lnTo>
                      <a:pt x="6" y="14"/>
                    </a:lnTo>
                    <a:lnTo>
                      <a:pt x="6" y="14"/>
                    </a:lnTo>
                    <a:lnTo>
                      <a:pt x="8" y="14"/>
                    </a:lnTo>
                    <a:lnTo>
                      <a:pt x="8" y="14"/>
                    </a:lnTo>
                    <a:lnTo>
                      <a:pt x="12" y="10"/>
                    </a:lnTo>
                    <a:lnTo>
                      <a:pt x="12" y="6"/>
                    </a:lnTo>
                    <a:lnTo>
                      <a:pt x="12" y="6"/>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8" name="Freeform 346"/>
              <p:cNvSpPr>
                <a:spLocks/>
              </p:cNvSpPr>
              <p:nvPr/>
            </p:nvSpPr>
            <p:spPr bwMode="auto">
              <a:xfrm>
                <a:off x="6045200" y="5207000"/>
                <a:ext cx="50800" cy="53975"/>
              </a:xfrm>
              <a:custGeom>
                <a:avLst/>
                <a:gdLst/>
                <a:ahLst/>
                <a:cxnLst>
                  <a:cxn ang="0">
                    <a:pos x="16" y="0"/>
                  </a:cxn>
                  <a:cxn ang="0">
                    <a:pos x="16" y="0"/>
                  </a:cxn>
                  <a:cxn ang="0">
                    <a:pos x="12" y="2"/>
                  </a:cxn>
                  <a:cxn ang="0">
                    <a:pos x="12" y="2"/>
                  </a:cxn>
                  <a:cxn ang="0">
                    <a:pos x="6" y="4"/>
                  </a:cxn>
                  <a:cxn ang="0">
                    <a:pos x="2" y="10"/>
                  </a:cxn>
                  <a:cxn ang="0">
                    <a:pos x="0" y="16"/>
                  </a:cxn>
                  <a:cxn ang="0">
                    <a:pos x="0" y="22"/>
                  </a:cxn>
                  <a:cxn ang="0">
                    <a:pos x="0" y="22"/>
                  </a:cxn>
                  <a:cxn ang="0">
                    <a:pos x="2" y="26"/>
                  </a:cxn>
                  <a:cxn ang="0">
                    <a:pos x="6" y="30"/>
                  </a:cxn>
                  <a:cxn ang="0">
                    <a:pos x="10" y="32"/>
                  </a:cxn>
                  <a:cxn ang="0">
                    <a:pos x="16" y="34"/>
                  </a:cxn>
                  <a:cxn ang="0">
                    <a:pos x="16" y="34"/>
                  </a:cxn>
                  <a:cxn ang="0">
                    <a:pos x="20" y="34"/>
                  </a:cxn>
                  <a:cxn ang="0">
                    <a:pos x="20" y="34"/>
                  </a:cxn>
                  <a:cxn ang="0">
                    <a:pos x="26" y="30"/>
                  </a:cxn>
                  <a:cxn ang="0">
                    <a:pos x="30" y="26"/>
                  </a:cxn>
                  <a:cxn ang="0">
                    <a:pos x="32" y="20"/>
                  </a:cxn>
                  <a:cxn ang="0">
                    <a:pos x="32" y="14"/>
                  </a:cxn>
                  <a:cxn ang="0">
                    <a:pos x="32" y="14"/>
                  </a:cxn>
                  <a:cxn ang="0">
                    <a:pos x="30" y="8"/>
                  </a:cxn>
                  <a:cxn ang="0">
                    <a:pos x="26" y="4"/>
                  </a:cxn>
                  <a:cxn ang="0">
                    <a:pos x="20" y="2"/>
                  </a:cxn>
                  <a:cxn ang="0">
                    <a:pos x="16" y="0"/>
                  </a:cxn>
                </a:cxnLst>
                <a:rect l="0" t="0" r="r" b="b"/>
                <a:pathLst>
                  <a:path w="32" h="34">
                    <a:moveTo>
                      <a:pt x="16" y="0"/>
                    </a:moveTo>
                    <a:lnTo>
                      <a:pt x="16" y="0"/>
                    </a:lnTo>
                    <a:lnTo>
                      <a:pt x="12" y="2"/>
                    </a:lnTo>
                    <a:lnTo>
                      <a:pt x="12" y="2"/>
                    </a:lnTo>
                    <a:lnTo>
                      <a:pt x="6" y="4"/>
                    </a:lnTo>
                    <a:lnTo>
                      <a:pt x="2" y="10"/>
                    </a:lnTo>
                    <a:lnTo>
                      <a:pt x="0" y="16"/>
                    </a:lnTo>
                    <a:lnTo>
                      <a:pt x="0" y="22"/>
                    </a:lnTo>
                    <a:lnTo>
                      <a:pt x="0" y="22"/>
                    </a:lnTo>
                    <a:lnTo>
                      <a:pt x="2" y="26"/>
                    </a:lnTo>
                    <a:lnTo>
                      <a:pt x="6" y="30"/>
                    </a:lnTo>
                    <a:lnTo>
                      <a:pt x="10" y="32"/>
                    </a:lnTo>
                    <a:lnTo>
                      <a:pt x="16" y="34"/>
                    </a:lnTo>
                    <a:lnTo>
                      <a:pt x="16" y="34"/>
                    </a:lnTo>
                    <a:lnTo>
                      <a:pt x="20" y="34"/>
                    </a:lnTo>
                    <a:lnTo>
                      <a:pt x="20" y="34"/>
                    </a:lnTo>
                    <a:lnTo>
                      <a:pt x="26" y="30"/>
                    </a:lnTo>
                    <a:lnTo>
                      <a:pt x="30" y="26"/>
                    </a:lnTo>
                    <a:lnTo>
                      <a:pt x="32" y="20"/>
                    </a:lnTo>
                    <a:lnTo>
                      <a:pt x="32" y="14"/>
                    </a:lnTo>
                    <a:lnTo>
                      <a:pt x="32" y="14"/>
                    </a:lnTo>
                    <a:lnTo>
                      <a:pt x="30" y="8"/>
                    </a:lnTo>
                    <a:lnTo>
                      <a:pt x="26" y="4"/>
                    </a:lnTo>
                    <a:lnTo>
                      <a:pt x="20" y="2"/>
                    </a:lnTo>
                    <a:lnTo>
                      <a:pt x="1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9" name="Freeform 347"/>
              <p:cNvSpPr>
                <a:spLocks/>
              </p:cNvSpPr>
              <p:nvPr/>
            </p:nvSpPr>
            <p:spPr bwMode="auto">
              <a:xfrm>
                <a:off x="6045200" y="5207000"/>
                <a:ext cx="50800" cy="53975"/>
              </a:xfrm>
              <a:custGeom>
                <a:avLst/>
                <a:gdLst/>
                <a:ahLst/>
                <a:cxnLst>
                  <a:cxn ang="0">
                    <a:pos x="16" y="0"/>
                  </a:cxn>
                  <a:cxn ang="0">
                    <a:pos x="16" y="0"/>
                  </a:cxn>
                  <a:cxn ang="0">
                    <a:pos x="12" y="2"/>
                  </a:cxn>
                  <a:cxn ang="0">
                    <a:pos x="12" y="2"/>
                  </a:cxn>
                  <a:cxn ang="0">
                    <a:pos x="6" y="4"/>
                  </a:cxn>
                  <a:cxn ang="0">
                    <a:pos x="2" y="10"/>
                  </a:cxn>
                  <a:cxn ang="0">
                    <a:pos x="0" y="16"/>
                  </a:cxn>
                  <a:cxn ang="0">
                    <a:pos x="0" y="22"/>
                  </a:cxn>
                  <a:cxn ang="0">
                    <a:pos x="0" y="22"/>
                  </a:cxn>
                  <a:cxn ang="0">
                    <a:pos x="2" y="26"/>
                  </a:cxn>
                  <a:cxn ang="0">
                    <a:pos x="6" y="30"/>
                  </a:cxn>
                  <a:cxn ang="0">
                    <a:pos x="10" y="32"/>
                  </a:cxn>
                  <a:cxn ang="0">
                    <a:pos x="16" y="34"/>
                  </a:cxn>
                  <a:cxn ang="0">
                    <a:pos x="16" y="34"/>
                  </a:cxn>
                  <a:cxn ang="0">
                    <a:pos x="20" y="34"/>
                  </a:cxn>
                  <a:cxn ang="0">
                    <a:pos x="20" y="34"/>
                  </a:cxn>
                  <a:cxn ang="0">
                    <a:pos x="26" y="30"/>
                  </a:cxn>
                  <a:cxn ang="0">
                    <a:pos x="30" y="26"/>
                  </a:cxn>
                  <a:cxn ang="0">
                    <a:pos x="32" y="20"/>
                  </a:cxn>
                  <a:cxn ang="0">
                    <a:pos x="32" y="14"/>
                  </a:cxn>
                  <a:cxn ang="0">
                    <a:pos x="32" y="14"/>
                  </a:cxn>
                  <a:cxn ang="0">
                    <a:pos x="30" y="8"/>
                  </a:cxn>
                  <a:cxn ang="0">
                    <a:pos x="26" y="4"/>
                  </a:cxn>
                  <a:cxn ang="0">
                    <a:pos x="20" y="2"/>
                  </a:cxn>
                  <a:cxn ang="0">
                    <a:pos x="16" y="0"/>
                  </a:cxn>
                </a:cxnLst>
                <a:rect l="0" t="0" r="r" b="b"/>
                <a:pathLst>
                  <a:path w="32" h="34">
                    <a:moveTo>
                      <a:pt x="16" y="0"/>
                    </a:moveTo>
                    <a:lnTo>
                      <a:pt x="16" y="0"/>
                    </a:lnTo>
                    <a:lnTo>
                      <a:pt x="12" y="2"/>
                    </a:lnTo>
                    <a:lnTo>
                      <a:pt x="12" y="2"/>
                    </a:lnTo>
                    <a:lnTo>
                      <a:pt x="6" y="4"/>
                    </a:lnTo>
                    <a:lnTo>
                      <a:pt x="2" y="10"/>
                    </a:lnTo>
                    <a:lnTo>
                      <a:pt x="0" y="16"/>
                    </a:lnTo>
                    <a:lnTo>
                      <a:pt x="0" y="22"/>
                    </a:lnTo>
                    <a:lnTo>
                      <a:pt x="0" y="22"/>
                    </a:lnTo>
                    <a:lnTo>
                      <a:pt x="2" y="26"/>
                    </a:lnTo>
                    <a:lnTo>
                      <a:pt x="6" y="30"/>
                    </a:lnTo>
                    <a:lnTo>
                      <a:pt x="10" y="32"/>
                    </a:lnTo>
                    <a:lnTo>
                      <a:pt x="16" y="34"/>
                    </a:lnTo>
                    <a:lnTo>
                      <a:pt x="16" y="34"/>
                    </a:lnTo>
                    <a:lnTo>
                      <a:pt x="20" y="34"/>
                    </a:lnTo>
                    <a:lnTo>
                      <a:pt x="20" y="34"/>
                    </a:lnTo>
                    <a:lnTo>
                      <a:pt x="26" y="30"/>
                    </a:lnTo>
                    <a:lnTo>
                      <a:pt x="30" y="26"/>
                    </a:lnTo>
                    <a:lnTo>
                      <a:pt x="32" y="20"/>
                    </a:lnTo>
                    <a:lnTo>
                      <a:pt x="32" y="14"/>
                    </a:lnTo>
                    <a:lnTo>
                      <a:pt x="32" y="14"/>
                    </a:lnTo>
                    <a:lnTo>
                      <a:pt x="30" y="8"/>
                    </a:lnTo>
                    <a:lnTo>
                      <a:pt x="26" y="4"/>
                    </a:lnTo>
                    <a:lnTo>
                      <a:pt x="20" y="2"/>
                    </a:lnTo>
                    <a:lnTo>
                      <a:pt x="1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0" name="Freeform 348"/>
              <p:cNvSpPr>
                <a:spLocks/>
              </p:cNvSpPr>
              <p:nvPr/>
            </p:nvSpPr>
            <p:spPr bwMode="auto">
              <a:xfrm>
                <a:off x="6137275" y="5168900"/>
                <a:ext cx="44450" cy="47625"/>
              </a:xfrm>
              <a:custGeom>
                <a:avLst/>
                <a:gdLst/>
                <a:ahLst/>
                <a:cxnLst>
                  <a:cxn ang="0">
                    <a:pos x="14" y="0"/>
                  </a:cxn>
                  <a:cxn ang="0">
                    <a:pos x="14" y="0"/>
                  </a:cxn>
                  <a:cxn ang="0">
                    <a:pos x="10" y="0"/>
                  </a:cxn>
                  <a:cxn ang="0">
                    <a:pos x="10" y="0"/>
                  </a:cxn>
                  <a:cxn ang="0">
                    <a:pos x="4" y="4"/>
                  </a:cxn>
                  <a:cxn ang="0">
                    <a:pos x="0" y="8"/>
                  </a:cxn>
                  <a:cxn ang="0">
                    <a:pos x="0" y="14"/>
                  </a:cxn>
                  <a:cxn ang="0">
                    <a:pos x="0" y="18"/>
                  </a:cxn>
                  <a:cxn ang="0">
                    <a:pos x="0" y="18"/>
                  </a:cxn>
                  <a:cxn ang="0">
                    <a:pos x="2" y="24"/>
                  </a:cxn>
                  <a:cxn ang="0">
                    <a:pos x="4" y="26"/>
                  </a:cxn>
                  <a:cxn ang="0">
                    <a:pos x="8" y="30"/>
                  </a:cxn>
                  <a:cxn ang="0">
                    <a:pos x="14" y="30"/>
                  </a:cxn>
                  <a:cxn ang="0">
                    <a:pos x="14" y="30"/>
                  </a:cxn>
                  <a:cxn ang="0">
                    <a:pos x="18" y="30"/>
                  </a:cxn>
                  <a:cxn ang="0">
                    <a:pos x="18" y="30"/>
                  </a:cxn>
                  <a:cxn ang="0">
                    <a:pos x="22" y="26"/>
                  </a:cxn>
                  <a:cxn ang="0">
                    <a:pos x="26" y="22"/>
                  </a:cxn>
                  <a:cxn ang="0">
                    <a:pos x="28" y="18"/>
                  </a:cxn>
                  <a:cxn ang="0">
                    <a:pos x="28" y="12"/>
                  </a:cxn>
                  <a:cxn ang="0">
                    <a:pos x="28" y="12"/>
                  </a:cxn>
                  <a:cxn ang="0">
                    <a:pos x="26" y="6"/>
                  </a:cxn>
                  <a:cxn ang="0">
                    <a:pos x="22" y="4"/>
                  </a:cxn>
                  <a:cxn ang="0">
                    <a:pos x="18" y="2"/>
                  </a:cxn>
                  <a:cxn ang="0">
                    <a:pos x="14" y="0"/>
                  </a:cxn>
                </a:cxnLst>
                <a:rect l="0" t="0" r="r" b="b"/>
                <a:pathLst>
                  <a:path w="28" h="30">
                    <a:moveTo>
                      <a:pt x="14" y="0"/>
                    </a:moveTo>
                    <a:lnTo>
                      <a:pt x="14" y="0"/>
                    </a:lnTo>
                    <a:lnTo>
                      <a:pt x="10" y="0"/>
                    </a:lnTo>
                    <a:lnTo>
                      <a:pt x="10" y="0"/>
                    </a:lnTo>
                    <a:lnTo>
                      <a:pt x="4" y="4"/>
                    </a:lnTo>
                    <a:lnTo>
                      <a:pt x="0" y="8"/>
                    </a:lnTo>
                    <a:lnTo>
                      <a:pt x="0" y="14"/>
                    </a:lnTo>
                    <a:lnTo>
                      <a:pt x="0" y="18"/>
                    </a:lnTo>
                    <a:lnTo>
                      <a:pt x="0" y="18"/>
                    </a:lnTo>
                    <a:lnTo>
                      <a:pt x="2" y="24"/>
                    </a:lnTo>
                    <a:lnTo>
                      <a:pt x="4" y="26"/>
                    </a:lnTo>
                    <a:lnTo>
                      <a:pt x="8" y="30"/>
                    </a:lnTo>
                    <a:lnTo>
                      <a:pt x="14" y="30"/>
                    </a:lnTo>
                    <a:lnTo>
                      <a:pt x="14" y="30"/>
                    </a:lnTo>
                    <a:lnTo>
                      <a:pt x="18" y="30"/>
                    </a:lnTo>
                    <a:lnTo>
                      <a:pt x="18" y="30"/>
                    </a:lnTo>
                    <a:lnTo>
                      <a:pt x="22" y="26"/>
                    </a:lnTo>
                    <a:lnTo>
                      <a:pt x="26" y="22"/>
                    </a:lnTo>
                    <a:lnTo>
                      <a:pt x="28" y="18"/>
                    </a:lnTo>
                    <a:lnTo>
                      <a:pt x="28" y="12"/>
                    </a:lnTo>
                    <a:lnTo>
                      <a:pt x="28" y="12"/>
                    </a:lnTo>
                    <a:lnTo>
                      <a:pt x="26" y="6"/>
                    </a:lnTo>
                    <a:lnTo>
                      <a:pt x="22" y="4"/>
                    </a:lnTo>
                    <a:lnTo>
                      <a:pt x="18" y="2"/>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1" name="Freeform 349"/>
              <p:cNvSpPr>
                <a:spLocks/>
              </p:cNvSpPr>
              <p:nvPr/>
            </p:nvSpPr>
            <p:spPr bwMode="auto">
              <a:xfrm>
                <a:off x="6137275" y="5168900"/>
                <a:ext cx="44450" cy="47625"/>
              </a:xfrm>
              <a:custGeom>
                <a:avLst/>
                <a:gdLst/>
                <a:ahLst/>
                <a:cxnLst>
                  <a:cxn ang="0">
                    <a:pos x="14" y="0"/>
                  </a:cxn>
                  <a:cxn ang="0">
                    <a:pos x="14" y="0"/>
                  </a:cxn>
                  <a:cxn ang="0">
                    <a:pos x="10" y="0"/>
                  </a:cxn>
                  <a:cxn ang="0">
                    <a:pos x="10" y="0"/>
                  </a:cxn>
                  <a:cxn ang="0">
                    <a:pos x="4" y="4"/>
                  </a:cxn>
                  <a:cxn ang="0">
                    <a:pos x="0" y="8"/>
                  </a:cxn>
                  <a:cxn ang="0">
                    <a:pos x="0" y="14"/>
                  </a:cxn>
                  <a:cxn ang="0">
                    <a:pos x="0" y="18"/>
                  </a:cxn>
                  <a:cxn ang="0">
                    <a:pos x="0" y="18"/>
                  </a:cxn>
                  <a:cxn ang="0">
                    <a:pos x="2" y="24"/>
                  </a:cxn>
                  <a:cxn ang="0">
                    <a:pos x="4" y="26"/>
                  </a:cxn>
                  <a:cxn ang="0">
                    <a:pos x="8" y="30"/>
                  </a:cxn>
                  <a:cxn ang="0">
                    <a:pos x="14" y="30"/>
                  </a:cxn>
                  <a:cxn ang="0">
                    <a:pos x="14" y="30"/>
                  </a:cxn>
                  <a:cxn ang="0">
                    <a:pos x="18" y="30"/>
                  </a:cxn>
                  <a:cxn ang="0">
                    <a:pos x="18" y="30"/>
                  </a:cxn>
                  <a:cxn ang="0">
                    <a:pos x="22" y="26"/>
                  </a:cxn>
                  <a:cxn ang="0">
                    <a:pos x="26" y="22"/>
                  </a:cxn>
                  <a:cxn ang="0">
                    <a:pos x="28" y="18"/>
                  </a:cxn>
                  <a:cxn ang="0">
                    <a:pos x="28" y="12"/>
                  </a:cxn>
                  <a:cxn ang="0">
                    <a:pos x="28" y="12"/>
                  </a:cxn>
                  <a:cxn ang="0">
                    <a:pos x="26" y="6"/>
                  </a:cxn>
                  <a:cxn ang="0">
                    <a:pos x="22" y="4"/>
                  </a:cxn>
                  <a:cxn ang="0">
                    <a:pos x="18" y="2"/>
                  </a:cxn>
                  <a:cxn ang="0">
                    <a:pos x="14" y="0"/>
                  </a:cxn>
                </a:cxnLst>
                <a:rect l="0" t="0" r="r" b="b"/>
                <a:pathLst>
                  <a:path w="28" h="30">
                    <a:moveTo>
                      <a:pt x="14" y="0"/>
                    </a:moveTo>
                    <a:lnTo>
                      <a:pt x="14" y="0"/>
                    </a:lnTo>
                    <a:lnTo>
                      <a:pt x="10" y="0"/>
                    </a:lnTo>
                    <a:lnTo>
                      <a:pt x="10" y="0"/>
                    </a:lnTo>
                    <a:lnTo>
                      <a:pt x="4" y="4"/>
                    </a:lnTo>
                    <a:lnTo>
                      <a:pt x="0" y="8"/>
                    </a:lnTo>
                    <a:lnTo>
                      <a:pt x="0" y="14"/>
                    </a:lnTo>
                    <a:lnTo>
                      <a:pt x="0" y="18"/>
                    </a:lnTo>
                    <a:lnTo>
                      <a:pt x="0" y="18"/>
                    </a:lnTo>
                    <a:lnTo>
                      <a:pt x="2" y="24"/>
                    </a:lnTo>
                    <a:lnTo>
                      <a:pt x="4" y="26"/>
                    </a:lnTo>
                    <a:lnTo>
                      <a:pt x="8" y="30"/>
                    </a:lnTo>
                    <a:lnTo>
                      <a:pt x="14" y="30"/>
                    </a:lnTo>
                    <a:lnTo>
                      <a:pt x="14" y="30"/>
                    </a:lnTo>
                    <a:lnTo>
                      <a:pt x="18" y="30"/>
                    </a:lnTo>
                    <a:lnTo>
                      <a:pt x="18" y="30"/>
                    </a:lnTo>
                    <a:lnTo>
                      <a:pt x="22" y="26"/>
                    </a:lnTo>
                    <a:lnTo>
                      <a:pt x="26" y="22"/>
                    </a:lnTo>
                    <a:lnTo>
                      <a:pt x="28" y="18"/>
                    </a:lnTo>
                    <a:lnTo>
                      <a:pt x="28" y="12"/>
                    </a:lnTo>
                    <a:lnTo>
                      <a:pt x="28" y="12"/>
                    </a:lnTo>
                    <a:lnTo>
                      <a:pt x="26" y="6"/>
                    </a:lnTo>
                    <a:lnTo>
                      <a:pt x="22" y="4"/>
                    </a:lnTo>
                    <a:lnTo>
                      <a:pt x="18" y="2"/>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2" name="Freeform 350"/>
              <p:cNvSpPr>
                <a:spLocks/>
              </p:cNvSpPr>
              <p:nvPr/>
            </p:nvSpPr>
            <p:spPr bwMode="auto">
              <a:xfrm>
                <a:off x="6219825" y="5114925"/>
                <a:ext cx="41275" cy="41275"/>
              </a:xfrm>
              <a:custGeom>
                <a:avLst/>
                <a:gdLst/>
                <a:ahLst/>
                <a:cxnLst>
                  <a:cxn ang="0">
                    <a:pos x="12" y="0"/>
                  </a:cxn>
                  <a:cxn ang="0">
                    <a:pos x="12" y="0"/>
                  </a:cxn>
                  <a:cxn ang="0">
                    <a:pos x="10" y="0"/>
                  </a:cxn>
                  <a:cxn ang="0">
                    <a:pos x="10" y="0"/>
                  </a:cxn>
                  <a:cxn ang="0">
                    <a:pos x="4" y="4"/>
                  </a:cxn>
                  <a:cxn ang="0">
                    <a:pos x="0" y="6"/>
                  </a:cxn>
                  <a:cxn ang="0">
                    <a:pos x="0" y="12"/>
                  </a:cxn>
                  <a:cxn ang="0">
                    <a:pos x="0" y="18"/>
                  </a:cxn>
                  <a:cxn ang="0">
                    <a:pos x="0" y="18"/>
                  </a:cxn>
                  <a:cxn ang="0">
                    <a:pos x="2" y="22"/>
                  </a:cxn>
                  <a:cxn ang="0">
                    <a:pos x="4" y="24"/>
                  </a:cxn>
                  <a:cxn ang="0">
                    <a:pos x="8" y="26"/>
                  </a:cxn>
                  <a:cxn ang="0">
                    <a:pos x="12" y="26"/>
                  </a:cxn>
                  <a:cxn ang="0">
                    <a:pos x="12" y="26"/>
                  </a:cxn>
                  <a:cxn ang="0">
                    <a:pos x="16" y="26"/>
                  </a:cxn>
                  <a:cxn ang="0">
                    <a:pos x="16" y="26"/>
                  </a:cxn>
                  <a:cxn ang="0">
                    <a:pos x="20" y="24"/>
                  </a:cxn>
                  <a:cxn ang="0">
                    <a:pos x="24" y="20"/>
                  </a:cxn>
                  <a:cxn ang="0">
                    <a:pos x="26" y="16"/>
                  </a:cxn>
                  <a:cxn ang="0">
                    <a:pos x="26" y="10"/>
                  </a:cxn>
                  <a:cxn ang="0">
                    <a:pos x="26" y="10"/>
                  </a:cxn>
                  <a:cxn ang="0">
                    <a:pos x="24" y="6"/>
                  </a:cxn>
                  <a:cxn ang="0">
                    <a:pos x="20" y="2"/>
                  </a:cxn>
                  <a:cxn ang="0">
                    <a:pos x="16" y="0"/>
                  </a:cxn>
                  <a:cxn ang="0">
                    <a:pos x="12" y="0"/>
                  </a:cxn>
                </a:cxnLst>
                <a:rect l="0" t="0" r="r" b="b"/>
                <a:pathLst>
                  <a:path w="26" h="26">
                    <a:moveTo>
                      <a:pt x="12" y="0"/>
                    </a:moveTo>
                    <a:lnTo>
                      <a:pt x="12" y="0"/>
                    </a:lnTo>
                    <a:lnTo>
                      <a:pt x="10" y="0"/>
                    </a:lnTo>
                    <a:lnTo>
                      <a:pt x="10" y="0"/>
                    </a:lnTo>
                    <a:lnTo>
                      <a:pt x="4" y="4"/>
                    </a:lnTo>
                    <a:lnTo>
                      <a:pt x="0" y="6"/>
                    </a:lnTo>
                    <a:lnTo>
                      <a:pt x="0" y="12"/>
                    </a:lnTo>
                    <a:lnTo>
                      <a:pt x="0" y="18"/>
                    </a:lnTo>
                    <a:lnTo>
                      <a:pt x="0" y="18"/>
                    </a:lnTo>
                    <a:lnTo>
                      <a:pt x="2" y="22"/>
                    </a:lnTo>
                    <a:lnTo>
                      <a:pt x="4" y="24"/>
                    </a:lnTo>
                    <a:lnTo>
                      <a:pt x="8" y="26"/>
                    </a:lnTo>
                    <a:lnTo>
                      <a:pt x="12" y="26"/>
                    </a:lnTo>
                    <a:lnTo>
                      <a:pt x="12" y="26"/>
                    </a:lnTo>
                    <a:lnTo>
                      <a:pt x="16" y="26"/>
                    </a:lnTo>
                    <a:lnTo>
                      <a:pt x="16" y="26"/>
                    </a:lnTo>
                    <a:lnTo>
                      <a:pt x="20" y="24"/>
                    </a:lnTo>
                    <a:lnTo>
                      <a:pt x="24" y="20"/>
                    </a:lnTo>
                    <a:lnTo>
                      <a:pt x="26" y="16"/>
                    </a:lnTo>
                    <a:lnTo>
                      <a:pt x="26" y="10"/>
                    </a:lnTo>
                    <a:lnTo>
                      <a:pt x="26" y="10"/>
                    </a:lnTo>
                    <a:lnTo>
                      <a:pt x="24" y="6"/>
                    </a:lnTo>
                    <a:lnTo>
                      <a:pt x="20" y="2"/>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3" name="Freeform 351"/>
              <p:cNvSpPr>
                <a:spLocks/>
              </p:cNvSpPr>
              <p:nvPr/>
            </p:nvSpPr>
            <p:spPr bwMode="auto">
              <a:xfrm>
                <a:off x="6219825" y="5114925"/>
                <a:ext cx="41275" cy="41275"/>
              </a:xfrm>
              <a:custGeom>
                <a:avLst/>
                <a:gdLst/>
                <a:ahLst/>
                <a:cxnLst>
                  <a:cxn ang="0">
                    <a:pos x="12" y="0"/>
                  </a:cxn>
                  <a:cxn ang="0">
                    <a:pos x="12" y="0"/>
                  </a:cxn>
                  <a:cxn ang="0">
                    <a:pos x="10" y="0"/>
                  </a:cxn>
                  <a:cxn ang="0">
                    <a:pos x="10" y="0"/>
                  </a:cxn>
                  <a:cxn ang="0">
                    <a:pos x="4" y="4"/>
                  </a:cxn>
                  <a:cxn ang="0">
                    <a:pos x="0" y="6"/>
                  </a:cxn>
                  <a:cxn ang="0">
                    <a:pos x="0" y="12"/>
                  </a:cxn>
                  <a:cxn ang="0">
                    <a:pos x="0" y="18"/>
                  </a:cxn>
                  <a:cxn ang="0">
                    <a:pos x="0" y="18"/>
                  </a:cxn>
                  <a:cxn ang="0">
                    <a:pos x="2" y="22"/>
                  </a:cxn>
                  <a:cxn ang="0">
                    <a:pos x="4" y="24"/>
                  </a:cxn>
                  <a:cxn ang="0">
                    <a:pos x="8" y="26"/>
                  </a:cxn>
                  <a:cxn ang="0">
                    <a:pos x="12" y="26"/>
                  </a:cxn>
                  <a:cxn ang="0">
                    <a:pos x="12" y="26"/>
                  </a:cxn>
                  <a:cxn ang="0">
                    <a:pos x="16" y="26"/>
                  </a:cxn>
                  <a:cxn ang="0">
                    <a:pos x="16" y="26"/>
                  </a:cxn>
                  <a:cxn ang="0">
                    <a:pos x="20" y="24"/>
                  </a:cxn>
                  <a:cxn ang="0">
                    <a:pos x="24" y="20"/>
                  </a:cxn>
                  <a:cxn ang="0">
                    <a:pos x="26" y="16"/>
                  </a:cxn>
                  <a:cxn ang="0">
                    <a:pos x="26" y="10"/>
                  </a:cxn>
                  <a:cxn ang="0">
                    <a:pos x="26" y="10"/>
                  </a:cxn>
                  <a:cxn ang="0">
                    <a:pos x="24" y="6"/>
                  </a:cxn>
                  <a:cxn ang="0">
                    <a:pos x="20" y="2"/>
                  </a:cxn>
                  <a:cxn ang="0">
                    <a:pos x="16" y="0"/>
                  </a:cxn>
                  <a:cxn ang="0">
                    <a:pos x="12" y="0"/>
                  </a:cxn>
                </a:cxnLst>
                <a:rect l="0" t="0" r="r" b="b"/>
                <a:pathLst>
                  <a:path w="26" h="26">
                    <a:moveTo>
                      <a:pt x="12" y="0"/>
                    </a:moveTo>
                    <a:lnTo>
                      <a:pt x="12" y="0"/>
                    </a:lnTo>
                    <a:lnTo>
                      <a:pt x="10" y="0"/>
                    </a:lnTo>
                    <a:lnTo>
                      <a:pt x="10" y="0"/>
                    </a:lnTo>
                    <a:lnTo>
                      <a:pt x="4" y="4"/>
                    </a:lnTo>
                    <a:lnTo>
                      <a:pt x="0" y="6"/>
                    </a:lnTo>
                    <a:lnTo>
                      <a:pt x="0" y="12"/>
                    </a:lnTo>
                    <a:lnTo>
                      <a:pt x="0" y="18"/>
                    </a:lnTo>
                    <a:lnTo>
                      <a:pt x="0" y="18"/>
                    </a:lnTo>
                    <a:lnTo>
                      <a:pt x="2" y="22"/>
                    </a:lnTo>
                    <a:lnTo>
                      <a:pt x="4" y="24"/>
                    </a:lnTo>
                    <a:lnTo>
                      <a:pt x="8" y="26"/>
                    </a:lnTo>
                    <a:lnTo>
                      <a:pt x="12" y="26"/>
                    </a:lnTo>
                    <a:lnTo>
                      <a:pt x="12" y="26"/>
                    </a:lnTo>
                    <a:lnTo>
                      <a:pt x="16" y="26"/>
                    </a:lnTo>
                    <a:lnTo>
                      <a:pt x="16" y="26"/>
                    </a:lnTo>
                    <a:lnTo>
                      <a:pt x="20" y="24"/>
                    </a:lnTo>
                    <a:lnTo>
                      <a:pt x="24" y="20"/>
                    </a:lnTo>
                    <a:lnTo>
                      <a:pt x="26" y="16"/>
                    </a:lnTo>
                    <a:lnTo>
                      <a:pt x="26" y="10"/>
                    </a:lnTo>
                    <a:lnTo>
                      <a:pt x="26" y="10"/>
                    </a:lnTo>
                    <a:lnTo>
                      <a:pt x="24" y="6"/>
                    </a:lnTo>
                    <a:lnTo>
                      <a:pt x="20" y="2"/>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4" name="Freeform 352"/>
              <p:cNvSpPr>
                <a:spLocks/>
              </p:cNvSpPr>
              <p:nvPr/>
            </p:nvSpPr>
            <p:spPr bwMode="auto">
              <a:xfrm>
                <a:off x="6289675" y="5048250"/>
                <a:ext cx="38100" cy="38100"/>
              </a:xfrm>
              <a:custGeom>
                <a:avLst/>
                <a:gdLst/>
                <a:ahLst/>
                <a:cxnLst>
                  <a:cxn ang="0">
                    <a:pos x="12" y="0"/>
                  </a:cxn>
                  <a:cxn ang="0">
                    <a:pos x="12" y="0"/>
                  </a:cxn>
                  <a:cxn ang="0">
                    <a:pos x="10" y="0"/>
                  </a:cxn>
                  <a:cxn ang="0">
                    <a:pos x="10" y="0"/>
                  </a:cxn>
                  <a:cxn ang="0">
                    <a:pos x="4" y="2"/>
                  </a:cxn>
                  <a:cxn ang="0">
                    <a:pos x="2" y="6"/>
                  </a:cxn>
                  <a:cxn ang="0">
                    <a:pos x="0" y="10"/>
                  </a:cxn>
                  <a:cxn ang="0">
                    <a:pos x="0" y="14"/>
                  </a:cxn>
                  <a:cxn ang="0">
                    <a:pos x="0" y="14"/>
                  </a:cxn>
                  <a:cxn ang="0">
                    <a:pos x="2" y="18"/>
                  </a:cxn>
                  <a:cxn ang="0">
                    <a:pos x="6" y="22"/>
                  </a:cxn>
                  <a:cxn ang="0">
                    <a:pos x="8" y="24"/>
                  </a:cxn>
                  <a:cxn ang="0">
                    <a:pos x="12" y="24"/>
                  </a:cxn>
                  <a:cxn ang="0">
                    <a:pos x="12" y="24"/>
                  </a:cxn>
                  <a:cxn ang="0">
                    <a:pos x="16" y="24"/>
                  </a:cxn>
                  <a:cxn ang="0">
                    <a:pos x="16" y="24"/>
                  </a:cxn>
                  <a:cxn ang="0">
                    <a:pos x="20" y="22"/>
                  </a:cxn>
                  <a:cxn ang="0">
                    <a:pos x="22" y="18"/>
                  </a:cxn>
                  <a:cxn ang="0">
                    <a:pos x="24" y="14"/>
                  </a:cxn>
                  <a:cxn ang="0">
                    <a:pos x="24" y="8"/>
                  </a:cxn>
                  <a:cxn ang="0">
                    <a:pos x="24" y="8"/>
                  </a:cxn>
                  <a:cxn ang="0">
                    <a:pos x="22" y="4"/>
                  </a:cxn>
                  <a:cxn ang="0">
                    <a:pos x="20" y="2"/>
                  </a:cxn>
                  <a:cxn ang="0">
                    <a:pos x="16" y="0"/>
                  </a:cxn>
                  <a:cxn ang="0">
                    <a:pos x="12" y="0"/>
                  </a:cxn>
                </a:cxnLst>
                <a:rect l="0" t="0" r="r" b="b"/>
                <a:pathLst>
                  <a:path w="24" h="24">
                    <a:moveTo>
                      <a:pt x="12" y="0"/>
                    </a:moveTo>
                    <a:lnTo>
                      <a:pt x="12" y="0"/>
                    </a:lnTo>
                    <a:lnTo>
                      <a:pt x="10" y="0"/>
                    </a:lnTo>
                    <a:lnTo>
                      <a:pt x="10" y="0"/>
                    </a:lnTo>
                    <a:lnTo>
                      <a:pt x="4" y="2"/>
                    </a:lnTo>
                    <a:lnTo>
                      <a:pt x="2" y="6"/>
                    </a:lnTo>
                    <a:lnTo>
                      <a:pt x="0" y="10"/>
                    </a:lnTo>
                    <a:lnTo>
                      <a:pt x="0" y="14"/>
                    </a:lnTo>
                    <a:lnTo>
                      <a:pt x="0" y="14"/>
                    </a:lnTo>
                    <a:lnTo>
                      <a:pt x="2" y="18"/>
                    </a:lnTo>
                    <a:lnTo>
                      <a:pt x="6" y="22"/>
                    </a:lnTo>
                    <a:lnTo>
                      <a:pt x="8" y="24"/>
                    </a:lnTo>
                    <a:lnTo>
                      <a:pt x="12" y="24"/>
                    </a:lnTo>
                    <a:lnTo>
                      <a:pt x="12" y="24"/>
                    </a:lnTo>
                    <a:lnTo>
                      <a:pt x="16" y="24"/>
                    </a:lnTo>
                    <a:lnTo>
                      <a:pt x="16" y="24"/>
                    </a:lnTo>
                    <a:lnTo>
                      <a:pt x="20" y="22"/>
                    </a:lnTo>
                    <a:lnTo>
                      <a:pt x="22" y="18"/>
                    </a:lnTo>
                    <a:lnTo>
                      <a:pt x="24" y="14"/>
                    </a:lnTo>
                    <a:lnTo>
                      <a:pt x="24" y="8"/>
                    </a:lnTo>
                    <a:lnTo>
                      <a:pt x="24" y="8"/>
                    </a:lnTo>
                    <a:lnTo>
                      <a:pt x="22" y="4"/>
                    </a:lnTo>
                    <a:lnTo>
                      <a:pt x="20" y="2"/>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5" name="Freeform 353"/>
              <p:cNvSpPr>
                <a:spLocks/>
              </p:cNvSpPr>
              <p:nvPr/>
            </p:nvSpPr>
            <p:spPr bwMode="auto">
              <a:xfrm>
                <a:off x="6289675" y="5048250"/>
                <a:ext cx="38100" cy="38100"/>
              </a:xfrm>
              <a:custGeom>
                <a:avLst/>
                <a:gdLst/>
                <a:ahLst/>
                <a:cxnLst>
                  <a:cxn ang="0">
                    <a:pos x="12" y="0"/>
                  </a:cxn>
                  <a:cxn ang="0">
                    <a:pos x="12" y="0"/>
                  </a:cxn>
                  <a:cxn ang="0">
                    <a:pos x="10" y="0"/>
                  </a:cxn>
                  <a:cxn ang="0">
                    <a:pos x="10" y="0"/>
                  </a:cxn>
                  <a:cxn ang="0">
                    <a:pos x="4" y="2"/>
                  </a:cxn>
                  <a:cxn ang="0">
                    <a:pos x="2" y="6"/>
                  </a:cxn>
                  <a:cxn ang="0">
                    <a:pos x="0" y="10"/>
                  </a:cxn>
                  <a:cxn ang="0">
                    <a:pos x="0" y="14"/>
                  </a:cxn>
                  <a:cxn ang="0">
                    <a:pos x="0" y="14"/>
                  </a:cxn>
                  <a:cxn ang="0">
                    <a:pos x="2" y="18"/>
                  </a:cxn>
                  <a:cxn ang="0">
                    <a:pos x="6" y="22"/>
                  </a:cxn>
                  <a:cxn ang="0">
                    <a:pos x="8" y="24"/>
                  </a:cxn>
                  <a:cxn ang="0">
                    <a:pos x="12" y="24"/>
                  </a:cxn>
                  <a:cxn ang="0">
                    <a:pos x="12" y="24"/>
                  </a:cxn>
                  <a:cxn ang="0">
                    <a:pos x="16" y="24"/>
                  </a:cxn>
                  <a:cxn ang="0">
                    <a:pos x="16" y="24"/>
                  </a:cxn>
                  <a:cxn ang="0">
                    <a:pos x="20" y="22"/>
                  </a:cxn>
                  <a:cxn ang="0">
                    <a:pos x="22" y="18"/>
                  </a:cxn>
                  <a:cxn ang="0">
                    <a:pos x="24" y="14"/>
                  </a:cxn>
                  <a:cxn ang="0">
                    <a:pos x="24" y="8"/>
                  </a:cxn>
                  <a:cxn ang="0">
                    <a:pos x="24" y="8"/>
                  </a:cxn>
                  <a:cxn ang="0">
                    <a:pos x="22" y="4"/>
                  </a:cxn>
                  <a:cxn ang="0">
                    <a:pos x="20" y="2"/>
                  </a:cxn>
                  <a:cxn ang="0">
                    <a:pos x="16" y="0"/>
                  </a:cxn>
                  <a:cxn ang="0">
                    <a:pos x="12" y="0"/>
                  </a:cxn>
                </a:cxnLst>
                <a:rect l="0" t="0" r="r" b="b"/>
                <a:pathLst>
                  <a:path w="24" h="24">
                    <a:moveTo>
                      <a:pt x="12" y="0"/>
                    </a:moveTo>
                    <a:lnTo>
                      <a:pt x="12" y="0"/>
                    </a:lnTo>
                    <a:lnTo>
                      <a:pt x="10" y="0"/>
                    </a:lnTo>
                    <a:lnTo>
                      <a:pt x="10" y="0"/>
                    </a:lnTo>
                    <a:lnTo>
                      <a:pt x="4" y="2"/>
                    </a:lnTo>
                    <a:lnTo>
                      <a:pt x="2" y="6"/>
                    </a:lnTo>
                    <a:lnTo>
                      <a:pt x="0" y="10"/>
                    </a:lnTo>
                    <a:lnTo>
                      <a:pt x="0" y="14"/>
                    </a:lnTo>
                    <a:lnTo>
                      <a:pt x="0" y="14"/>
                    </a:lnTo>
                    <a:lnTo>
                      <a:pt x="2" y="18"/>
                    </a:lnTo>
                    <a:lnTo>
                      <a:pt x="6" y="22"/>
                    </a:lnTo>
                    <a:lnTo>
                      <a:pt x="8" y="24"/>
                    </a:lnTo>
                    <a:lnTo>
                      <a:pt x="12" y="24"/>
                    </a:lnTo>
                    <a:lnTo>
                      <a:pt x="12" y="24"/>
                    </a:lnTo>
                    <a:lnTo>
                      <a:pt x="16" y="24"/>
                    </a:lnTo>
                    <a:lnTo>
                      <a:pt x="16" y="24"/>
                    </a:lnTo>
                    <a:lnTo>
                      <a:pt x="20" y="22"/>
                    </a:lnTo>
                    <a:lnTo>
                      <a:pt x="22" y="18"/>
                    </a:lnTo>
                    <a:lnTo>
                      <a:pt x="24" y="14"/>
                    </a:lnTo>
                    <a:lnTo>
                      <a:pt x="24" y="8"/>
                    </a:lnTo>
                    <a:lnTo>
                      <a:pt x="24" y="8"/>
                    </a:lnTo>
                    <a:lnTo>
                      <a:pt x="22" y="4"/>
                    </a:lnTo>
                    <a:lnTo>
                      <a:pt x="20" y="2"/>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6" name="Freeform 354"/>
              <p:cNvSpPr>
                <a:spLocks/>
              </p:cNvSpPr>
              <p:nvPr/>
            </p:nvSpPr>
            <p:spPr bwMode="auto">
              <a:xfrm>
                <a:off x="6350000" y="4968875"/>
                <a:ext cx="31750" cy="34925"/>
              </a:xfrm>
              <a:custGeom>
                <a:avLst/>
                <a:gdLst/>
                <a:ahLst/>
                <a:cxnLst>
                  <a:cxn ang="0">
                    <a:pos x="10" y="0"/>
                  </a:cxn>
                  <a:cxn ang="0">
                    <a:pos x="10" y="0"/>
                  </a:cxn>
                  <a:cxn ang="0">
                    <a:pos x="8" y="0"/>
                  </a:cxn>
                  <a:cxn ang="0">
                    <a:pos x="8" y="0"/>
                  </a:cxn>
                  <a:cxn ang="0">
                    <a:pos x="4" y="2"/>
                  </a:cxn>
                  <a:cxn ang="0">
                    <a:pos x="0" y="6"/>
                  </a:cxn>
                  <a:cxn ang="0">
                    <a:pos x="0" y="10"/>
                  </a:cxn>
                  <a:cxn ang="0">
                    <a:pos x="0" y="14"/>
                  </a:cxn>
                  <a:cxn ang="0">
                    <a:pos x="0" y="14"/>
                  </a:cxn>
                  <a:cxn ang="0">
                    <a:pos x="0" y="18"/>
                  </a:cxn>
                  <a:cxn ang="0">
                    <a:pos x="4" y="20"/>
                  </a:cxn>
                  <a:cxn ang="0">
                    <a:pos x="10" y="22"/>
                  </a:cxn>
                  <a:cxn ang="0">
                    <a:pos x="10" y="22"/>
                  </a:cxn>
                  <a:cxn ang="0">
                    <a:pos x="12" y="22"/>
                  </a:cxn>
                  <a:cxn ang="0">
                    <a:pos x="12" y="22"/>
                  </a:cxn>
                  <a:cxn ang="0">
                    <a:pos x="16" y="20"/>
                  </a:cxn>
                  <a:cxn ang="0">
                    <a:pos x="20" y="16"/>
                  </a:cxn>
                  <a:cxn ang="0">
                    <a:pos x="20" y="12"/>
                  </a:cxn>
                  <a:cxn ang="0">
                    <a:pos x="20" y="8"/>
                  </a:cxn>
                  <a:cxn ang="0">
                    <a:pos x="20" y="8"/>
                  </a:cxn>
                  <a:cxn ang="0">
                    <a:pos x="18" y="4"/>
                  </a:cxn>
                  <a:cxn ang="0">
                    <a:pos x="16" y="2"/>
                  </a:cxn>
                  <a:cxn ang="0">
                    <a:pos x="10" y="0"/>
                  </a:cxn>
                </a:cxnLst>
                <a:rect l="0" t="0" r="r" b="b"/>
                <a:pathLst>
                  <a:path w="20" h="22">
                    <a:moveTo>
                      <a:pt x="10" y="0"/>
                    </a:moveTo>
                    <a:lnTo>
                      <a:pt x="10" y="0"/>
                    </a:lnTo>
                    <a:lnTo>
                      <a:pt x="8" y="0"/>
                    </a:lnTo>
                    <a:lnTo>
                      <a:pt x="8" y="0"/>
                    </a:lnTo>
                    <a:lnTo>
                      <a:pt x="4" y="2"/>
                    </a:lnTo>
                    <a:lnTo>
                      <a:pt x="0" y="6"/>
                    </a:lnTo>
                    <a:lnTo>
                      <a:pt x="0" y="10"/>
                    </a:lnTo>
                    <a:lnTo>
                      <a:pt x="0" y="14"/>
                    </a:lnTo>
                    <a:lnTo>
                      <a:pt x="0" y="14"/>
                    </a:lnTo>
                    <a:lnTo>
                      <a:pt x="0" y="18"/>
                    </a:lnTo>
                    <a:lnTo>
                      <a:pt x="4" y="20"/>
                    </a:lnTo>
                    <a:lnTo>
                      <a:pt x="10" y="22"/>
                    </a:lnTo>
                    <a:lnTo>
                      <a:pt x="10" y="22"/>
                    </a:lnTo>
                    <a:lnTo>
                      <a:pt x="12" y="22"/>
                    </a:lnTo>
                    <a:lnTo>
                      <a:pt x="12" y="22"/>
                    </a:lnTo>
                    <a:lnTo>
                      <a:pt x="16" y="20"/>
                    </a:lnTo>
                    <a:lnTo>
                      <a:pt x="20" y="16"/>
                    </a:lnTo>
                    <a:lnTo>
                      <a:pt x="20" y="12"/>
                    </a:lnTo>
                    <a:lnTo>
                      <a:pt x="20" y="8"/>
                    </a:lnTo>
                    <a:lnTo>
                      <a:pt x="20" y="8"/>
                    </a:lnTo>
                    <a:lnTo>
                      <a:pt x="18" y="4"/>
                    </a:lnTo>
                    <a:lnTo>
                      <a:pt x="16"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7" name="Freeform 355"/>
              <p:cNvSpPr>
                <a:spLocks/>
              </p:cNvSpPr>
              <p:nvPr/>
            </p:nvSpPr>
            <p:spPr bwMode="auto">
              <a:xfrm>
                <a:off x="6350000" y="4968875"/>
                <a:ext cx="31750" cy="34925"/>
              </a:xfrm>
              <a:custGeom>
                <a:avLst/>
                <a:gdLst/>
                <a:ahLst/>
                <a:cxnLst>
                  <a:cxn ang="0">
                    <a:pos x="10" y="0"/>
                  </a:cxn>
                  <a:cxn ang="0">
                    <a:pos x="10" y="0"/>
                  </a:cxn>
                  <a:cxn ang="0">
                    <a:pos x="8" y="0"/>
                  </a:cxn>
                  <a:cxn ang="0">
                    <a:pos x="8" y="0"/>
                  </a:cxn>
                  <a:cxn ang="0">
                    <a:pos x="4" y="2"/>
                  </a:cxn>
                  <a:cxn ang="0">
                    <a:pos x="0" y="6"/>
                  </a:cxn>
                  <a:cxn ang="0">
                    <a:pos x="0" y="10"/>
                  </a:cxn>
                  <a:cxn ang="0">
                    <a:pos x="0" y="14"/>
                  </a:cxn>
                  <a:cxn ang="0">
                    <a:pos x="0" y="14"/>
                  </a:cxn>
                  <a:cxn ang="0">
                    <a:pos x="0" y="18"/>
                  </a:cxn>
                  <a:cxn ang="0">
                    <a:pos x="4" y="20"/>
                  </a:cxn>
                  <a:cxn ang="0">
                    <a:pos x="10" y="22"/>
                  </a:cxn>
                  <a:cxn ang="0">
                    <a:pos x="10" y="22"/>
                  </a:cxn>
                  <a:cxn ang="0">
                    <a:pos x="12" y="22"/>
                  </a:cxn>
                  <a:cxn ang="0">
                    <a:pos x="12" y="22"/>
                  </a:cxn>
                  <a:cxn ang="0">
                    <a:pos x="16" y="20"/>
                  </a:cxn>
                  <a:cxn ang="0">
                    <a:pos x="20" y="16"/>
                  </a:cxn>
                  <a:cxn ang="0">
                    <a:pos x="20" y="12"/>
                  </a:cxn>
                  <a:cxn ang="0">
                    <a:pos x="20" y="8"/>
                  </a:cxn>
                  <a:cxn ang="0">
                    <a:pos x="20" y="8"/>
                  </a:cxn>
                  <a:cxn ang="0">
                    <a:pos x="18" y="4"/>
                  </a:cxn>
                  <a:cxn ang="0">
                    <a:pos x="16" y="2"/>
                  </a:cxn>
                  <a:cxn ang="0">
                    <a:pos x="10" y="0"/>
                  </a:cxn>
                </a:cxnLst>
                <a:rect l="0" t="0" r="r" b="b"/>
                <a:pathLst>
                  <a:path w="20" h="22">
                    <a:moveTo>
                      <a:pt x="10" y="0"/>
                    </a:moveTo>
                    <a:lnTo>
                      <a:pt x="10" y="0"/>
                    </a:lnTo>
                    <a:lnTo>
                      <a:pt x="8" y="0"/>
                    </a:lnTo>
                    <a:lnTo>
                      <a:pt x="8" y="0"/>
                    </a:lnTo>
                    <a:lnTo>
                      <a:pt x="4" y="2"/>
                    </a:lnTo>
                    <a:lnTo>
                      <a:pt x="0" y="6"/>
                    </a:lnTo>
                    <a:lnTo>
                      <a:pt x="0" y="10"/>
                    </a:lnTo>
                    <a:lnTo>
                      <a:pt x="0" y="14"/>
                    </a:lnTo>
                    <a:lnTo>
                      <a:pt x="0" y="14"/>
                    </a:lnTo>
                    <a:lnTo>
                      <a:pt x="0" y="18"/>
                    </a:lnTo>
                    <a:lnTo>
                      <a:pt x="4" y="20"/>
                    </a:lnTo>
                    <a:lnTo>
                      <a:pt x="10" y="22"/>
                    </a:lnTo>
                    <a:lnTo>
                      <a:pt x="10" y="22"/>
                    </a:lnTo>
                    <a:lnTo>
                      <a:pt x="12" y="22"/>
                    </a:lnTo>
                    <a:lnTo>
                      <a:pt x="12" y="22"/>
                    </a:lnTo>
                    <a:lnTo>
                      <a:pt x="16" y="20"/>
                    </a:lnTo>
                    <a:lnTo>
                      <a:pt x="20" y="16"/>
                    </a:lnTo>
                    <a:lnTo>
                      <a:pt x="20" y="12"/>
                    </a:lnTo>
                    <a:lnTo>
                      <a:pt x="20" y="8"/>
                    </a:lnTo>
                    <a:lnTo>
                      <a:pt x="20" y="8"/>
                    </a:lnTo>
                    <a:lnTo>
                      <a:pt x="18" y="4"/>
                    </a:lnTo>
                    <a:lnTo>
                      <a:pt x="16"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8" name="Freeform 356"/>
              <p:cNvSpPr>
                <a:spLocks/>
              </p:cNvSpPr>
              <p:nvPr/>
            </p:nvSpPr>
            <p:spPr bwMode="auto">
              <a:xfrm>
                <a:off x="6391275" y="4883150"/>
                <a:ext cx="31750" cy="28575"/>
              </a:xfrm>
              <a:custGeom>
                <a:avLst/>
                <a:gdLst/>
                <a:ahLst/>
                <a:cxnLst>
                  <a:cxn ang="0">
                    <a:pos x="10" y="0"/>
                  </a:cxn>
                  <a:cxn ang="0">
                    <a:pos x="10" y="0"/>
                  </a:cxn>
                  <a:cxn ang="0">
                    <a:pos x="8" y="0"/>
                  </a:cxn>
                  <a:cxn ang="0">
                    <a:pos x="8" y="0"/>
                  </a:cxn>
                  <a:cxn ang="0">
                    <a:pos x="4" y="2"/>
                  </a:cxn>
                  <a:cxn ang="0">
                    <a:pos x="2" y="4"/>
                  </a:cxn>
                  <a:cxn ang="0">
                    <a:pos x="0" y="8"/>
                  </a:cxn>
                  <a:cxn ang="0">
                    <a:pos x="0" y="12"/>
                  </a:cxn>
                  <a:cxn ang="0">
                    <a:pos x="0" y="12"/>
                  </a:cxn>
                  <a:cxn ang="0">
                    <a:pos x="4" y="16"/>
                  </a:cxn>
                  <a:cxn ang="0">
                    <a:pos x="10" y="18"/>
                  </a:cxn>
                  <a:cxn ang="0">
                    <a:pos x="10" y="18"/>
                  </a:cxn>
                  <a:cxn ang="0">
                    <a:pos x="12" y="18"/>
                  </a:cxn>
                  <a:cxn ang="0">
                    <a:pos x="12" y="18"/>
                  </a:cxn>
                  <a:cxn ang="0">
                    <a:pos x="16" y="16"/>
                  </a:cxn>
                  <a:cxn ang="0">
                    <a:pos x="18" y="14"/>
                  </a:cxn>
                  <a:cxn ang="0">
                    <a:pos x="20" y="10"/>
                  </a:cxn>
                  <a:cxn ang="0">
                    <a:pos x="20" y="6"/>
                  </a:cxn>
                  <a:cxn ang="0">
                    <a:pos x="20" y="6"/>
                  </a:cxn>
                  <a:cxn ang="0">
                    <a:pos x="16" y="2"/>
                  </a:cxn>
                  <a:cxn ang="0">
                    <a:pos x="10" y="0"/>
                  </a:cxn>
                </a:cxnLst>
                <a:rect l="0" t="0" r="r" b="b"/>
                <a:pathLst>
                  <a:path w="20" h="18">
                    <a:moveTo>
                      <a:pt x="10" y="0"/>
                    </a:moveTo>
                    <a:lnTo>
                      <a:pt x="10" y="0"/>
                    </a:lnTo>
                    <a:lnTo>
                      <a:pt x="8" y="0"/>
                    </a:lnTo>
                    <a:lnTo>
                      <a:pt x="8" y="0"/>
                    </a:lnTo>
                    <a:lnTo>
                      <a:pt x="4" y="2"/>
                    </a:lnTo>
                    <a:lnTo>
                      <a:pt x="2" y="4"/>
                    </a:lnTo>
                    <a:lnTo>
                      <a:pt x="0" y="8"/>
                    </a:lnTo>
                    <a:lnTo>
                      <a:pt x="0" y="12"/>
                    </a:lnTo>
                    <a:lnTo>
                      <a:pt x="0" y="12"/>
                    </a:lnTo>
                    <a:lnTo>
                      <a:pt x="4" y="16"/>
                    </a:lnTo>
                    <a:lnTo>
                      <a:pt x="10" y="18"/>
                    </a:lnTo>
                    <a:lnTo>
                      <a:pt x="10" y="18"/>
                    </a:lnTo>
                    <a:lnTo>
                      <a:pt x="12" y="18"/>
                    </a:lnTo>
                    <a:lnTo>
                      <a:pt x="12" y="18"/>
                    </a:lnTo>
                    <a:lnTo>
                      <a:pt x="16" y="16"/>
                    </a:lnTo>
                    <a:lnTo>
                      <a:pt x="18" y="14"/>
                    </a:lnTo>
                    <a:lnTo>
                      <a:pt x="20" y="10"/>
                    </a:lnTo>
                    <a:lnTo>
                      <a:pt x="20" y="6"/>
                    </a:lnTo>
                    <a:lnTo>
                      <a:pt x="20" y="6"/>
                    </a:lnTo>
                    <a:lnTo>
                      <a:pt x="16"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9" name="Freeform 357"/>
              <p:cNvSpPr>
                <a:spLocks/>
              </p:cNvSpPr>
              <p:nvPr/>
            </p:nvSpPr>
            <p:spPr bwMode="auto">
              <a:xfrm>
                <a:off x="6391275" y="4883150"/>
                <a:ext cx="31750" cy="28575"/>
              </a:xfrm>
              <a:custGeom>
                <a:avLst/>
                <a:gdLst/>
                <a:ahLst/>
                <a:cxnLst>
                  <a:cxn ang="0">
                    <a:pos x="10" y="0"/>
                  </a:cxn>
                  <a:cxn ang="0">
                    <a:pos x="10" y="0"/>
                  </a:cxn>
                  <a:cxn ang="0">
                    <a:pos x="8" y="0"/>
                  </a:cxn>
                  <a:cxn ang="0">
                    <a:pos x="8" y="0"/>
                  </a:cxn>
                  <a:cxn ang="0">
                    <a:pos x="4" y="2"/>
                  </a:cxn>
                  <a:cxn ang="0">
                    <a:pos x="2" y="4"/>
                  </a:cxn>
                  <a:cxn ang="0">
                    <a:pos x="0" y="8"/>
                  </a:cxn>
                  <a:cxn ang="0">
                    <a:pos x="0" y="12"/>
                  </a:cxn>
                  <a:cxn ang="0">
                    <a:pos x="0" y="12"/>
                  </a:cxn>
                  <a:cxn ang="0">
                    <a:pos x="4" y="16"/>
                  </a:cxn>
                  <a:cxn ang="0">
                    <a:pos x="10" y="18"/>
                  </a:cxn>
                  <a:cxn ang="0">
                    <a:pos x="10" y="18"/>
                  </a:cxn>
                  <a:cxn ang="0">
                    <a:pos x="12" y="18"/>
                  </a:cxn>
                  <a:cxn ang="0">
                    <a:pos x="12" y="18"/>
                  </a:cxn>
                  <a:cxn ang="0">
                    <a:pos x="16" y="16"/>
                  </a:cxn>
                  <a:cxn ang="0">
                    <a:pos x="18" y="14"/>
                  </a:cxn>
                  <a:cxn ang="0">
                    <a:pos x="20" y="10"/>
                  </a:cxn>
                  <a:cxn ang="0">
                    <a:pos x="20" y="6"/>
                  </a:cxn>
                  <a:cxn ang="0">
                    <a:pos x="20" y="6"/>
                  </a:cxn>
                  <a:cxn ang="0">
                    <a:pos x="16" y="2"/>
                  </a:cxn>
                  <a:cxn ang="0">
                    <a:pos x="10" y="0"/>
                  </a:cxn>
                </a:cxnLst>
                <a:rect l="0" t="0" r="r" b="b"/>
                <a:pathLst>
                  <a:path w="20" h="18">
                    <a:moveTo>
                      <a:pt x="10" y="0"/>
                    </a:moveTo>
                    <a:lnTo>
                      <a:pt x="10" y="0"/>
                    </a:lnTo>
                    <a:lnTo>
                      <a:pt x="8" y="0"/>
                    </a:lnTo>
                    <a:lnTo>
                      <a:pt x="8" y="0"/>
                    </a:lnTo>
                    <a:lnTo>
                      <a:pt x="4" y="2"/>
                    </a:lnTo>
                    <a:lnTo>
                      <a:pt x="2" y="4"/>
                    </a:lnTo>
                    <a:lnTo>
                      <a:pt x="0" y="8"/>
                    </a:lnTo>
                    <a:lnTo>
                      <a:pt x="0" y="12"/>
                    </a:lnTo>
                    <a:lnTo>
                      <a:pt x="0" y="12"/>
                    </a:lnTo>
                    <a:lnTo>
                      <a:pt x="4" y="16"/>
                    </a:lnTo>
                    <a:lnTo>
                      <a:pt x="10" y="18"/>
                    </a:lnTo>
                    <a:lnTo>
                      <a:pt x="10" y="18"/>
                    </a:lnTo>
                    <a:lnTo>
                      <a:pt x="12" y="18"/>
                    </a:lnTo>
                    <a:lnTo>
                      <a:pt x="12" y="18"/>
                    </a:lnTo>
                    <a:lnTo>
                      <a:pt x="16" y="16"/>
                    </a:lnTo>
                    <a:lnTo>
                      <a:pt x="18" y="14"/>
                    </a:lnTo>
                    <a:lnTo>
                      <a:pt x="20" y="10"/>
                    </a:lnTo>
                    <a:lnTo>
                      <a:pt x="20" y="6"/>
                    </a:lnTo>
                    <a:lnTo>
                      <a:pt x="20" y="6"/>
                    </a:lnTo>
                    <a:lnTo>
                      <a:pt x="16"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0" name="Freeform 358"/>
              <p:cNvSpPr>
                <a:spLocks/>
              </p:cNvSpPr>
              <p:nvPr/>
            </p:nvSpPr>
            <p:spPr bwMode="auto">
              <a:xfrm>
                <a:off x="6419850" y="4787900"/>
                <a:ext cx="25400" cy="28575"/>
              </a:xfrm>
              <a:custGeom>
                <a:avLst/>
                <a:gdLst/>
                <a:ahLst/>
                <a:cxnLst>
                  <a:cxn ang="0">
                    <a:pos x="8" y="0"/>
                  </a:cxn>
                  <a:cxn ang="0">
                    <a:pos x="8" y="0"/>
                  </a:cxn>
                  <a:cxn ang="0">
                    <a:pos x="6" y="0"/>
                  </a:cxn>
                  <a:cxn ang="0">
                    <a:pos x="6" y="0"/>
                  </a:cxn>
                  <a:cxn ang="0">
                    <a:pos x="2" y="2"/>
                  </a:cxn>
                  <a:cxn ang="0">
                    <a:pos x="0" y="4"/>
                  </a:cxn>
                  <a:cxn ang="0">
                    <a:pos x="0" y="8"/>
                  </a:cxn>
                  <a:cxn ang="0">
                    <a:pos x="0" y="12"/>
                  </a:cxn>
                  <a:cxn ang="0">
                    <a:pos x="0" y="12"/>
                  </a:cxn>
                  <a:cxn ang="0">
                    <a:pos x="2" y="16"/>
                  </a:cxn>
                  <a:cxn ang="0">
                    <a:pos x="8" y="18"/>
                  </a:cxn>
                  <a:cxn ang="0">
                    <a:pos x="8" y="18"/>
                  </a:cxn>
                  <a:cxn ang="0">
                    <a:pos x="10" y="18"/>
                  </a:cxn>
                  <a:cxn ang="0">
                    <a:pos x="10" y="18"/>
                  </a:cxn>
                  <a:cxn ang="0">
                    <a:pos x="14" y="16"/>
                  </a:cxn>
                  <a:cxn ang="0">
                    <a:pos x="16" y="14"/>
                  </a:cxn>
                  <a:cxn ang="0">
                    <a:pos x="16" y="10"/>
                  </a:cxn>
                  <a:cxn ang="0">
                    <a:pos x="16" y="6"/>
                  </a:cxn>
                  <a:cxn ang="0">
                    <a:pos x="16" y="6"/>
                  </a:cxn>
                  <a:cxn ang="0">
                    <a:pos x="14" y="2"/>
                  </a:cxn>
                  <a:cxn ang="0">
                    <a:pos x="8" y="0"/>
                  </a:cxn>
                </a:cxnLst>
                <a:rect l="0" t="0" r="r" b="b"/>
                <a:pathLst>
                  <a:path w="16" h="18">
                    <a:moveTo>
                      <a:pt x="8" y="0"/>
                    </a:moveTo>
                    <a:lnTo>
                      <a:pt x="8" y="0"/>
                    </a:lnTo>
                    <a:lnTo>
                      <a:pt x="6" y="0"/>
                    </a:lnTo>
                    <a:lnTo>
                      <a:pt x="6" y="0"/>
                    </a:lnTo>
                    <a:lnTo>
                      <a:pt x="2" y="2"/>
                    </a:lnTo>
                    <a:lnTo>
                      <a:pt x="0" y="4"/>
                    </a:lnTo>
                    <a:lnTo>
                      <a:pt x="0" y="8"/>
                    </a:lnTo>
                    <a:lnTo>
                      <a:pt x="0" y="12"/>
                    </a:lnTo>
                    <a:lnTo>
                      <a:pt x="0" y="12"/>
                    </a:lnTo>
                    <a:lnTo>
                      <a:pt x="2" y="16"/>
                    </a:lnTo>
                    <a:lnTo>
                      <a:pt x="8" y="18"/>
                    </a:lnTo>
                    <a:lnTo>
                      <a:pt x="8" y="18"/>
                    </a:lnTo>
                    <a:lnTo>
                      <a:pt x="10" y="18"/>
                    </a:lnTo>
                    <a:lnTo>
                      <a:pt x="10" y="18"/>
                    </a:lnTo>
                    <a:lnTo>
                      <a:pt x="14" y="16"/>
                    </a:lnTo>
                    <a:lnTo>
                      <a:pt x="16" y="14"/>
                    </a:lnTo>
                    <a:lnTo>
                      <a:pt x="16" y="10"/>
                    </a:lnTo>
                    <a:lnTo>
                      <a:pt x="16" y="6"/>
                    </a:lnTo>
                    <a:lnTo>
                      <a:pt x="16" y="6"/>
                    </a:lnTo>
                    <a:lnTo>
                      <a:pt x="14"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1" name="Freeform 359"/>
              <p:cNvSpPr>
                <a:spLocks/>
              </p:cNvSpPr>
              <p:nvPr/>
            </p:nvSpPr>
            <p:spPr bwMode="auto">
              <a:xfrm>
                <a:off x="6419850" y="4787900"/>
                <a:ext cx="25400" cy="28575"/>
              </a:xfrm>
              <a:custGeom>
                <a:avLst/>
                <a:gdLst/>
                <a:ahLst/>
                <a:cxnLst>
                  <a:cxn ang="0">
                    <a:pos x="8" y="0"/>
                  </a:cxn>
                  <a:cxn ang="0">
                    <a:pos x="8" y="0"/>
                  </a:cxn>
                  <a:cxn ang="0">
                    <a:pos x="6" y="0"/>
                  </a:cxn>
                  <a:cxn ang="0">
                    <a:pos x="6" y="0"/>
                  </a:cxn>
                  <a:cxn ang="0">
                    <a:pos x="2" y="2"/>
                  </a:cxn>
                  <a:cxn ang="0">
                    <a:pos x="0" y="4"/>
                  </a:cxn>
                  <a:cxn ang="0">
                    <a:pos x="0" y="8"/>
                  </a:cxn>
                  <a:cxn ang="0">
                    <a:pos x="0" y="12"/>
                  </a:cxn>
                  <a:cxn ang="0">
                    <a:pos x="0" y="12"/>
                  </a:cxn>
                  <a:cxn ang="0">
                    <a:pos x="2" y="16"/>
                  </a:cxn>
                  <a:cxn ang="0">
                    <a:pos x="8" y="18"/>
                  </a:cxn>
                  <a:cxn ang="0">
                    <a:pos x="8" y="18"/>
                  </a:cxn>
                  <a:cxn ang="0">
                    <a:pos x="10" y="18"/>
                  </a:cxn>
                  <a:cxn ang="0">
                    <a:pos x="10" y="18"/>
                  </a:cxn>
                  <a:cxn ang="0">
                    <a:pos x="14" y="16"/>
                  </a:cxn>
                  <a:cxn ang="0">
                    <a:pos x="16" y="14"/>
                  </a:cxn>
                  <a:cxn ang="0">
                    <a:pos x="16" y="10"/>
                  </a:cxn>
                  <a:cxn ang="0">
                    <a:pos x="16" y="6"/>
                  </a:cxn>
                  <a:cxn ang="0">
                    <a:pos x="16" y="6"/>
                  </a:cxn>
                  <a:cxn ang="0">
                    <a:pos x="14" y="2"/>
                  </a:cxn>
                  <a:cxn ang="0">
                    <a:pos x="8" y="0"/>
                  </a:cxn>
                </a:cxnLst>
                <a:rect l="0" t="0" r="r" b="b"/>
                <a:pathLst>
                  <a:path w="16" h="18">
                    <a:moveTo>
                      <a:pt x="8" y="0"/>
                    </a:moveTo>
                    <a:lnTo>
                      <a:pt x="8" y="0"/>
                    </a:lnTo>
                    <a:lnTo>
                      <a:pt x="6" y="0"/>
                    </a:lnTo>
                    <a:lnTo>
                      <a:pt x="6" y="0"/>
                    </a:lnTo>
                    <a:lnTo>
                      <a:pt x="2" y="2"/>
                    </a:lnTo>
                    <a:lnTo>
                      <a:pt x="0" y="4"/>
                    </a:lnTo>
                    <a:lnTo>
                      <a:pt x="0" y="8"/>
                    </a:lnTo>
                    <a:lnTo>
                      <a:pt x="0" y="12"/>
                    </a:lnTo>
                    <a:lnTo>
                      <a:pt x="0" y="12"/>
                    </a:lnTo>
                    <a:lnTo>
                      <a:pt x="2" y="16"/>
                    </a:lnTo>
                    <a:lnTo>
                      <a:pt x="8" y="18"/>
                    </a:lnTo>
                    <a:lnTo>
                      <a:pt x="8" y="18"/>
                    </a:lnTo>
                    <a:lnTo>
                      <a:pt x="10" y="18"/>
                    </a:lnTo>
                    <a:lnTo>
                      <a:pt x="10" y="18"/>
                    </a:lnTo>
                    <a:lnTo>
                      <a:pt x="14" y="16"/>
                    </a:lnTo>
                    <a:lnTo>
                      <a:pt x="16" y="14"/>
                    </a:lnTo>
                    <a:lnTo>
                      <a:pt x="16" y="10"/>
                    </a:lnTo>
                    <a:lnTo>
                      <a:pt x="16" y="6"/>
                    </a:lnTo>
                    <a:lnTo>
                      <a:pt x="16" y="6"/>
                    </a:lnTo>
                    <a:lnTo>
                      <a:pt x="14"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2" name="Freeform 360"/>
              <p:cNvSpPr>
                <a:spLocks/>
              </p:cNvSpPr>
              <p:nvPr/>
            </p:nvSpPr>
            <p:spPr bwMode="auto">
              <a:xfrm>
                <a:off x="6429375" y="4692650"/>
                <a:ext cx="25400" cy="25400"/>
              </a:xfrm>
              <a:custGeom>
                <a:avLst/>
                <a:gdLst/>
                <a:ahLst/>
                <a:cxnLst>
                  <a:cxn ang="0">
                    <a:pos x="8" y="0"/>
                  </a:cxn>
                  <a:cxn ang="0">
                    <a:pos x="8" y="0"/>
                  </a:cxn>
                  <a:cxn ang="0">
                    <a:pos x="6" y="0"/>
                  </a:cxn>
                  <a:cxn ang="0">
                    <a:pos x="6" y="0"/>
                  </a:cxn>
                  <a:cxn ang="0">
                    <a:pos x="2" y="0"/>
                  </a:cxn>
                  <a:cxn ang="0">
                    <a:pos x="0" y="4"/>
                  </a:cxn>
                  <a:cxn ang="0">
                    <a:pos x="0" y="6"/>
                  </a:cxn>
                  <a:cxn ang="0">
                    <a:pos x="0" y="10"/>
                  </a:cxn>
                  <a:cxn ang="0">
                    <a:pos x="0" y="10"/>
                  </a:cxn>
                  <a:cxn ang="0">
                    <a:pos x="2" y="14"/>
                  </a:cxn>
                  <a:cxn ang="0">
                    <a:pos x="8" y="16"/>
                  </a:cxn>
                  <a:cxn ang="0">
                    <a:pos x="8" y="16"/>
                  </a:cxn>
                  <a:cxn ang="0">
                    <a:pos x="10" y="14"/>
                  </a:cxn>
                  <a:cxn ang="0">
                    <a:pos x="10" y="14"/>
                  </a:cxn>
                  <a:cxn ang="0">
                    <a:pos x="12" y="14"/>
                  </a:cxn>
                  <a:cxn ang="0">
                    <a:pos x="14" y="12"/>
                  </a:cxn>
                  <a:cxn ang="0">
                    <a:pos x="16" y="8"/>
                  </a:cxn>
                  <a:cxn ang="0">
                    <a:pos x="16" y="6"/>
                  </a:cxn>
                  <a:cxn ang="0">
                    <a:pos x="16" y="6"/>
                  </a:cxn>
                  <a:cxn ang="0">
                    <a:pos x="12" y="0"/>
                  </a:cxn>
                  <a:cxn ang="0">
                    <a:pos x="8" y="0"/>
                  </a:cxn>
                </a:cxnLst>
                <a:rect l="0" t="0" r="r" b="b"/>
                <a:pathLst>
                  <a:path w="16" h="16">
                    <a:moveTo>
                      <a:pt x="8" y="0"/>
                    </a:moveTo>
                    <a:lnTo>
                      <a:pt x="8" y="0"/>
                    </a:lnTo>
                    <a:lnTo>
                      <a:pt x="6" y="0"/>
                    </a:lnTo>
                    <a:lnTo>
                      <a:pt x="6" y="0"/>
                    </a:lnTo>
                    <a:lnTo>
                      <a:pt x="2" y="0"/>
                    </a:lnTo>
                    <a:lnTo>
                      <a:pt x="0" y="4"/>
                    </a:lnTo>
                    <a:lnTo>
                      <a:pt x="0" y="6"/>
                    </a:lnTo>
                    <a:lnTo>
                      <a:pt x="0" y="10"/>
                    </a:lnTo>
                    <a:lnTo>
                      <a:pt x="0" y="10"/>
                    </a:lnTo>
                    <a:lnTo>
                      <a:pt x="2" y="14"/>
                    </a:lnTo>
                    <a:lnTo>
                      <a:pt x="8" y="16"/>
                    </a:lnTo>
                    <a:lnTo>
                      <a:pt x="8" y="16"/>
                    </a:lnTo>
                    <a:lnTo>
                      <a:pt x="10" y="14"/>
                    </a:lnTo>
                    <a:lnTo>
                      <a:pt x="10" y="14"/>
                    </a:lnTo>
                    <a:lnTo>
                      <a:pt x="12" y="14"/>
                    </a:lnTo>
                    <a:lnTo>
                      <a:pt x="14" y="12"/>
                    </a:lnTo>
                    <a:lnTo>
                      <a:pt x="16" y="8"/>
                    </a:lnTo>
                    <a:lnTo>
                      <a:pt x="16" y="6"/>
                    </a:lnTo>
                    <a:lnTo>
                      <a:pt x="16" y="6"/>
                    </a:lnTo>
                    <a:lnTo>
                      <a:pt x="12"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3" name="Freeform 361"/>
              <p:cNvSpPr>
                <a:spLocks/>
              </p:cNvSpPr>
              <p:nvPr/>
            </p:nvSpPr>
            <p:spPr bwMode="auto">
              <a:xfrm>
                <a:off x="6429375" y="4692650"/>
                <a:ext cx="25400" cy="25400"/>
              </a:xfrm>
              <a:custGeom>
                <a:avLst/>
                <a:gdLst/>
                <a:ahLst/>
                <a:cxnLst>
                  <a:cxn ang="0">
                    <a:pos x="8" y="0"/>
                  </a:cxn>
                  <a:cxn ang="0">
                    <a:pos x="8" y="0"/>
                  </a:cxn>
                  <a:cxn ang="0">
                    <a:pos x="6" y="0"/>
                  </a:cxn>
                  <a:cxn ang="0">
                    <a:pos x="6" y="0"/>
                  </a:cxn>
                  <a:cxn ang="0">
                    <a:pos x="2" y="0"/>
                  </a:cxn>
                  <a:cxn ang="0">
                    <a:pos x="0" y="4"/>
                  </a:cxn>
                  <a:cxn ang="0">
                    <a:pos x="0" y="6"/>
                  </a:cxn>
                  <a:cxn ang="0">
                    <a:pos x="0" y="10"/>
                  </a:cxn>
                  <a:cxn ang="0">
                    <a:pos x="0" y="10"/>
                  </a:cxn>
                  <a:cxn ang="0">
                    <a:pos x="2" y="14"/>
                  </a:cxn>
                  <a:cxn ang="0">
                    <a:pos x="8" y="16"/>
                  </a:cxn>
                  <a:cxn ang="0">
                    <a:pos x="8" y="16"/>
                  </a:cxn>
                  <a:cxn ang="0">
                    <a:pos x="10" y="14"/>
                  </a:cxn>
                  <a:cxn ang="0">
                    <a:pos x="10" y="14"/>
                  </a:cxn>
                  <a:cxn ang="0">
                    <a:pos x="12" y="14"/>
                  </a:cxn>
                  <a:cxn ang="0">
                    <a:pos x="14" y="12"/>
                  </a:cxn>
                  <a:cxn ang="0">
                    <a:pos x="16" y="8"/>
                  </a:cxn>
                  <a:cxn ang="0">
                    <a:pos x="16" y="6"/>
                  </a:cxn>
                  <a:cxn ang="0">
                    <a:pos x="16" y="6"/>
                  </a:cxn>
                  <a:cxn ang="0">
                    <a:pos x="12" y="0"/>
                  </a:cxn>
                  <a:cxn ang="0">
                    <a:pos x="8" y="0"/>
                  </a:cxn>
                </a:cxnLst>
                <a:rect l="0" t="0" r="r" b="b"/>
                <a:pathLst>
                  <a:path w="16" h="16">
                    <a:moveTo>
                      <a:pt x="8" y="0"/>
                    </a:moveTo>
                    <a:lnTo>
                      <a:pt x="8" y="0"/>
                    </a:lnTo>
                    <a:lnTo>
                      <a:pt x="6" y="0"/>
                    </a:lnTo>
                    <a:lnTo>
                      <a:pt x="6" y="0"/>
                    </a:lnTo>
                    <a:lnTo>
                      <a:pt x="2" y="0"/>
                    </a:lnTo>
                    <a:lnTo>
                      <a:pt x="0" y="4"/>
                    </a:lnTo>
                    <a:lnTo>
                      <a:pt x="0" y="6"/>
                    </a:lnTo>
                    <a:lnTo>
                      <a:pt x="0" y="10"/>
                    </a:lnTo>
                    <a:lnTo>
                      <a:pt x="0" y="10"/>
                    </a:lnTo>
                    <a:lnTo>
                      <a:pt x="2" y="14"/>
                    </a:lnTo>
                    <a:lnTo>
                      <a:pt x="8" y="16"/>
                    </a:lnTo>
                    <a:lnTo>
                      <a:pt x="8" y="16"/>
                    </a:lnTo>
                    <a:lnTo>
                      <a:pt x="10" y="14"/>
                    </a:lnTo>
                    <a:lnTo>
                      <a:pt x="10" y="14"/>
                    </a:lnTo>
                    <a:lnTo>
                      <a:pt x="12" y="14"/>
                    </a:lnTo>
                    <a:lnTo>
                      <a:pt x="14" y="12"/>
                    </a:lnTo>
                    <a:lnTo>
                      <a:pt x="16" y="8"/>
                    </a:lnTo>
                    <a:lnTo>
                      <a:pt x="16" y="6"/>
                    </a:lnTo>
                    <a:lnTo>
                      <a:pt x="16" y="6"/>
                    </a:lnTo>
                    <a:lnTo>
                      <a:pt x="12"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4" name="Freeform 362"/>
              <p:cNvSpPr>
                <a:spLocks/>
              </p:cNvSpPr>
              <p:nvPr/>
            </p:nvSpPr>
            <p:spPr bwMode="auto">
              <a:xfrm>
                <a:off x="6423025" y="4594225"/>
                <a:ext cx="22225" cy="22225"/>
              </a:xfrm>
              <a:custGeom>
                <a:avLst/>
                <a:gdLst/>
                <a:ahLst/>
                <a:cxnLst>
                  <a:cxn ang="0">
                    <a:pos x="6" y="0"/>
                  </a:cxn>
                  <a:cxn ang="0">
                    <a:pos x="6" y="0"/>
                  </a:cxn>
                  <a:cxn ang="0">
                    <a:pos x="4" y="0"/>
                  </a:cxn>
                  <a:cxn ang="0">
                    <a:pos x="4" y="0"/>
                  </a:cxn>
                  <a:cxn ang="0">
                    <a:pos x="0" y="4"/>
                  </a:cxn>
                  <a:cxn ang="0">
                    <a:pos x="0" y="10"/>
                  </a:cxn>
                  <a:cxn ang="0">
                    <a:pos x="0" y="10"/>
                  </a:cxn>
                  <a:cxn ang="0">
                    <a:pos x="2" y="14"/>
                  </a:cxn>
                  <a:cxn ang="0">
                    <a:pos x="6" y="14"/>
                  </a:cxn>
                  <a:cxn ang="0">
                    <a:pos x="6" y="14"/>
                  </a:cxn>
                  <a:cxn ang="0">
                    <a:pos x="8" y="14"/>
                  </a:cxn>
                  <a:cxn ang="0">
                    <a:pos x="8" y="14"/>
                  </a:cxn>
                  <a:cxn ang="0">
                    <a:pos x="12" y="10"/>
                  </a:cxn>
                  <a:cxn ang="0">
                    <a:pos x="14" y="6"/>
                  </a:cxn>
                  <a:cxn ang="0">
                    <a:pos x="14" y="6"/>
                  </a:cxn>
                  <a:cxn ang="0">
                    <a:pos x="10" y="2"/>
                  </a:cxn>
                  <a:cxn ang="0">
                    <a:pos x="6" y="0"/>
                  </a:cxn>
                </a:cxnLst>
                <a:rect l="0" t="0" r="r" b="b"/>
                <a:pathLst>
                  <a:path w="14" h="14">
                    <a:moveTo>
                      <a:pt x="6" y="0"/>
                    </a:moveTo>
                    <a:lnTo>
                      <a:pt x="6" y="0"/>
                    </a:lnTo>
                    <a:lnTo>
                      <a:pt x="4" y="0"/>
                    </a:lnTo>
                    <a:lnTo>
                      <a:pt x="4" y="0"/>
                    </a:lnTo>
                    <a:lnTo>
                      <a:pt x="0" y="4"/>
                    </a:lnTo>
                    <a:lnTo>
                      <a:pt x="0" y="10"/>
                    </a:lnTo>
                    <a:lnTo>
                      <a:pt x="0" y="10"/>
                    </a:lnTo>
                    <a:lnTo>
                      <a:pt x="2" y="14"/>
                    </a:lnTo>
                    <a:lnTo>
                      <a:pt x="6" y="14"/>
                    </a:lnTo>
                    <a:lnTo>
                      <a:pt x="6" y="14"/>
                    </a:lnTo>
                    <a:lnTo>
                      <a:pt x="8" y="14"/>
                    </a:lnTo>
                    <a:lnTo>
                      <a:pt x="8" y="14"/>
                    </a:lnTo>
                    <a:lnTo>
                      <a:pt x="12" y="10"/>
                    </a:lnTo>
                    <a:lnTo>
                      <a:pt x="14" y="6"/>
                    </a:lnTo>
                    <a:lnTo>
                      <a:pt x="14" y="6"/>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5" name="Freeform 363"/>
              <p:cNvSpPr>
                <a:spLocks/>
              </p:cNvSpPr>
              <p:nvPr/>
            </p:nvSpPr>
            <p:spPr bwMode="auto">
              <a:xfrm>
                <a:off x="6423025" y="4594225"/>
                <a:ext cx="22225" cy="22225"/>
              </a:xfrm>
              <a:custGeom>
                <a:avLst/>
                <a:gdLst/>
                <a:ahLst/>
                <a:cxnLst>
                  <a:cxn ang="0">
                    <a:pos x="6" y="0"/>
                  </a:cxn>
                  <a:cxn ang="0">
                    <a:pos x="6" y="0"/>
                  </a:cxn>
                  <a:cxn ang="0">
                    <a:pos x="4" y="0"/>
                  </a:cxn>
                  <a:cxn ang="0">
                    <a:pos x="4" y="0"/>
                  </a:cxn>
                  <a:cxn ang="0">
                    <a:pos x="0" y="4"/>
                  </a:cxn>
                  <a:cxn ang="0">
                    <a:pos x="0" y="10"/>
                  </a:cxn>
                  <a:cxn ang="0">
                    <a:pos x="0" y="10"/>
                  </a:cxn>
                  <a:cxn ang="0">
                    <a:pos x="2" y="14"/>
                  </a:cxn>
                  <a:cxn ang="0">
                    <a:pos x="6" y="14"/>
                  </a:cxn>
                  <a:cxn ang="0">
                    <a:pos x="6" y="14"/>
                  </a:cxn>
                  <a:cxn ang="0">
                    <a:pos x="8" y="14"/>
                  </a:cxn>
                  <a:cxn ang="0">
                    <a:pos x="8" y="14"/>
                  </a:cxn>
                  <a:cxn ang="0">
                    <a:pos x="12" y="10"/>
                  </a:cxn>
                  <a:cxn ang="0">
                    <a:pos x="14" y="6"/>
                  </a:cxn>
                  <a:cxn ang="0">
                    <a:pos x="14" y="6"/>
                  </a:cxn>
                  <a:cxn ang="0">
                    <a:pos x="10" y="2"/>
                  </a:cxn>
                  <a:cxn ang="0">
                    <a:pos x="6" y="0"/>
                  </a:cxn>
                </a:cxnLst>
                <a:rect l="0" t="0" r="r" b="b"/>
                <a:pathLst>
                  <a:path w="14" h="14">
                    <a:moveTo>
                      <a:pt x="6" y="0"/>
                    </a:moveTo>
                    <a:lnTo>
                      <a:pt x="6" y="0"/>
                    </a:lnTo>
                    <a:lnTo>
                      <a:pt x="4" y="0"/>
                    </a:lnTo>
                    <a:lnTo>
                      <a:pt x="4" y="0"/>
                    </a:lnTo>
                    <a:lnTo>
                      <a:pt x="0" y="4"/>
                    </a:lnTo>
                    <a:lnTo>
                      <a:pt x="0" y="10"/>
                    </a:lnTo>
                    <a:lnTo>
                      <a:pt x="0" y="10"/>
                    </a:lnTo>
                    <a:lnTo>
                      <a:pt x="2" y="14"/>
                    </a:lnTo>
                    <a:lnTo>
                      <a:pt x="6" y="14"/>
                    </a:lnTo>
                    <a:lnTo>
                      <a:pt x="6" y="14"/>
                    </a:lnTo>
                    <a:lnTo>
                      <a:pt x="8" y="14"/>
                    </a:lnTo>
                    <a:lnTo>
                      <a:pt x="8" y="14"/>
                    </a:lnTo>
                    <a:lnTo>
                      <a:pt x="12" y="10"/>
                    </a:lnTo>
                    <a:lnTo>
                      <a:pt x="14" y="6"/>
                    </a:lnTo>
                    <a:lnTo>
                      <a:pt x="14" y="6"/>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6" name="Freeform 364"/>
              <p:cNvSpPr>
                <a:spLocks/>
              </p:cNvSpPr>
              <p:nvPr/>
            </p:nvSpPr>
            <p:spPr bwMode="auto">
              <a:xfrm>
                <a:off x="6397625" y="4502150"/>
                <a:ext cx="19050" cy="19050"/>
              </a:xfrm>
              <a:custGeom>
                <a:avLst/>
                <a:gdLst/>
                <a:ahLst/>
                <a:cxnLst>
                  <a:cxn ang="0">
                    <a:pos x="6" y="0"/>
                  </a:cxn>
                  <a:cxn ang="0">
                    <a:pos x="6" y="0"/>
                  </a:cxn>
                  <a:cxn ang="0">
                    <a:pos x="4" y="0"/>
                  </a:cxn>
                  <a:cxn ang="0">
                    <a:pos x="4" y="0"/>
                  </a:cxn>
                  <a:cxn ang="0">
                    <a:pos x="0" y="2"/>
                  </a:cxn>
                  <a:cxn ang="0">
                    <a:pos x="0" y="8"/>
                  </a:cxn>
                  <a:cxn ang="0">
                    <a:pos x="0" y="8"/>
                  </a:cxn>
                  <a:cxn ang="0">
                    <a:pos x="2" y="10"/>
                  </a:cxn>
                  <a:cxn ang="0">
                    <a:pos x="6" y="12"/>
                  </a:cxn>
                  <a:cxn ang="0">
                    <a:pos x="6" y="12"/>
                  </a:cxn>
                  <a:cxn ang="0">
                    <a:pos x="8" y="12"/>
                  </a:cxn>
                  <a:cxn ang="0">
                    <a:pos x="8" y="12"/>
                  </a:cxn>
                  <a:cxn ang="0">
                    <a:pos x="12" y="8"/>
                  </a:cxn>
                  <a:cxn ang="0">
                    <a:pos x="12" y="4"/>
                  </a:cxn>
                  <a:cxn ang="0">
                    <a:pos x="12" y="4"/>
                  </a:cxn>
                  <a:cxn ang="0">
                    <a:pos x="10" y="0"/>
                  </a:cxn>
                  <a:cxn ang="0">
                    <a:pos x="6" y="0"/>
                  </a:cxn>
                </a:cxnLst>
                <a:rect l="0" t="0" r="r" b="b"/>
                <a:pathLst>
                  <a:path w="12" h="12">
                    <a:moveTo>
                      <a:pt x="6" y="0"/>
                    </a:moveTo>
                    <a:lnTo>
                      <a:pt x="6" y="0"/>
                    </a:lnTo>
                    <a:lnTo>
                      <a:pt x="4" y="0"/>
                    </a:lnTo>
                    <a:lnTo>
                      <a:pt x="4" y="0"/>
                    </a:lnTo>
                    <a:lnTo>
                      <a:pt x="0" y="2"/>
                    </a:lnTo>
                    <a:lnTo>
                      <a:pt x="0" y="8"/>
                    </a:lnTo>
                    <a:lnTo>
                      <a:pt x="0" y="8"/>
                    </a:lnTo>
                    <a:lnTo>
                      <a:pt x="2" y="10"/>
                    </a:lnTo>
                    <a:lnTo>
                      <a:pt x="6" y="12"/>
                    </a:lnTo>
                    <a:lnTo>
                      <a:pt x="6" y="12"/>
                    </a:lnTo>
                    <a:lnTo>
                      <a:pt x="8" y="12"/>
                    </a:lnTo>
                    <a:lnTo>
                      <a:pt x="8" y="12"/>
                    </a:lnTo>
                    <a:lnTo>
                      <a:pt x="12" y="8"/>
                    </a:lnTo>
                    <a:lnTo>
                      <a:pt x="12" y="4"/>
                    </a:lnTo>
                    <a:lnTo>
                      <a:pt x="12" y="4"/>
                    </a:lnTo>
                    <a:lnTo>
                      <a:pt x="10"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7" name="Freeform 365"/>
              <p:cNvSpPr>
                <a:spLocks/>
              </p:cNvSpPr>
              <p:nvPr/>
            </p:nvSpPr>
            <p:spPr bwMode="auto">
              <a:xfrm>
                <a:off x="6397625" y="4502150"/>
                <a:ext cx="19050" cy="19050"/>
              </a:xfrm>
              <a:custGeom>
                <a:avLst/>
                <a:gdLst/>
                <a:ahLst/>
                <a:cxnLst>
                  <a:cxn ang="0">
                    <a:pos x="6" y="0"/>
                  </a:cxn>
                  <a:cxn ang="0">
                    <a:pos x="6" y="0"/>
                  </a:cxn>
                  <a:cxn ang="0">
                    <a:pos x="4" y="0"/>
                  </a:cxn>
                  <a:cxn ang="0">
                    <a:pos x="4" y="0"/>
                  </a:cxn>
                  <a:cxn ang="0">
                    <a:pos x="0" y="2"/>
                  </a:cxn>
                  <a:cxn ang="0">
                    <a:pos x="0" y="8"/>
                  </a:cxn>
                  <a:cxn ang="0">
                    <a:pos x="0" y="8"/>
                  </a:cxn>
                  <a:cxn ang="0">
                    <a:pos x="2" y="10"/>
                  </a:cxn>
                  <a:cxn ang="0">
                    <a:pos x="6" y="12"/>
                  </a:cxn>
                  <a:cxn ang="0">
                    <a:pos x="6" y="12"/>
                  </a:cxn>
                  <a:cxn ang="0">
                    <a:pos x="8" y="12"/>
                  </a:cxn>
                  <a:cxn ang="0">
                    <a:pos x="8" y="12"/>
                  </a:cxn>
                  <a:cxn ang="0">
                    <a:pos x="12" y="8"/>
                  </a:cxn>
                  <a:cxn ang="0">
                    <a:pos x="12" y="4"/>
                  </a:cxn>
                  <a:cxn ang="0">
                    <a:pos x="12" y="4"/>
                  </a:cxn>
                  <a:cxn ang="0">
                    <a:pos x="10" y="0"/>
                  </a:cxn>
                  <a:cxn ang="0">
                    <a:pos x="6" y="0"/>
                  </a:cxn>
                </a:cxnLst>
                <a:rect l="0" t="0" r="r" b="b"/>
                <a:pathLst>
                  <a:path w="12" h="12">
                    <a:moveTo>
                      <a:pt x="6" y="0"/>
                    </a:moveTo>
                    <a:lnTo>
                      <a:pt x="6" y="0"/>
                    </a:lnTo>
                    <a:lnTo>
                      <a:pt x="4" y="0"/>
                    </a:lnTo>
                    <a:lnTo>
                      <a:pt x="4" y="0"/>
                    </a:lnTo>
                    <a:lnTo>
                      <a:pt x="0" y="2"/>
                    </a:lnTo>
                    <a:lnTo>
                      <a:pt x="0" y="8"/>
                    </a:lnTo>
                    <a:lnTo>
                      <a:pt x="0" y="8"/>
                    </a:lnTo>
                    <a:lnTo>
                      <a:pt x="2" y="10"/>
                    </a:lnTo>
                    <a:lnTo>
                      <a:pt x="6" y="12"/>
                    </a:lnTo>
                    <a:lnTo>
                      <a:pt x="6" y="12"/>
                    </a:lnTo>
                    <a:lnTo>
                      <a:pt x="8" y="12"/>
                    </a:lnTo>
                    <a:lnTo>
                      <a:pt x="8" y="12"/>
                    </a:lnTo>
                    <a:lnTo>
                      <a:pt x="12" y="8"/>
                    </a:lnTo>
                    <a:lnTo>
                      <a:pt x="12" y="4"/>
                    </a:lnTo>
                    <a:lnTo>
                      <a:pt x="12" y="4"/>
                    </a:lnTo>
                    <a:lnTo>
                      <a:pt x="10"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8" name="Freeform 366"/>
              <p:cNvSpPr>
                <a:spLocks/>
              </p:cNvSpPr>
              <p:nvPr/>
            </p:nvSpPr>
            <p:spPr bwMode="auto">
              <a:xfrm>
                <a:off x="6162675" y="5048250"/>
                <a:ext cx="44450" cy="44450"/>
              </a:xfrm>
              <a:custGeom>
                <a:avLst/>
                <a:gdLst/>
                <a:ahLst/>
                <a:cxnLst>
                  <a:cxn ang="0">
                    <a:pos x="14" y="0"/>
                  </a:cxn>
                  <a:cxn ang="0">
                    <a:pos x="14" y="0"/>
                  </a:cxn>
                  <a:cxn ang="0">
                    <a:pos x="8" y="2"/>
                  </a:cxn>
                  <a:cxn ang="0">
                    <a:pos x="4" y="4"/>
                  </a:cxn>
                  <a:cxn ang="0">
                    <a:pos x="4" y="4"/>
                  </a:cxn>
                  <a:cxn ang="0">
                    <a:pos x="2" y="10"/>
                  </a:cxn>
                  <a:cxn ang="0">
                    <a:pos x="0" y="14"/>
                  </a:cxn>
                  <a:cxn ang="0">
                    <a:pos x="2" y="20"/>
                  </a:cxn>
                  <a:cxn ang="0">
                    <a:pos x="4" y="24"/>
                  </a:cxn>
                  <a:cxn ang="0">
                    <a:pos x="4" y="24"/>
                  </a:cxn>
                  <a:cxn ang="0">
                    <a:pos x="8" y="28"/>
                  </a:cxn>
                  <a:cxn ang="0">
                    <a:pos x="14" y="28"/>
                  </a:cxn>
                  <a:cxn ang="0">
                    <a:pos x="14" y="28"/>
                  </a:cxn>
                  <a:cxn ang="0">
                    <a:pos x="20" y="28"/>
                  </a:cxn>
                  <a:cxn ang="0">
                    <a:pos x="24" y="24"/>
                  </a:cxn>
                  <a:cxn ang="0">
                    <a:pos x="24" y="24"/>
                  </a:cxn>
                  <a:cxn ang="0">
                    <a:pos x="28" y="20"/>
                  </a:cxn>
                  <a:cxn ang="0">
                    <a:pos x="28" y="14"/>
                  </a:cxn>
                  <a:cxn ang="0">
                    <a:pos x="28" y="10"/>
                  </a:cxn>
                  <a:cxn ang="0">
                    <a:pos x="24" y="4"/>
                  </a:cxn>
                  <a:cxn ang="0">
                    <a:pos x="24" y="4"/>
                  </a:cxn>
                  <a:cxn ang="0">
                    <a:pos x="20" y="2"/>
                  </a:cxn>
                  <a:cxn ang="0">
                    <a:pos x="14" y="0"/>
                  </a:cxn>
                </a:cxnLst>
                <a:rect l="0" t="0" r="r" b="b"/>
                <a:pathLst>
                  <a:path w="28" h="28">
                    <a:moveTo>
                      <a:pt x="14" y="0"/>
                    </a:moveTo>
                    <a:lnTo>
                      <a:pt x="14" y="0"/>
                    </a:lnTo>
                    <a:lnTo>
                      <a:pt x="8" y="2"/>
                    </a:lnTo>
                    <a:lnTo>
                      <a:pt x="4" y="4"/>
                    </a:lnTo>
                    <a:lnTo>
                      <a:pt x="4" y="4"/>
                    </a:lnTo>
                    <a:lnTo>
                      <a:pt x="2" y="10"/>
                    </a:lnTo>
                    <a:lnTo>
                      <a:pt x="0" y="14"/>
                    </a:lnTo>
                    <a:lnTo>
                      <a:pt x="2" y="20"/>
                    </a:lnTo>
                    <a:lnTo>
                      <a:pt x="4" y="24"/>
                    </a:lnTo>
                    <a:lnTo>
                      <a:pt x="4" y="24"/>
                    </a:lnTo>
                    <a:lnTo>
                      <a:pt x="8" y="28"/>
                    </a:lnTo>
                    <a:lnTo>
                      <a:pt x="14" y="28"/>
                    </a:lnTo>
                    <a:lnTo>
                      <a:pt x="14" y="28"/>
                    </a:lnTo>
                    <a:lnTo>
                      <a:pt x="20" y="28"/>
                    </a:lnTo>
                    <a:lnTo>
                      <a:pt x="24" y="24"/>
                    </a:lnTo>
                    <a:lnTo>
                      <a:pt x="24" y="24"/>
                    </a:lnTo>
                    <a:lnTo>
                      <a:pt x="28" y="20"/>
                    </a:lnTo>
                    <a:lnTo>
                      <a:pt x="28" y="14"/>
                    </a:lnTo>
                    <a:lnTo>
                      <a:pt x="28" y="10"/>
                    </a:lnTo>
                    <a:lnTo>
                      <a:pt x="24" y="4"/>
                    </a:lnTo>
                    <a:lnTo>
                      <a:pt x="24" y="4"/>
                    </a:lnTo>
                    <a:lnTo>
                      <a:pt x="20" y="2"/>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9" name="Freeform 367"/>
              <p:cNvSpPr>
                <a:spLocks/>
              </p:cNvSpPr>
              <p:nvPr/>
            </p:nvSpPr>
            <p:spPr bwMode="auto">
              <a:xfrm>
                <a:off x="6162675" y="5048250"/>
                <a:ext cx="44450" cy="44450"/>
              </a:xfrm>
              <a:custGeom>
                <a:avLst/>
                <a:gdLst/>
                <a:ahLst/>
                <a:cxnLst>
                  <a:cxn ang="0">
                    <a:pos x="14" y="0"/>
                  </a:cxn>
                  <a:cxn ang="0">
                    <a:pos x="14" y="0"/>
                  </a:cxn>
                  <a:cxn ang="0">
                    <a:pos x="8" y="2"/>
                  </a:cxn>
                  <a:cxn ang="0">
                    <a:pos x="4" y="4"/>
                  </a:cxn>
                  <a:cxn ang="0">
                    <a:pos x="4" y="4"/>
                  </a:cxn>
                  <a:cxn ang="0">
                    <a:pos x="2" y="10"/>
                  </a:cxn>
                  <a:cxn ang="0">
                    <a:pos x="0" y="14"/>
                  </a:cxn>
                  <a:cxn ang="0">
                    <a:pos x="2" y="20"/>
                  </a:cxn>
                  <a:cxn ang="0">
                    <a:pos x="4" y="24"/>
                  </a:cxn>
                  <a:cxn ang="0">
                    <a:pos x="4" y="24"/>
                  </a:cxn>
                  <a:cxn ang="0">
                    <a:pos x="8" y="28"/>
                  </a:cxn>
                  <a:cxn ang="0">
                    <a:pos x="14" y="28"/>
                  </a:cxn>
                  <a:cxn ang="0">
                    <a:pos x="14" y="28"/>
                  </a:cxn>
                  <a:cxn ang="0">
                    <a:pos x="20" y="28"/>
                  </a:cxn>
                  <a:cxn ang="0">
                    <a:pos x="24" y="24"/>
                  </a:cxn>
                  <a:cxn ang="0">
                    <a:pos x="24" y="24"/>
                  </a:cxn>
                  <a:cxn ang="0">
                    <a:pos x="28" y="20"/>
                  </a:cxn>
                  <a:cxn ang="0">
                    <a:pos x="28" y="14"/>
                  </a:cxn>
                  <a:cxn ang="0">
                    <a:pos x="28" y="10"/>
                  </a:cxn>
                  <a:cxn ang="0">
                    <a:pos x="24" y="4"/>
                  </a:cxn>
                  <a:cxn ang="0">
                    <a:pos x="24" y="4"/>
                  </a:cxn>
                  <a:cxn ang="0">
                    <a:pos x="20" y="2"/>
                  </a:cxn>
                  <a:cxn ang="0">
                    <a:pos x="14" y="0"/>
                  </a:cxn>
                </a:cxnLst>
                <a:rect l="0" t="0" r="r" b="b"/>
                <a:pathLst>
                  <a:path w="28" h="28">
                    <a:moveTo>
                      <a:pt x="14" y="0"/>
                    </a:moveTo>
                    <a:lnTo>
                      <a:pt x="14" y="0"/>
                    </a:lnTo>
                    <a:lnTo>
                      <a:pt x="8" y="2"/>
                    </a:lnTo>
                    <a:lnTo>
                      <a:pt x="4" y="4"/>
                    </a:lnTo>
                    <a:lnTo>
                      <a:pt x="4" y="4"/>
                    </a:lnTo>
                    <a:lnTo>
                      <a:pt x="2" y="10"/>
                    </a:lnTo>
                    <a:lnTo>
                      <a:pt x="0" y="14"/>
                    </a:lnTo>
                    <a:lnTo>
                      <a:pt x="2" y="20"/>
                    </a:lnTo>
                    <a:lnTo>
                      <a:pt x="4" y="24"/>
                    </a:lnTo>
                    <a:lnTo>
                      <a:pt x="4" y="24"/>
                    </a:lnTo>
                    <a:lnTo>
                      <a:pt x="8" y="28"/>
                    </a:lnTo>
                    <a:lnTo>
                      <a:pt x="14" y="28"/>
                    </a:lnTo>
                    <a:lnTo>
                      <a:pt x="14" y="28"/>
                    </a:lnTo>
                    <a:lnTo>
                      <a:pt x="20" y="28"/>
                    </a:lnTo>
                    <a:lnTo>
                      <a:pt x="24" y="24"/>
                    </a:lnTo>
                    <a:lnTo>
                      <a:pt x="24" y="24"/>
                    </a:lnTo>
                    <a:lnTo>
                      <a:pt x="28" y="20"/>
                    </a:lnTo>
                    <a:lnTo>
                      <a:pt x="28" y="14"/>
                    </a:lnTo>
                    <a:lnTo>
                      <a:pt x="28" y="10"/>
                    </a:lnTo>
                    <a:lnTo>
                      <a:pt x="24" y="4"/>
                    </a:lnTo>
                    <a:lnTo>
                      <a:pt x="24" y="4"/>
                    </a:lnTo>
                    <a:lnTo>
                      <a:pt x="20" y="2"/>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0" name="Freeform 368"/>
              <p:cNvSpPr>
                <a:spLocks/>
              </p:cNvSpPr>
              <p:nvPr/>
            </p:nvSpPr>
            <p:spPr bwMode="auto">
              <a:xfrm>
                <a:off x="6096000" y="5099050"/>
                <a:ext cx="41275" cy="41275"/>
              </a:xfrm>
              <a:custGeom>
                <a:avLst/>
                <a:gdLst/>
                <a:ahLst/>
                <a:cxnLst>
                  <a:cxn ang="0">
                    <a:pos x="14" y="0"/>
                  </a:cxn>
                  <a:cxn ang="0">
                    <a:pos x="14" y="0"/>
                  </a:cxn>
                  <a:cxn ang="0">
                    <a:pos x="8" y="2"/>
                  </a:cxn>
                  <a:cxn ang="0">
                    <a:pos x="4" y="4"/>
                  </a:cxn>
                  <a:cxn ang="0">
                    <a:pos x="4" y="4"/>
                  </a:cxn>
                  <a:cxn ang="0">
                    <a:pos x="2" y="8"/>
                  </a:cxn>
                  <a:cxn ang="0">
                    <a:pos x="0" y="12"/>
                  </a:cxn>
                  <a:cxn ang="0">
                    <a:pos x="2" y="18"/>
                  </a:cxn>
                  <a:cxn ang="0">
                    <a:pos x="4" y="22"/>
                  </a:cxn>
                  <a:cxn ang="0">
                    <a:pos x="4" y="22"/>
                  </a:cxn>
                  <a:cxn ang="0">
                    <a:pos x="8" y="24"/>
                  </a:cxn>
                  <a:cxn ang="0">
                    <a:pos x="14" y="26"/>
                  </a:cxn>
                  <a:cxn ang="0">
                    <a:pos x="14" y="26"/>
                  </a:cxn>
                  <a:cxn ang="0">
                    <a:pos x="18" y="24"/>
                  </a:cxn>
                  <a:cxn ang="0">
                    <a:pos x="22" y="22"/>
                  </a:cxn>
                  <a:cxn ang="0">
                    <a:pos x="22" y="22"/>
                  </a:cxn>
                  <a:cxn ang="0">
                    <a:pos x="24" y="18"/>
                  </a:cxn>
                  <a:cxn ang="0">
                    <a:pos x="26" y="12"/>
                  </a:cxn>
                  <a:cxn ang="0">
                    <a:pos x="24" y="8"/>
                  </a:cxn>
                  <a:cxn ang="0">
                    <a:pos x="22" y="4"/>
                  </a:cxn>
                  <a:cxn ang="0">
                    <a:pos x="22" y="4"/>
                  </a:cxn>
                  <a:cxn ang="0">
                    <a:pos x="18" y="2"/>
                  </a:cxn>
                  <a:cxn ang="0">
                    <a:pos x="14" y="0"/>
                  </a:cxn>
                </a:cxnLst>
                <a:rect l="0" t="0" r="r" b="b"/>
                <a:pathLst>
                  <a:path w="26" h="26">
                    <a:moveTo>
                      <a:pt x="14" y="0"/>
                    </a:moveTo>
                    <a:lnTo>
                      <a:pt x="14" y="0"/>
                    </a:lnTo>
                    <a:lnTo>
                      <a:pt x="8" y="2"/>
                    </a:lnTo>
                    <a:lnTo>
                      <a:pt x="4" y="4"/>
                    </a:lnTo>
                    <a:lnTo>
                      <a:pt x="4" y="4"/>
                    </a:lnTo>
                    <a:lnTo>
                      <a:pt x="2" y="8"/>
                    </a:lnTo>
                    <a:lnTo>
                      <a:pt x="0" y="12"/>
                    </a:lnTo>
                    <a:lnTo>
                      <a:pt x="2" y="18"/>
                    </a:lnTo>
                    <a:lnTo>
                      <a:pt x="4" y="22"/>
                    </a:lnTo>
                    <a:lnTo>
                      <a:pt x="4" y="22"/>
                    </a:lnTo>
                    <a:lnTo>
                      <a:pt x="8" y="24"/>
                    </a:lnTo>
                    <a:lnTo>
                      <a:pt x="14" y="26"/>
                    </a:lnTo>
                    <a:lnTo>
                      <a:pt x="14" y="26"/>
                    </a:lnTo>
                    <a:lnTo>
                      <a:pt x="18" y="24"/>
                    </a:lnTo>
                    <a:lnTo>
                      <a:pt x="22" y="22"/>
                    </a:lnTo>
                    <a:lnTo>
                      <a:pt x="22" y="22"/>
                    </a:lnTo>
                    <a:lnTo>
                      <a:pt x="24" y="18"/>
                    </a:lnTo>
                    <a:lnTo>
                      <a:pt x="26" y="12"/>
                    </a:lnTo>
                    <a:lnTo>
                      <a:pt x="24" y="8"/>
                    </a:lnTo>
                    <a:lnTo>
                      <a:pt x="22" y="4"/>
                    </a:lnTo>
                    <a:lnTo>
                      <a:pt x="22" y="4"/>
                    </a:lnTo>
                    <a:lnTo>
                      <a:pt x="18" y="2"/>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1" name="Freeform 369"/>
              <p:cNvSpPr>
                <a:spLocks/>
              </p:cNvSpPr>
              <p:nvPr/>
            </p:nvSpPr>
            <p:spPr bwMode="auto">
              <a:xfrm>
                <a:off x="6096000" y="5099050"/>
                <a:ext cx="41275" cy="41275"/>
              </a:xfrm>
              <a:custGeom>
                <a:avLst/>
                <a:gdLst/>
                <a:ahLst/>
                <a:cxnLst>
                  <a:cxn ang="0">
                    <a:pos x="14" y="0"/>
                  </a:cxn>
                  <a:cxn ang="0">
                    <a:pos x="14" y="0"/>
                  </a:cxn>
                  <a:cxn ang="0">
                    <a:pos x="8" y="2"/>
                  </a:cxn>
                  <a:cxn ang="0">
                    <a:pos x="4" y="4"/>
                  </a:cxn>
                  <a:cxn ang="0">
                    <a:pos x="4" y="4"/>
                  </a:cxn>
                  <a:cxn ang="0">
                    <a:pos x="2" y="8"/>
                  </a:cxn>
                  <a:cxn ang="0">
                    <a:pos x="0" y="12"/>
                  </a:cxn>
                  <a:cxn ang="0">
                    <a:pos x="2" y="18"/>
                  </a:cxn>
                  <a:cxn ang="0">
                    <a:pos x="4" y="22"/>
                  </a:cxn>
                  <a:cxn ang="0">
                    <a:pos x="4" y="22"/>
                  </a:cxn>
                  <a:cxn ang="0">
                    <a:pos x="8" y="24"/>
                  </a:cxn>
                  <a:cxn ang="0">
                    <a:pos x="14" y="26"/>
                  </a:cxn>
                  <a:cxn ang="0">
                    <a:pos x="14" y="26"/>
                  </a:cxn>
                  <a:cxn ang="0">
                    <a:pos x="18" y="24"/>
                  </a:cxn>
                  <a:cxn ang="0">
                    <a:pos x="22" y="22"/>
                  </a:cxn>
                  <a:cxn ang="0">
                    <a:pos x="22" y="22"/>
                  </a:cxn>
                  <a:cxn ang="0">
                    <a:pos x="24" y="18"/>
                  </a:cxn>
                  <a:cxn ang="0">
                    <a:pos x="26" y="12"/>
                  </a:cxn>
                  <a:cxn ang="0">
                    <a:pos x="24" y="8"/>
                  </a:cxn>
                  <a:cxn ang="0">
                    <a:pos x="22" y="4"/>
                  </a:cxn>
                  <a:cxn ang="0">
                    <a:pos x="22" y="4"/>
                  </a:cxn>
                  <a:cxn ang="0">
                    <a:pos x="18" y="2"/>
                  </a:cxn>
                  <a:cxn ang="0">
                    <a:pos x="14" y="0"/>
                  </a:cxn>
                </a:cxnLst>
                <a:rect l="0" t="0" r="r" b="b"/>
                <a:pathLst>
                  <a:path w="26" h="26">
                    <a:moveTo>
                      <a:pt x="14" y="0"/>
                    </a:moveTo>
                    <a:lnTo>
                      <a:pt x="14" y="0"/>
                    </a:lnTo>
                    <a:lnTo>
                      <a:pt x="8" y="2"/>
                    </a:lnTo>
                    <a:lnTo>
                      <a:pt x="4" y="4"/>
                    </a:lnTo>
                    <a:lnTo>
                      <a:pt x="4" y="4"/>
                    </a:lnTo>
                    <a:lnTo>
                      <a:pt x="2" y="8"/>
                    </a:lnTo>
                    <a:lnTo>
                      <a:pt x="0" y="12"/>
                    </a:lnTo>
                    <a:lnTo>
                      <a:pt x="2" y="18"/>
                    </a:lnTo>
                    <a:lnTo>
                      <a:pt x="4" y="22"/>
                    </a:lnTo>
                    <a:lnTo>
                      <a:pt x="4" y="22"/>
                    </a:lnTo>
                    <a:lnTo>
                      <a:pt x="8" y="24"/>
                    </a:lnTo>
                    <a:lnTo>
                      <a:pt x="14" y="26"/>
                    </a:lnTo>
                    <a:lnTo>
                      <a:pt x="14" y="26"/>
                    </a:lnTo>
                    <a:lnTo>
                      <a:pt x="18" y="24"/>
                    </a:lnTo>
                    <a:lnTo>
                      <a:pt x="22" y="22"/>
                    </a:lnTo>
                    <a:lnTo>
                      <a:pt x="22" y="22"/>
                    </a:lnTo>
                    <a:lnTo>
                      <a:pt x="24" y="18"/>
                    </a:lnTo>
                    <a:lnTo>
                      <a:pt x="26" y="12"/>
                    </a:lnTo>
                    <a:lnTo>
                      <a:pt x="24" y="8"/>
                    </a:lnTo>
                    <a:lnTo>
                      <a:pt x="22" y="4"/>
                    </a:lnTo>
                    <a:lnTo>
                      <a:pt x="22" y="4"/>
                    </a:lnTo>
                    <a:lnTo>
                      <a:pt x="18" y="2"/>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2" name="Freeform 370"/>
              <p:cNvSpPr>
                <a:spLocks/>
              </p:cNvSpPr>
              <p:nvPr/>
            </p:nvSpPr>
            <p:spPr bwMode="auto">
              <a:xfrm>
                <a:off x="6022975" y="5137150"/>
                <a:ext cx="34925" cy="34925"/>
              </a:xfrm>
              <a:custGeom>
                <a:avLst/>
                <a:gdLst/>
                <a:ahLst/>
                <a:cxnLst>
                  <a:cxn ang="0">
                    <a:pos x="12" y="0"/>
                  </a:cxn>
                  <a:cxn ang="0">
                    <a:pos x="12" y="0"/>
                  </a:cxn>
                  <a:cxn ang="0">
                    <a:pos x="8" y="0"/>
                  </a:cxn>
                  <a:cxn ang="0">
                    <a:pos x="4" y="4"/>
                  </a:cxn>
                  <a:cxn ang="0">
                    <a:pos x="4" y="4"/>
                  </a:cxn>
                  <a:cxn ang="0">
                    <a:pos x="0" y="6"/>
                  </a:cxn>
                  <a:cxn ang="0">
                    <a:pos x="0" y="12"/>
                  </a:cxn>
                  <a:cxn ang="0">
                    <a:pos x="0" y="16"/>
                  </a:cxn>
                  <a:cxn ang="0">
                    <a:pos x="4" y="20"/>
                  </a:cxn>
                  <a:cxn ang="0">
                    <a:pos x="4" y="20"/>
                  </a:cxn>
                  <a:cxn ang="0">
                    <a:pos x="8" y="22"/>
                  </a:cxn>
                  <a:cxn ang="0">
                    <a:pos x="12" y="22"/>
                  </a:cxn>
                  <a:cxn ang="0">
                    <a:pos x="12" y="22"/>
                  </a:cxn>
                  <a:cxn ang="0">
                    <a:pos x="16" y="22"/>
                  </a:cxn>
                  <a:cxn ang="0">
                    <a:pos x="20" y="20"/>
                  </a:cxn>
                  <a:cxn ang="0">
                    <a:pos x="20" y="20"/>
                  </a:cxn>
                  <a:cxn ang="0">
                    <a:pos x="22" y="16"/>
                  </a:cxn>
                  <a:cxn ang="0">
                    <a:pos x="22" y="12"/>
                  </a:cxn>
                  <a:cxn ang="0">
                    <a:pos x="22" y="6"/>
                  </a:cxn>
                  <a:cxn ang="0">
                    <a:pos x="20" y="4"/>
                  </a:cxn>
                  <a:cxn ang="0">
                    <a:pos x="20" y="4"/>
                  </a:cxn>
                  <a:cxn ang="0">
                    <a:pos x="16" y="0"/>
                  </a:cxn>
                  <a:cxn ang="0">
                    <a:pos x="12" y="0"/>
                  </a:cxn>
                </a:cxnLst>
                <a:rect l="0" t="0" r="r" b="b"/>
                <a:pathLst>
                  <a:path w="22" h="22">
                    <a:moveTo>
                      <a:pt x="12" y="0"/>
                    </a:moveTo>
                    <a:lnTo>
                      <a:pt x="12" y="0"/>
                    </a:lnTo>
                    <a:lnTo>
                      <a:pt x="8" y="0"/>
                    </a:lnTo>
                    <a:lnTo>
                      <a:pt x="4" y="4"/>
                    </a:lnTo>
                    <a:lnTo>
                      <a:pt x="4" y="4"/>
                    </a:lnTo>
                    <a:lnTo>
                      <a:pt x="0" y="6"/>
                    </a:lnTo>
                    <a:lnTo>
                      <a:pt x="0" y="12"/>
                    </a:lnTo>
                    <a:lnTo>
                      <a:pt x="0" y="16"/>
                    </a:lnTo>
                    <a:lnTo>
                      <a:pt x="4" y="20"/>
                    </a:lnTo>
                    <a:lnTo>
                      <a:pt x="4" y="20"/>
                    </a:lnTo>
                    <a:lnTo>
                      <a:pt x="8" y="22"/>
                    </a:lnTo>
                    <a:lnTo>
                      <a:pt x="12" y="22"/>
                    </a:lnTo>
                    <a:lnTo>
                      <a:pt x="12" y="22"/>
                    </a:lnTo>
                    <a:lnTo>
                      <a:pt x="16" y="22"/>
                    </a:lnTo>
                    <a:lnTo>
                      <a:pt x="20" y="20"/>
                    </a:lnTo>
                    <a:lnTo>
                      <a:pt x="20" y="20"/>
                    </a:lnTo>
                    <a:lnTo>
                      <a:pt x="22" y="16"/>
                    </a:lnTo>
                    <a:lnTo>
                      <a:pt x="22" y="12"/>
                    </a:lnTo>
                    <a:lnTo>
                      <a:pt x="22" y="6"/>
                    </a:lnTo>
                    <a:lnTo>
                      <a:pt x="20" y="4"/>
                    </a:lnTo>
                    <a:lnTo>
                      <a:pt x="20" y="4"/>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3" name="Freeform 371"/>
              <p:cNvSpPr>
                <a:spLocks/>
              </p:cNvSpPr>
              <p:nvPr/>
            </p:nvSpPr>
            <p:spPr bwMode="auto">
              <a:xfrm>
                <a:off x="6022975" y="5137150"/>
                <a:ext cx="34925" cy="34925"/>
              </a:xfrm>
              <a:custGeom>
                <a:avLst/>
                <a:gdLst/>
                <a:ahLst/>
                <a:cxnLst>
                  <a:cxn ang="0">
                    <a:pos x="12" y="0"/>
                  </a:cxn>
                  <a:cxn ang="0">
                    <a:pos x="12" y="0"/>
                  </a:cxn>
                  <a:cxn ang="0">
                    <a:pos x="8" y="0"/>
                  </a:cxn>
                  <a:cxn ang="0">
                    <a:pos x="4" y="4"/>
                  </a:cxn>
                  <a:cxn ang="0">
                    <a:pos x="4" y="4"/>
                  </a:cxn>
                  <a:cxn ang="0">
                    <a:pos x="0" y="6"/>
                  </a:cxn>
                  <a:cxn ang="0">
                    <a:pos x="0" y="12"/>
                  </a:cxn>
                  <a:cxn ang="0">
                    <a:pos x="0" y="16"/>
                  </a:cxn>
                  <a:cxn ang="0">
                    <a:pos x="4" y="20"/>
                  </a:cxn>
                  <a:cxn ang="0">
                    <a:pos x="4" y="20"/>
                  </a:cxn>
                  <a:cxn ang="0">
                    <a:pos x="8" y="22"/>
                  </a:cxn>
                  <a:cxn ang="0">
                    <a:pos x="12" y="22"/>
                  </a:cxn>
                  <a:cxn ang="0">
                    <a:pos x="12" y="22"/>
                  </a:cxn>
                  <a:cxn ang="0">
                    <a:pos x="16" y="22"/>
                  </a:cxn>
                  <a:cxn ang="0">
                    <a:pos x="20" y="20"/>
                  </a:cxn>
                  <a:cxn ang="0">
                    <a:pos x="20" y="20"/>
                  </a:cxn>
                  <a:cxn ang="0">
                    <a:pos x="22" y="16"/>
                  </a:cxn>
                  <a:cxn ang="0">
                    <a:pos x="22" y="12"/>
                  </a:cxn>
                  <a:cxn ang="0">
                    <a:pos x="22" y="6"/>
                  </a:cxn>
                  <a:cxn ang="0">
                    <a:pos x="20" y="4"/>
                  </a:cxn>
                  <a:cxn ang="0">
                    <a:pos x="20" y="4"/>
                  </a:cxn>
                  <a:cxn ang="0">
                    <a:pos x="16" y="0"/>
                  </a:cxn>
                  <a:cxn ang="0">
                    <a:pos x="12" y="0"/>
                  </a:cxn>
                </a:cxnLst>
                <a:rect l="0" t="0" r="r" b="b"/>
                <a:pathLst>
                  <a:path w="22" h="22">
                    <a:moveTo>
                      <a:pt x="12" y="0"/>
                    </a:moveTo>
                    <a:lnTo>
                      <a:pt x="12" y="0"/>
                    </a:lnTo>
                    <a:lnTo>
                      <a:pt x="8" y="0"/>
                    </a:lnTo>
                    <a:lnTo>
                      <a:pt x="4" y="4"/>
                    </a:lnTo>
                    <a:lnTo>
                      <a:pt x="4" y="4"/>
                    </a:lnTo>
                    <a:lnTo>
                      <a:pt x="0" y="6"/>
                    </a:lnTo>
                    <a:lnTo>
                      <a:pt x="0" y="12"/>
                    </a:lnTo>
                    <a:lnTo>
                      <a:pt x="0" y="16"/>
                    </a:lnTo>
                    <a:lnTo>
                      <a:pt x="4" y="20"/>
                    </a:lnTo>
                    <a:lnTo>
                      <a:pt x="4" y="20"/>
                    </a:lnTo>
                    <a:lnTo>
                      <a:pt x="8" y="22"/>
                    </a:lnTo>
                    <a:lnTo>
                      <a:pt x="12" y="22"/>
                    </a:lnTo>
                    <a:lnTo>
                      <a:pt x="12" y="22"/>
                    </a:lnTo>
                    <a:lnTo>
                      <a:pt x="16" y="22"/>
                    </a:lnTo>
                    <a:lnTo>
                      <a:pt x="20" y="20"/>
                    </a:lnTo>
                    <a:lnTo>
                      <a:pt x="20" y="20"/>
                    </a:lnTo>
                    <a:lnTo>
                      <a:pt x="22" y="16"/>
                    </a:lnTo>
                    <a:lnTo>
                      <a:pt x="22" y="12"/>
                    </a:lnTo>
                    <a:lnTo>
                      <a:pt x="22" y="6"/>
                    </a:lnTo>
                    <a:lnTo>
                      <a:pt x="20" y="4"/>
                    </a:lnTo>
                    <a:lnTo>
                      <a:pt x="20" y="4"/>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4" name="Freeform 372"/>
              <p:cNvSpPr>
                <a:spLocks/>
              </p:cNvSpPr>
              <p:nvPr/>
            </p:nvSpPr>
            <p:spPr bwMode="auto">
              <a:xfrm>
                <a:off x="5943600" y="5159375"/>
                <a:ext cx="31750" cy="34925"/>
              </a:xfrm>
              <a:custGeom>
                <a:avLst/>
                <a:gdLst/>
                <a:ahLst/>
                <a:cxnLst>
                  <a:cxn ang="0">
                    <a:pos x="10" y="0"/>
                  </a:cxn>
                  <a:cxn ang="0">
                    <a:pos x="10" y="0"/>
                  </a:cxn>
                  <a:cxn ang="0">
                    <a:pos x="6" y="2"/>
                  </a:cxn>
                  <a:cxn ang="0">
                    <a:pos x="4" y="4"/>
                  </a:cxn>
                  <a:cxn ang="0">
                    <a:pos x="4" y="4"/>
                  </a:cxn>
                  <a:cxn ang="0">
                    <a:pos x="0" y="6"/>
                  </a:cxn>
                  <a:cxn ang="0">
                    <a:pos x="0" y="10"/>
                  </a:cxn>
                  <a:cxn ang="0">
                    <a:pos x="0" y="14"/>
                  </a:cxn>
                  <a:cxn ang="0">
                    <a:pos x="4" y="18"/>
                  </a:cxn>
                  <a:cxn ang="0">
                    <a:pos x="4" y="18"/>
                  </a:cxn>
                  <a:cxn ang="0">
                    <a:pos x="6" y="20"/>
                  </a:cxn>
                  <a:cxn ang="0">
                    <a:pos x="10" y="22"/>
                  </a:cxn>
                  <a:cxn ang="0">
                    <a:pos x="10" y="22"/>
                  </a:cxn>
                  <a:cxn ang="0">
                    <a:pos x="14" y="20"/>
                  </a:cxn>
                  <a:cxn ang="0">
                    <a:pos x="18" y="18"/>
                  </a:cxn>
                  <a:cxn ang="0">
                    <a:pos x="18" y="18"/>
                  </a:cxn>
                  <a:cxn ang="0">
                    <a:pos x="20" y="14"/>
                  </a:cxn>
                  <a:cxn ang="0">
                    <a:pos x="20" y="10"/>
                  </a:cxn>
                  <a:cxn ang="0">
                    <a:pos x="20" y="6"/>
                  </a:cxn>
                  <a:cxn ang="0">
                    <a:pos x="18" y="4"/>
                  </a:cxn>
                  <a:cxn ang="0">
                    <a:pos x="18" y="4"/>
                  </a:cxn>
                  <a:cxn ang="0">
                    <a:pos x="14" y="2"/>
                  </a:cxn>
                  <a:cxn ang="0">
                    <a:pos x="10" y="0"/>
                  </a:cxn>
                </a:cxnLst>
                <a:rect l="0" t="0" r="r" b="b"/>
                <a:pathLst>
                  <a:path w="20" h="22">
                    <a:moveTo>
                      <a:pt x="10" y="0"/>
                    </a:moveTo>
                    <a:lnTo>
                      <a:pt x="10" y="0"/>
                    </a:lnTo>
                    <a:lnTo>
                      <a:pt x="6" y="2"/>
                    </a:lnTo>
                    <a:lnTo>
                      <a:pt x="4" y="4"/>
                    </a:lnTo>
                    <a:lnTo>
                      <a:pt x="4" y="4"/>
                    </a:lnTo>
                    <a:lnTo>
                      <a:pt x="0" y="6"/>
                    </a:lnTo>
                    <a:lnTo>
                      <a:pt x="0" y="10"/>
                    </a:lnTo>
                    <a:lnTo>
                      <a:pt x="0" y="14"/>
                    </a:lnTo>
                    <a:lnTo>
                      <a:pt x="4" y="18"/>
                    </a:lnTo>
                    <a:lnTo>
                      <a:pt x="4" y="18"/>
                    </a:lnTo>
                    <a:lnTo>
                      <a:pt x="6" y="20"/>
                    </a:lnTo>
                    <a:lnTo>
                      <a:pt x="10" y="22"/>
                    </a:lnTo>
                    <a:lnTo>
                      <a:pt x="10" y="22"/>
                    </a:lnTo>
                    <a:lnTo>
                      <a:pt x="14" y="20"/>
                    </a:lnTo>
                    <a:lnTo>
                      <a:pt x="18" y="18"/>
                    </a:lnTo>
                    <a:lnTo>
                      <a:pt x="18" y="18"/>
                    </a:lnTo>
                    <a:lnTo>
                      <a:pt x="20" y="14"/>
                    </a:lnTo>
                    <a:lnTo>
                      <a:pt x="20" y="10"/>
                    </a:lnTo>
                    <a:lnTo>
                      <a:pt x="20" y="6"/>
                    </a:lnTo>
                    <a:lnTo>
                      <a:pt x="18" y="4"/>
                    </a:lnTo>
                    <a:lnTo>
                      <a:pt x="18" y="4"/>
                    </a:lnTo>
                    <a:lnTo>
                      <a:pt x="14"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5" name="Freeform 373"/>
              <p:cNvSpPr>
                <a:spLocks/>
              </p:cNvSpPr>
              <p:nvPr/>
            </p:nvSpPr>
            <p:spPr bwMode="auto">
              <a:xfrm>
                <a:off x="5943600" y="5159375"/>
                <a:ext cx="31750" cy="34925"/>
              </a:xfrm>
              <a:custGeom>
                <a:avLst/>
                <a:gdLst/>
                <a:ahLst/>
                <a:cxnLst>
                  <a:cxn ang="0">
                    <a:pos x="10" y="0"/>
                  </a:cxn>
                  <a:cxn ang="0">
                    <a:pos x="10" y="0"/>
                  </a:cxn>
                  <a:cxn ang="0">
                    <a:pos x="6" y="2"/>
                  </a:cxn>
                  <a:cxn ang="0">
                    <a:pos x="4" y="4"/>
                  </a:cxn>
                  <a:cxn ang="0">
                    <a:pos x="4" y="4"/>
                  </a:cxn>
                  <a:cxn ang="0">
                    <a:pos x="0" y="6"/>
                  </a:cxn>
                  <a:cxn ang="0">
                    <a:pos x="0" y="10"/>
                  </a:cxn>
                  <a:cxn ang="0">
                    <a:pos x="0" y="14"/>
                  </a:cxn>
                  <a:cxn ang="0">
                    <a:pos x="4" y="18"/>
                  </a:cxn>
                  <a:cxn ang="0">
                    <a:pos x="4" y="18"/>
                  </a:cxn>
                  <a:cxn ang="0">
                    <a:pos x="6" y="20"/>
                  </a:cxn>
                  <a:cxn ang="0">
                    <a:pos x="10" y="22"/>
                  </a:cxn>
                  <a:cxn ang="0">
                    <a:pos x="10" y="22"/>
                  </a:cxn>
                  <a:cxn ang="0">
                    <a:pos x="14" y="20"/>
                  </a:cxn>
                  <a:cxn ang="0">
                    <a:pos x="18" y="18"/>
                  </a:cxn>
                  <a:cxn ang="0">
                    <a:pos x="18" y="18"/>
                  </a:cxn>
                  <a:cxn ang="0">
                    <a:pos x="20" y="14"/>
                  </a:cxn>
                  <a:cxn ang="0">
                    <a:pos x="20" y="10"/>
                  </a:cxn>
                  <a:cxn ang="0">
                    <a:pos x="20" y="6"/>
                  </a:cxn>
                  <a:cxn ang="0">
                    <a:pos x="18" y="4"/>
                  </a:cxn>
                  <a:cxn ang="0">
                    <a:pos x="18" y="4"/>
                  </a:cxn>
                  <a:cxn ang="0">
                    <a:pos x="14" y="2"/>
                  </a:cxn>
                  <a:cxn ang="0">
                    <a:pos x="10" y="0"/>
                  </a:cxn>
                </a:cxnLst>
                <a:rect l="0" t="0" r="r" b="b"/>
                <a:pathLst>
                  <a:path w="20" h="22">
                    <a:moveTo>
                      <a:pt x="10" y="0"/>
                    </a:moveTo>
                    <a:lnTo>
                      <a:pt x="10" y="0"/>
                    </a:lnTo>
                    <a:lnTo>
                      <a:pt x="6" y="2"/>
                    </a:lnTo>
                    <a:lnTo>
                      <a:pt x="4" y="4"/>
                    </a:lnTo>
                    <a:lnTo>
                      <a:pt x="4" y="4"/>
                    </a:lnTo>
                    <a:lnTo>
                      <a:pt x="0" y="6"/>
                    </a:lnTo>
                    <a:lnTo>
                      <a:pt x="0" y="10"/>
                    </a:lnTo>
                    <a:lnTo>
                      <a:pt x="0" y="14"/>
                    </a:lnTo>
                    <a:lnTo>
                      <a:pt x="4" y="18"/>
                    </a:lnTo>
                    <a:lnTo>
                      <a:pt x="4" y="18"/>
                    </a:lnTo>
                    <a:lnTo>
                      <a:pt x="6" y="20"/>
                    </a:lnTo>
                    <a:lnTo>
                      <a:pt x="10" y="22"/>
                    </a:lnTo>
                    <a:lnTo>
                      <a:pt x="10" y="22"/>
                    </a:lnTo>
                    <a:lnTo>
                      <a:pt x="14" y="20"/>
                    </a:lnTo>
                    <a:lnTo>
                      <a:pt x="18" y="18"/>
                    </a:lnTo>
                    <a:lnTo>
                      <a:pt x="18" y="18"/>
                    </a:lnTo>
                    <a:lnTo>
                      <a:pt x="20" y="14"/>
                    </a:lnTo>
                    <a:lnTo>
                      <a:pt x="20" y="10"/>
                    </a:lnTo>
                    <a:lnTo>
                      <a:pt x="20" y="6"/>
                    </a:lnTo>
                    <a:lnTo>
                      <a:pt x="18" y="4"/>
                    </a:lnTo>
                    <a:lnTo>
                      <a:pt x="18" y="4"/>
                    </a:lnTo>
                    <a:lnTo>
                      <a:pt x="14"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6" name="Freeform 374"/>
              <p:cNvSpPr>
                <a:spLocks/>
              </p:cNvSpPr>
              <p:nvPr/>
            </p:nvSpPr>
            <p:spPr bwMode="auto">
              <a:xfrm>
                <a:off x="5861050" y="5168900"/>
                <a:ext cx="31750" cy="28575"/>
              </a:xfrm>
              <a:custGeom>
                <a:avLst/>
                <a:gdLst/>
                <a:ahLst/>
                <a:cxnLst>
                  <a:cxn ang="0">
                    <a:pos x="10" y="0"/>
                  </a:cxn>
                  <a:cxn ang="0">
                    <a:pos x="10" y="0"/>
                  </a:cxn>
                  <a:cxn ang="0">
                    <a:pos x="6" y="0"/>
                  </a:cxn>
                  <a:cxn ang="0">
                    <a:pos x="4" y="2"/>
                  </a:cxn>
                  <a:cxn ang="0">
                    <a:pos x="4" y="2"/>
                  </a:cxn>
                  <a:cxn ang="0">
                    <a:pos x="2" y="6"/>
                  </a:cxn>
                  <a:cxn ang="0">
                    <a:pos x="0" y="10"/>
                  </a:cxn>
                  <a:cxn ang="0">
                    <a:pos x="2" y="12"/>
                  </a:cxn>
                  <a:cxn ang="0">
                    <a:pos x="4" y="16"/>
                  </a:cxn>
                  <a:cxn ang="0">
                    <a:pos x="4" y="16"/>
                  </a:cxn>
                  <a:cxn ang="0">
                    <a:pos x="6" y="18"/>
                  </a:cxn>
                  <a:cxn ang="0">
                    <a:pos x="10" y="18"/>
                  </a:cxn>
                  <a:cxn ang="0">
                    <a:pos x="10" y="18"/>
                  </a:cxn>
                  <a:cxn ang="0">
                    <a:pos x="14" y="18"/>
                  </a:cxn>
                  <a:cxn ang="0">
                    <a:pos x="16" y="16"/>
                  </a:cxn>
                  <a:cxn ang="0">
                    <a:pos x="16" y="16"/>
                  </a:cxn>
                  <a:cxn ang="0">
                    <a:pos x="18" y="12"/>
                  </a:cxn>
                  <a:cxn ang="0">
                    <a:pos x="20" y="10"/>
                  </a:cxn>
                  <a:cxn ang="0">
                    <a:pos x="18" y="6"/>
                  </a:cxn>
                  <a:cxn ang="0">
                    <a:pos x="16" y="2"/>
                  </a:cxn>
                  <a:cxn ang="0">
                    <a:pos x="16" y="2"/>
                  </a:cxn>
                  <a:cxn ang="0">
                    <a:pos x="14" y="0"/>
                  </a:cxn>
                  <a:cxn ang="0">
                    <a:pos x="10" y="0"/>
                  </a:cxn>
                </a:cxnLst>
                <a:rect l="0" t="0" r="r" b="b"/>
                <a:pathLst>
                  <a:path w="20" h="18">
                    <a:moveTo>
                      <a:pt x="10" y="0"/>
                    </a:moveTo>
                    <a:lnTo>
                      <a:pt x="10" y="0"/>
                    </a:lnTo>
                    <a:lnTo>
                      <a:pt x="6" y="0"/>
                    </a:lnTo>
                    <a:lnTo>
                      <a:pt x="4" y="2"/>
                    </a:lnTo>
                    <a:lnTo>
                      <a:pt x="4" y="2"/>
                    </a:lnTo>
                    <a:lnTo>
                      <a:pt x="2" y="6"/>
                    </a:lnTo>
                    <a:lnTo>
                      <a:pt x="0" y="10"/>
                    </a:lnTo>
                    <a:lnTo>
                      <a:pt x="2" y="12"/>
                    </a:lnTo>
                    <a:lnTo>
                      <a:pt x="4" y="16"/>
                    </a:lnTo>
                    <a:lnTo>
                      <a:pt x="4" y="16"/>
                    </a:lnTo>
                    <a:lnTo>
                      <a:pt x="6" y="18"/>
                    </a:lnTo>
                    <a:lnTo>
                      <a:pt x="10" y="18"/>
                    </a:lnTo>
                    <a:lnTo>
                      <a:pt x="10" y="18"/>
                    </a:lnTo>
                    <a:lnTo>
                      <a:pt x="14" y="18"/>
                    </a:lnTo>
                    <a:lnTo>
                      <a:pt x="16" y="16"/>
                    </a:lnTo>
                    <a:lnTo>
                      <a:pt x="16" y="16"/>
                    </a:lnTo>
                    <a:lnTo>
                      <a:pt x="18" y="12"/>
                    </a:lnTo>
                    <a:lnTo>
                      <a:pt x="20" y="10"/>
                    </a:lnTo>
                    <a:lnTo>
                      <a:pt x="18" y="6"/>
                    </a:lnTo>
                    <a:lnTo>
                      <a:pt x="16" y="2"/>
                    </a:lnTo>
                    <a:lnTo>
                      <a:pt x="16" y="2"/>
                    </a:lnTo>
                    <a:lnTo>
                      <a:pt x="14"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7" name="Freeform 375"/>
              <p:cNvSpPr>
                <a:spLocks/>
              </p:cNvSpPr>
              <p:nvPr/>
            </p:nvSpPr>
            <p:spPr bwMode="auto">
              <a:xfrm>
                <a:off x="5861050" y="5168900"/>
                <a:ext cx="31750" cy="28575"/>
              </a:xfrm>
              <a:custGeom>
                <a:avLst/>
                <a:gdLst/>
                <a:ahLst/>
                <a:cxnLst>
                  <a:cxn ang="0">
                    <a:pos x="10" y="0"/>
                  </a:cxn>
                  <a:cxn ang="0">
                    <a:pos x="10" y="0"/>
                  </a:cxn>
                  <a:cxn ang="0">
                    <a:pos x="6" y="0"/>
                  </a:cxn>
                  <a:cxn ang="0">
                    <a:pos x="4" y="2"/>
                  </a:cxn>
                  <a:cxn ang="0">
                    <a:pos x="4" y="2"/>
                  </a:cxn>
                  <a:cxn ang="0">
                    <a:pos x="2" y="6"/>
                  </a:cxn>
                  <a:cxn ang="0">
                    <a:pos x="0" y="10"/>
                  </a:cxn>
                  <a:cxn ang="0">
                    <a:pos x="2" y="12"/>
                  </a:cxn>
                  <a:cxn ang="0">
                    <a:pos x="4" y="16"/>
                  </a:cxn>
                  <a:cxn ang="0">
                    <a:pos x="4" y="16"/>
                  </a:cxn>
                  <a:cxn ang="0">
                    <a:pos x="6" y="18"/>
                  </a:cxn>
                  <a:cxn ang="0">
                    <a:pos x="10" y="18"/>
                  </a:cxn>
                  <a:cxn ang="0">
                    <a:pos x="10" y="18"/>
                  </a:cxn>
                  <a:cxn ang="0">
                    <a:pos x="14" y="18"/>
                  </a:cxn>
                  <a:cxn ang="0">
                    <a:pos x="16" y="16"/>
                  </a:cxn>
                  <a:cxn ang="0">
                    <a:pos x="16" y="16"/>
                  </a:cxn>
                  <a:cxn ang="0">
                    <a:pos x="18" y="12"/>
                  </a:cxn>
                  <a:cxn ang="0">
                    <a:pos x="20" y="10"/>
                  </a:cxn>
                  <a:cxn ang="0">
                    <a:pos x="18" y="6"/>
                  </a:cxn>
                  <a:cxn ang="0">
                    <a:pos x="16" y="2"/>
                  </a:cxn>
                  <a:cxn ang="0">
                    <a:pos x="16" y="2"/>
                  </a:cxn>
                  <a:cxn ang="0">
                    <a:pos x="14" y="0"/>
                  </a:cxn>
                  <a:cxn ang="0">
                    <a:pos x="10" y="0"/>
                  </a:cxn>
                </a:cxnLst>
                <a:rect l="0" t="0" r="r" b="b"/>
                <a:pathLst>
                  <a:path w="20" h="18">
                    <a:moveTo>
                      <a:pt x="10" y="0"/>
                    </a:moveTo>
                    <a:lnTo>
                      <a:pt x="10" y="0"/>
                    </a:lnTo>
                    <a:lnTo>
                      <a:pt x="6" y="0"/>
                    </a:lnTo>
                    <a:lnTo>
                      <a:pt x="4" y="2"/>
                    </a:lnTo>
                    <a:lnTo>
                      <a:pt x="4" y="2"/>
                    </a:lnTo>
                    <a:lnTo>
                      <a:pt x="2" y="6"/>
                    </a:lnTo>
                    <a:lnTo>
                      <a:pt x="0" y="10"/>
                    </a:lnTo>
                    <a:lnTo>
                      <a:pt x="2" y="12"/>
                    </a:lnTo>
                    <a:lnTo>
                      <a:pt x="4" y="16"/>
                    </a:lnTo>
                    <a:lnTo>
                      <a:pt x="4" y="16"/>
                    </a:lnTo>
                    <a:lnTo>
                      <a:pt x="6" y="18"/>
                    </a:lnTo>
                    <a:lnTo>
                      <a:pt x="10" y="18"/>
                    </a:lnTo>
                    <a:lnTo>
                      <a:pt x="10" y="18"/>
                    </a:lnTo>
                    <a:lnTo>
                      <a:pt x="14" y="18"/>
                    </a:lnTo>
                    <a:lnTo>
                      <a:pt x="16" y="16"/>
                    </a:lnTo>
                    <a:lnTo>
                      <a:pt x="16" y="16"/>
                    </a:lnTo>
                    <a:lnTo>
                      <a:pt x="18" y="12"/>
                    </a:lnTo>
                    <a:lnTo>
                      <a:pt x="20" y="10"/>
                    </a:lnTo>
                    <a:lnTo>
                      <a:pt x="18" y="6"/>
                    </a:lnTo>
                    <a:lnTo>
                      <a:pt x="16" y="2"/>
                    </a:lnTo>
                    <a:lnTo>
                      <a:pt x="16" y="2"/>
                    </a:lnTo>
                    <a:lnTo>
                      <a:pt x="14"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8" name="Freeform 376"/>
              <p:cNvSpPr>
                <a:spLocks/>
              </p:cNvSpPr>
              <p:nvPr/>
            </p:nvSpPr>
            <p:spPr bwMode="auto">
              <a:xfrm>
                <a:off x="5781675" y="5162550"/>
                <a:ext cx="25400" cy="28575"/>
              </a:xfrm>
              <a:custGeom>
                <a:avLst/>
                <a:gdLst/>
                <a:ahLst/>
                <a:cxnLst>
                  <a:cxn ang="0">
                    <a:pos x="8" y="0"/>
                  </a:cxn>
                  <a:cxn ang="0">
                    <a:pos x="8" y="0"/>
                  </a:cxn>
                  <a:cxn ang="0">
                    <a:pos x="4" y="2"/>
                  </a:cxn>
                  <a:cxn ang="0">
                    <a:pos x="2" y="2"/>
                  </a:cxn>
                  <a:cxn ang="0">
                    <a:pos x="2" y="2"/>
                  </a:cxn>
                  <a:cxn ang="0">
                    <a:pos x="0" y="6"/>
                  </a:cxn>
                  <a:cxn ang="0">
                    <a:pos x="0" y="8"/>
                  </a:cxn>
                  <a:cxn ang="0">
                    <a:pos x="0" y="12"/>
                  </a:cxn>
                  <a:cxn ang="0">
                    <a:pos x="2" y="14"/>
                  </a:cxn>
                  <a:cxn ang="0">
                    <a:pos x="2" y="14"/>
                  </a:cxn>
                  <a:cxn ang="0">
                    <a:pos x="4" y="16"/>
                  </a:cxn>
                  <a:cxn ang="0">
                    <a:pos x="8" y="18"/>
                  </a:cxn>
                  <a:cxn ang="0">
                    <a:pos x="8" y="18"/>
                  </a:cxn>
                  <a:cxn ang="0">
                    <a:pos x="10" y="16"/>
                  </a:cxn>
                  <a:cxn ang="0">
                    <a:pos x="14" y="14"/>
                  </a:cxn>
                  <a:cxn ang="0">
                    <a:pos x="14" y="14"/>
                  </a:cxn>
                  <a:cxn ang="0">
                    <a:pos x="16" y="12"/>
                  </a:cxn>
                  <a:cxn ang="0">
                    <a:pos x="16" y="8"/>
                  </a:cxn>
                  <a:cxn ang="0">
                    <a:pos x="16" y="6"/>
                  </a:cxn>
                  <a:cxn ang="0">
                    <a:pos x="14" y="2"/>
                  </a:cxn>
                  <a:cxn ang="0">
                    <a:pos x="14" y="2"/>
                  </a:cxn>
                  <a:cxn ang="0">
                    <a:pos x="10" y="2"/>
                  </a:cxn>
                  <a:cxn ang="0">
                    <a:pos x="8" y="0"/>
                  </a:cxn>
                </a:cxnLst>
                <a:rect l="0" t="0" r="r" b="b"/>
                <a:pathLst>
                  <a:path w="16" h="18">
                    <a:moveTo>
                      <a:pt x="8" y="0"/>
                    </a:moveTo>
                    <a:lnTo>
                      <a:pt x="8" y="0"/>
                    </a:lnTo>
                    <a:lnTo>
                      <a:pt x="4" y="2"/>
                    </a:lnTo>
                    <a:lnTo>
                      <a:pt x="2" y="2"/>
                    </a:lnTo>
                    <a:lnTo>
                      <a:pt x="2" y="2"/>
                    </a:lnTo>
                    <a:lnTo>
                      <a:pt x="0" y="6"/>
                    </a:lnTo>
                    <a:lnTo>
                      <a:pt x="0" y="8"/>
                    </a:lnTo>
                    <a:lnTo>
                      <a:pt x="0" y="12"/>
                    </a:lnTo>
                    <a:lnTo>
                      <a:pt x="2" y="14"/>
                    </a:lnTo>
                    <a:lnTo>
                      <a:pt x="2" y="14"/>
                    </a:lnTo>
                    <a:lnTo>
                      <a:pt x="4" y="16"/>
                    </a:lnTo>
                    <a:lnTo>
                      <a:pt x="8" y="18"/>
                    </a:lnTo>
                    <a:lnTo>
                      <a:pt x="8" y="18"/>
                    </a:lnTo>
                    <a:lnTo>
                      <a:pt x="10" y="16"/>
                    </a:lnTo>
                    <a:lnTo>
                      <a:pt x="14" y="14"/>
                    </a:lnTo>
                    <a:lnTo>
                      <a:pt x="14" y="14"/>
                    </a:lnTo>
                    <a:lnTo>
                      <a:pt x="16" y="12"/>
                    </a:lnTo>
                    <a:lnTo>
                      <a:pt x="16" y="8"/>
                    </a:lnTo>
                    <a:lnTo>
                      <a:pt x="16" y="6"/>
                    </a:lnTo>
                    <a:lnTo>
                      <a:pt x="14" y="2"/>
                    </a:lnTo>
                    <a:lnTo>
                      <a:pt x="14" y="2"/>
                    </a:lnTo>
                    <a:lnTo>
                      <a:pt x="10"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9" name="Freeform 377"/>
              <p:cNvSpPr>
                <a:spLocks/>
              </p:cNvSpPr>
              <p:nvPr/>
            </p:nvSpPr>
            <p:spPr bwMode="auto">
              <a:xfrm>
                <a:off x="5781675" y="5162550"/>
                <a:ext cx="25400" cy="28575"/>
              </a:xfrm>
              <a:custGeom>
                <a:avLst/>
                <a:gdLst/>
                <a:ahLst/>
                <a:cxnLst>
                  <a:cxn ang="0">
                    <a:pos x="8" y="0"/>
                  </a:cxn>
                  <a:cxn ang="0">
                    <a:pos x="8" y="0"/>
                  </a:cxn>
                  <a:cxn ang="0">
                    <a:pos x="4" y="2"/>
                  </a:cxn>
                  <a:cxn ang="0">
                    <a:pos x="2" y="2"/>
                  </a:cxn>
                  <a:cxn ang="0">
                    <a:pos x="2" y="2"/>
                  </a:cxn>
                  <a:cxn ang="0">
                    <a:pos x="0" y="6"/>
                  </a:cxn>
                  <a:cxn ang="0">
                    <a:pos x="0" y="8"/>
                  </a:cxn>
                  <a:cxn ang="0">
                    <a:pos x="0" y="12"/>
                  </a:cxn>
                  <a:cxn ang="0">
                    <a:pos x="2" y="14"/>
                  </a:cxn>
                  <a:cxn ang="0">
                    <a:pos x="2" y="14"/>
                  </a:cxn>
                  <a:cxn ang="0">
                    <a:pos x="4" y="16"/>
                  </a:cxn>
                  <a:cxn ang="0">
                    <a:pos x="8" y="18"/>
                  </a:cxn>
                  <a:cxn ang="0">
                    <a:pos x="8" y="18"/>
                  </a:cxn>
                  <a:cxn ang="0">
                    <a:pos x="10" y="16"/>
                  </a:cxn>
                  <a:cxn ang="0">
                    <a:pos x="14" y="14"/>
                  </a:cxn>
                  <a:cxn ang="0">
                    <a:pos x="14" y="14"/>
                  </a:cxn>
                  <a:cxn ang="0">
                    <a:pos x="16" y="12"/>
                  </a:cxn>
                  <a:cxn ang="0">
                    <a:pos x="16" y="8"/>
                  </a:cxn>
                  <a:cxn ang="0">
                    <a:pos x="16" y="6"/>
                  </a:cxn>
                  <a:cxn ang="0">
                    <a:pos x="14" y="2"/>
                  </a:cxn>
                  <a:cxn ang="0">
                    <a:pos x="14" y="2"/>
                  </a:cxn>
                  <a:cxn ang="0">
                    <a:pos x="10" y="2"/>
                  </a:cxn>
                  <a:cxn ang="0">
                    <a:pos x="8" y="0"/>
                  </a:cxn>
                </a:cxnLst>
                <a:rect l="0" t="0" r="r" b="b"/>
                <a:pathLst>
                  <a:path w="16" h="18">
                    <a:moveTo>
                      <a:pt x="8" y="0"/>
                    </a:moveTo>
                    <a:lnTo>
                      <a:pt x="8" y="0"/>
                    </a:lnTo>
                    <a:lnTo>
                      <a:pt x="4" y="2"/>
                    </a:lnTo>
                    <a:lnTo>
                      <a:pt x="2" y="2"/>
                    </a:lnTo>
                    <a:lnTo>
                      <a:pt x="2" y="2"/>
                    </a:lnTo>
                    <a:lnTo>
                      <a:pt x="0" y="6"/>
                    </a:lnTo>
                    <a:lnTo>
                      <a:pt x="0" y="8"/>
                    </a:lnTo>
                    <a:lnTo>
                      <a:pt x="0" y="12"/>
                    </a:lnTo>
                    <a:lnTo>
                      <a:pt x="2" y="14"/>
                    </a:lnTo>
                    <a:lnTo>
                      <a:pt x="2" y="14"/>
                    </a:lnTo>
                    <a:lnTo>
                      <a:pt x="4" y="16"/>
                    </a:lnTo>
                    <a:lnTo>
                      <a:pt x="8" y="18"/>
                    </a:lnTo>
                    <a:lnTo>
                      <a:pt x="8" y="18"/>
                    </a:lnTo>
                    <a:lnTo>
                      <a:pt x="10" y="16"/>
                    </a:lnTo>
                    <a:lnTo>
                      <a:pt x="14" y="14"/>
                    </a:lnTo>
                    <a:lnTo>
                      <a:pt x="14" y="14"/>
                    </a:lnTo>
                    <a:lnTo>
                      <a:pt x="16" y="12"/>
                    </a:lnTo>
                    <a:lnTo>
                      <a:pt x="16" y="8"/>
                    </a:lnTo>
                    <a:lnTo>
                      <a:pt x="16" y="6"/>
                    </a:lnTo>
                    <a:lnTo>
                      <a:pt x="14" y="2"/>
                    </a:lnTo>
                    <a:lnTo>
                      <a:pt x="14" y="2"/>
                    </a:lnTo>
                    <a:lnTo>
                      <a:pt x="10"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0" name="Freeform 378"/>
              <p:cNvSpPr>
                <a:spLocks/>
              </p:cNvSpPr>
              <p:nvPr/>
            </p:nvSpPr>
            <p:spPr bwMode="auto">
              <a:xfrm>
                <a:off x="5702300" y="5143500"/>
                <a:ext cx="22225" cy="22225"/>
              </a:xfrm>
              <a:custGeom>
                <a:avLst/>
                <a:gdLst/>
                <a:ahLst/>
                <a:cxnLst>
                  <a:cxn ang="0">
                    <a:pos x="6" y="0"/>
                  </a:cxn>
                  <a:cxn ang="0">
                    <a:pos x="6" y="0"/>
                  </a:cxn>
                  <a:cxn ang="0">
                    <a:pos x="2" y="2"/>
                  </a:cxn>
                  <a:cxn ang="0">
                    <a:pos x="2" y="2"/>
                  </a:cxn>
                  <a:cxn ang="0">
                    <a:pos x="0" y="8"/>
                  </a:cxn>
                  <a:cxn ang="0">
                    <a:pos x="2" y="12"/>
                  </a:cxn>
                  <a:cxn ang="0">
                    <a:pos x="2" y="12"/>
                  </a:cxn>
                  <a:cxn ang="0">
                    <a:pos x="6" y="14"/>
                  </a:cxn>
                  <a:cxn ang="0">
                    <a:pos x="6" y="14"/>
                  </a:cxn>
                  <a:cxn ang="0">
                    <a:pos x="12" y="12"/>
                  </a:cxn>
                  <a:cxn ang="0">
                    <a:pos x="12" y="12"/>
                  </a:cxn>
                  <a:cxn ang="0">
                    <a:pos x="14" y="8"/>
                  </a:cxn>
                  <a:cxn ang="0">
                    <a:pos x="12" y="2"/>
                  </a:cxn>
                  <a:cxn ang="0">
                    <a:pos x="12" y="2"/>
                  </a:cxn>
                  <a:cxn ang="0">
                    <a:pos x="6" y="0"/>
                  </a:cxn>
                </a:cxnLst>
                <a:rect l="0" t="0" r="r" b="b"/>
                <a:pathLst>
                  <a:path w="14" h="14">
                    <a:moveTo>
                      <a:pt x="6" y="0"/>
                    </a:moveTo>
                    <a:lnTo>
                      <a:pt x="6" y="0"/>
                    </a:lnTo>
                    <a:lnTo>
                      <a:pt x="2" y="2"/>
                    </a:lnTo>
                    <a:lnTo>
                      <a:pt x="2" y="2"/>
                    </a:lnTo>
                    <a:lnTo>
                      <a:pt x="0" y="8"/>
                    </a:lnTo>
                    <a:lnTo>
                      <a:pt x="2" y="12"/>
                    </a:lnTo>
                    <a:lnTo>
                      <a:pt x="2" y="12"/>
                    </a:lnTo>
                    <a:lnTo>
                      <a:pt x="6" y="14"/>
                    </a:lnTo>
                    <a:lnTo>
                      <a:pt x="6" y="14"/>
                    </a:lnTo>
                    <a:lnTo>
                      <a:pt x="12" y="12"/>
                    </a:lnTo>
                    <a:lnTo>
                      <a:pt x="12" y="12"/>
                    </a:lnTo>
                    <a:lnTo>
                      <a:pt x="14" y="8"/>
                    </a:lnTo>
                    <a:lnTo>
                      <a:pt x="12" y="2"/>
                    </a:lnTo>
                    <a:lnTo>
                      <a:pt x="12"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1" name="Freeform 379"/>
              <p:cNvSpPr>
                <a:spLocks/>
              </p:cNvSpPr>
              <p:nvPr/>
            </p:nvSpPr>
            <p:spPr bwMode="auto">
              <a:xfrm>
                <a:off x="5702300" y="5143500"/>
                <a:ext cx="22225" cy="22225"/>
              </a:xfrm>
              <a:custGeom>
                <a:avLst/>
                <a:gdLst/>
                <a:ahLst/>
                <a:cxnLst>
                  <a:cxn ang="0">
                    <a:pos x="6" y="0"/>
                  </a:cxn>
                  <a:cxn ang="0">
                    <a:pos x="6" y="0"/>
                  </a:cxn>
                  <a:cxn ang="0">
                    <a:pos x="2" y="2"/>
                  </a:cxn>
                  <a:cxn ang="0">
                    <a:pos x="2" y="2"/>
                  </a:cxn>
                  <a:cxn ang="0">
                    <a:pos x="0" y="8"/>
                  </a:cxn>
                  <a:cxn ang="0">
                    <a:pos x="2" y="12"/>
                  </a:cxn>
                  <a:cxn ang="0">
                    <a:pos x="2" y="12"/>
                  </a:cxn>
                  <a:cxn ang="0">
                    <a:pos x="6" y="14"/>
                  </a:cxn>
                  <a:cxn ang="0">
                    <a:pos x="6" y="14"/>
                  </a:cxn>
                  <a:cxn ang="0">
                    <a:pos x="12" y="12"/>
                  </a:cxn>
                  <a:cxn ang="0">
                    <a:pos x="12" y="12"/>
                  </a:cxn>
                  <a:cxn ang="0">
                    <a:pos x="14" y="8"/>
                  </a:cxn>
                  <a:cxn ang="0">
                    <a:pos x="12" y="2"/>
                  </a:cxn>
                  <a:cxn ang="0">
                    <a:pos x="12" y="2"/>
                  </a:cxn>
                  <a:cxn ang="0">
                    <a:pos x="6" y="0"/>
                  </a:cxn>
                </a:cxnLst>
                <a:rect l="0" t="0" r="r" b="b"/>
                <a:pathLst>
                  <a:path w="14" h="14">
                    <a:moveTo>
                      <a:pt x="6" y="0"/>
                    </a:moveTo>
                    <a:lnTo>
                      <a:pt x="6" y="0"/>
                    </a:lnTo>
                    <a:lnTo>
                      <a:pt x="2" y="2"/>
                    </a:lnTo>
                    <a:lnTo>
                      <a:pt x="2" y="2"/>
                    </a:lnTo>
                    <a:lnTo>
                      <a:pt x="0" y="8"/>
                    </a:lnTo>
                    <a:lnTo>
                      <a:pt x="2" y="12"/>
                    </a:lnTo>
                    <a:lnTo>
                      <a:pt x="2" y="12"/>
                    </a:lnTo>
                    <a:lnTo>
                      <a:pt x="6" y="14"/>
                    </a:lnTo>
                    <a:lnTo>
                      <a:pt x="6" y="14"/>
                    </a:lnTo>
                    <a:lnTo>
                      <a:pt x="12" y="12"/>
                    </a:lnTo>
                    <a:lnTo>
                      <a:pt x="12" y="12"/>
                    </a:lnTo>
                    <a:lnTo>
                      <a:pt x="14" y="8"/>
                    </a:lnTo>
                    <a:lnTo>
                      <a:pt x="12" y="2"/>
                    </a:lnTo>
                    <a:lnTo>
                      <a:pt x="12"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2" name="Freeform 380"/>
              <p:cNvSpPr>
                <a:spLocks/>
              </p:cNvSpPr>
              <p:nvPr/>
            </p:nvSpPr>
            <p:spPr bwMode="auto">
              <a:xfrm>
                <a:off x="5626100" y="5108575"/>
                <a:ext cx="22225" cy="22225"/>
              </a:xfrm>
              <a:custGeom>
                <a:avLst/>
                <a:gdLst/>
                <a:ahLst/>
                <a:cxnLst>
                  <a:cxn ang="0">
                    <a:pos x="6" y="0"/>
                  </a:cxn>
                  <a:cxn ang="0">
                    <a:pos x="6" y="0"/>
                  </a:cxn>
                  <a:cxn ang="0">
                    <a:pos x="2" y="2"/>
                  </a:cxn>
                  <a:cxn ang="0">
                    <a:pos x="2" y="2"/>
                  </a:cxn>
                  <a:cxn ang="0">
                    <a:pos x="0" y="6"/>
                  </a:cxn>
                  <a:cxn ang="0">
                    <a:pos x="2" y="12"/>
                  </a:cxn>
                  <a:cxn ang="0">
                    <a:pos x="2" y="12"/>
                  </a:cxn>
                  <a:cxn ang="0">
                    <a:pos x="6" y="14"/>
                  </a:cxn>
                  <a:cxn ang="0">
                    <a:pos x="6" y="14"/>
                  </a:cxn>
                  <a:cxn ang="0">
                    <a:pos x="12" y="12"/>
                  </a:cxn>
                  <a:cxn ang="0">
                    <a:pos x="12" y="12"/>
                  </a:cxn>
                  <a:cxn ang="0">
                    <a:pos x="14" y="6"/>
                  </a:cxn>
                  <a:cxn ang="0">
                    <a:pos x="12" y="2"/>
                  </a:cxn>
                  <a:cxn ang="0">
                    <a:pos x="12" y="2"/>
                  </a:cxn>
                  <a:cxn ang="0">
                    <a:pos x="6" y="0"/>
                  </a:cxn>
                </a:cxnLst>
                <a:rect l="0" t="0" r="r" b="b"/>
                <a:pathLst>
                  <a:path w="14" h="14">
                    <a:moveTo>
                      <a:pt x="6" y="0"/>
                    </a:moveTo>
                    <a:lnTo>
                      <a:pt x="6" y="0"/>
                    </a:lnTo>
                    <a:lnTo>
                      <a:pt x="2" y="2"/>
                    </a:lnTo>
                    <a:lnTo>
                      <a:pt x="2" y="2"/>
                    </a:lnTo>
                    <a:lnTo>
                      <a:pt x="0" y="6"/>
                    </a:lnTo>
                    <a:lnTo>
                      <a:pt x="2" y="12"/>
                    </a:lnTo>
                    <a:lnTo>
                      <a:pt x="2" y="12"/>
                    </a:lnTo>
                    <a:lnTo>
                      <a:pt x="6" y="14"/>
                    </a:lnTo>
                    <a:lnTo>
                      <a:pt x="6" y="14"/>
                    </a:lnTo>
                    <a:lnTo>
                      <a:pt x="12" y="12"/>
                    </a:lnTo>
                    <a:lnTo>
                      <a:pt x="12" y="12"/>
                    </a:lnTo>
                    <a:lnTo>
                      <a:pt x="14" y="6"/>
                    </a:lnTo>
                    <a:lnTo>
                      <a:pt x="12" y="2"/>
                    </a:lnTo>
                    <a:lnTo>
                      <a:pt x="12"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3" name="Freeform 381"/>
              <p:cNvSpPr>
                <a:spLocks/>
              </p:cNvSpPr>
              <p:nvPr/>
            </p:nvSpPr>
            <p:spPr bwMode="auto">
              <a:xfrm>
                <a:off x="5626100" y="5108575"/>
                <a:ext cx="22225" cy="22225"/>
              </a:xfrm>
              <a:custGeom>
                <a:avLst/>
                <a:gdLst/>
                <a:ahLst/>
                <a:cxnLst>
                  <a:cxn ang="0">
                    <a:pos x="6" y="0"/>
                  </a:cxn>
                  <a:cxn ang="0">
                    <a:pos x="6" y="0"/>
                  </a:cxn>
                  <a:cxn ang="0">
                    <a:pos x="2" y="2"/>
                  </a:cxn>
                  <a:cxn ang="0">
                    <a:pos x="2" y="2"/>
                  </a:cxn>
                  <a:cxn ang="0">
                    <a:pos x="0" y="6"/>
                  </a:cxn>
                  <a:cxn ang="0">
                    <a:pos x="2" y="12"/>
                  </a:cxn>
                  <a:cxn ang="0">
                    <a:pos x="2" y="12"/>
                  </a:cxn>
                  <a:cxn ang="0">
                    <a:pos x="6" y="14"/>
                  </a:cxn>
                  <a:cxn ang="0">
                    <a:pos x="6" y="14"/>
                  </a:cxn>
                  <a:cxn ang="0">
                    <a:pos x="12" y="12"/>
                  </a:cxn>
                  <a:cxn ang="0">
                    <a:pos x="12" y="12"/>
                  </a:cxn>
                  <a:cxn ang="0">
                    <a:pos x="14" y="6"/>
                  </a:cxn>
                  <a:cxn ang="0">
                    <a:pos x="12" y="2"/>
                  </a:cxn>
                  <a:cxn ang="0">
                    <a:pos x="12" y="2"/>
                  </a:cxn>
                  <a:cxn ang="0">
                    <a:pos x="6" y="0"/>
                  </a:cxn>
                </a:cxnLst>
                <a:rect l="0" t="0" r="r" b="b"/>
                <a:pathLst>
                  <a:path w="14" h="14">
                    <a:moveTo>
                      <a:pt x="6" y="0"/>
                    </a:moveTo>
                    <a:lnTo>
                      <a:pt x="6" y="0"/>
                    </a:lnTo>
                    <a:lnTo>
                      <a:pt x="2" y="2"/>
                    </a:lnTo>
                    <a:lnTo>
                      <a:pt x="2" y="2"/>
                    </a:lnTo>
                    <a:lnTo>
                      <a:pt x="0" y="6"/>
                    </a:lnTo>
                    <a:lnTo>
                      <a:pt x="2" y="12"/>
                    </a:lnTo>
                    <a:lnTo>
                      <a:pt x="2" y="12"/>
                    </a:lnTo>
                    <a:lnTo>
                      <a:pt x="6" y="14"/>
                    </a:lnTo>
                    <a:lnTo>
                      <a:pt x="6" y="14"/>
                    </a:lnTo>
                    <a:lnTo>
                      <a:pt x="12" y="12"/>
                    </a:lnTo>
                    <a:lnTo>
                      <a:pt x="12" y="12"/>
                    </a:lnTo>
                    <a:lnTo>
                      <a:pt x="14" y="6"/>
                    </a:lnTo>
                    <a:lnTo>
                      <a:pt x="12" y="2"/>
                    </a:lnTo>
                    <a:lnTo>
                      <a:pt x="12"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4" name="Freeform 382"/>
              <p:cNvSpPr>
                <a:spLocks/>
              </p:cNvSpPr>
              <p:nvPr/>
            </p:nvSpPr>
            <p:spPr bwMode="auto">
              <a:xfrm>
                <a:off x="5559425" y="5060950"/>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5" name="Freeform 383"/>
              <p:cNvSpPr>
                <a:spLocks/>
              </p:cNvSpPr>
              <p:nvPr/>
            </p:nvSpPr>
            <p:spPr bwMode="auto">
              <a:xfrm>
                <a:off x="5559425" y="5060950"/>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6" name="Freeform 384"/>
              <p:cNvSpPr>
                <a:spLocks/>
              </p:cNvSpPr>
              <p:nvPr/>
            </p:nvSpPr>
            <p:spPr bwMode="auto">
              <a:xfrm>
                <a:off x="5502275" y="5003800"/>
                <a:ext cx="15875" cy="15875"/>
              </a:xfrm>
              <a:custGeom>
                <a:avLst/>
                <a:gdLst/>
                <a:ahLst/>
                <a:cxnLst>
                  <a:cxn ang="0">
                    <a:pos x="4" y="0"/>
                  </a:cxn>
                  <a:cxn ang="0">
                    <a:pos x="4" y="0"/>
                  </a:cxn>
                  <a:cxn ang="0">
                    <a:pos x="0" y="2"/>
                  </a:cxn>
                  <a:cxn ang="0">
                    <a:pos x="0" y="2"/>
                  </a:cxn>
                  <a:cxn ang="0">
                    <a:pos x="0" y="6"/>
                  </a:cxn>
                  <a:cxn ang="0">
                    <a:pos x="0" y="10"/>
                  </a:cxn>
                  <a:cxn ang="0">
                    <a:pos x="0" y="10"/>
                  </a:cxn>
                  <a:cxn ang="0">
                    <a:pos x="4" y="10"/>
                  </a:cxn>
                  <a:cxn ang="0">
                    <a:pos x="4" y="10"/>
                  </a:cxn>
                  <a:cxn ang="0">
                    <a:pos x="8" y="10"/>
                  </a:cxn>
                  <a:cxn ang="0">
                    <a:pos x="8" y="10"/>
                  </a:cxn>
                  <a:cxn ang="0">
                    <a:pos x="10" y="6"/>
                  </a:cxn>
                  <a:cxn ang="0">
                    <a:pos x="8" y="2"/>
                  </a:cxn>
                  <a:cxn ang="0">
                    <a:pos x="8" y="2"/>
                  </a:cxn>
                  <a:cxn ang="0">
                    <a:pos x="4" y="0"/>
                  </a:cxn>
                </a:cxnLst>
                <a:rect l="0" t="0" r="r" b="b"/>
                <a:pathLst>
                  <a:path w="10" h="10">
                    <a:moveTo>
                      <a:pt x="4" y="0"/>
                    </a:moveTo>
                    <a:lnTo>
                      <a:pt x="4" y="0"/>
                    </a:lnTo>
                    <a:lnTo>
                      <a:pt x="0" y="2"/>
                    </a:lnTo>
                    <a:lnTo>
                      <a:pt x="0" y="2"/>
                    </a:lnTo>
                    <a:lnTo>
                      <a:pt x="0" y="6"/>
                    </a:lnTo>
                    <a:lnTo>
                      <a:pt x="0" y="10"/>
                    </a:lnTo>
                    <a:lnTo>
                      <a:pt x="0" y="10"/>
                    </a:lnTo>
                    <a:lnTo>
                      <a:pt x="4" y="10"/>
                    </a:lnTo>
                    <a:lnTo>
                      <a:pt x="4" y="10"/>
                    </a:lnTo>
                    <a:lnTo>
                      <a:pt x="8" y="10"/>
                    </a:lnTo>
                    <a:lnTo>
                      <a:pt x="8" y="10"/>
                    </a:lnTo>
                    <a:lnTo>
                      <a:pt x="10" y="6"/>
                    </a:lnTo>
                    <a:lnTo>
                      <a:pt x="8" y="2"/>
                    </a:lnTo>
                    <a:lnTo>
                      <a:pt x="8"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7" name="Freeform 385"/>
              <p:cNvSpPr>
                <a:spLocks/>
              </p:cNvSpPr>
              <p:nvPr/>
            </p:nvSpPr>
            <p:spPr bwMode="auto">
              <a:xfrm>
                <a:off x="5502275" y="5003800"/>
                <a:ext cx="15875" cy="15875"/>
              </a:xfrm>
              <a:custGeom>
                <a:avLst/>
                <a:gdLst/>
                <a:ahLst/>
                <a:cxnLst>
                  <a:cxn ang="0">
                    <a:pos x="4" y="0"/>
                  </a:cxn>
                  <a:cxn ang="0">
                    <a:pos x="4" y="0"/>
                  </a:cxn>
                  <a:cxn ang="0">
                    <a:pos x="0" y="2"/>
                  </a:cxn>
                  <a:cxn ang="0">
                    <a:pos x="0" y="2"/>
                  </a:cxn>
                  <a:cxn ang="0">
                    <a:pos x="0" y="6"/>
                  </a:cxn>
                  <a:cxn ang="0">
                    <a:pos x="0" y="10"/>
                  </a:cxn>
                  <a:cxn ang="0">
                    <a:pos x="0" y="10"/>
                  </a:cxn>
                  <a:cxn ang="0">
                    <a:pos x="4" y="10"/>
                  </a:cxn>
                  <a:cxn ang="0">
                    <a:pos x="4" y="10"/>
                  </a:cxn>
                  <a:cxn ang="0">
                    <a:pos x="8" y="10"/>
                  </a:cxn>
                  <a:cxn ang="0">
                    <a:pos x="8" y="10"/>
                  </a:cxn>
                  <a:cxn ang="0">
                    <a:pos x="10" y="6"/>
                  </a:cxn>
                  <a:cxn ang="0">
                    <a:pos x="8" y="2"/>
                  </a:cxn>
                  <a:cxn ang="0">
                    <a:pos x="8" y="2"/>
                  </a:cxn>
                  <a:cxn ang="0">
                    <a:pos x="4" y="0"/>
                  </a:cxn>
                </a:cxnLst>
                <a:rect l="0" t="0" r="r" b="b"/>
                <a:pathLst>
                  <a:path w="10" h="10">
                    <a:moveTo>
                      <a:pt x="4" y="0"/>
                    </a:moveTo>
                    <a:lnTo>
                      <a:pt x="4" y="0"/>
                    </a:lnTo>
                    <a:lnTo>
                      <a:pt x="0" y="2"/>
                    </a:lnTo>
                    <a:lnTo>
                      <a:pt x="0" y="2"/>
                    </a:lnTo>
                    <a:lnTo>
                      <a:pt x="0" y="6"/>
                    </a:lnTo>
                    <a:lnTo>
                      <a:pt x="0" y="10"/>
                    </a:lnTo>
                    <a:lnTo>
                      <a:pt x="0" y="10"/>
                    </a:lnTo>
                    <a:lnTo>
                      <a:pt x="4" y="10"/>
                    </a:lnTo>
                    <a:lnTo>
                      <a:pt x="4" y="10"/>
                    </a:lnTo>
                    <a:lnTo>
                      <a:pt x="8" y="10"/>
                    </a:lnTo>
                    <a:lnTo>
                      <a:pt x="8" y="10"/>
                    </a:lnTo>
                    <a:lnTo>
                      <a:pt x="10" y="6"/>
                    </a:lnTo>
                    <a:lnTo>
                      <a:pt x="8" y="2"/>
                    </a:lnTo>
                    <a:lnTo>
                      <a:pt x="8"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8" name="Freeform 386"/>
              <p:cNvSpPr>
                <a:spLocks/>
              </p:cNvSpPr>
              <p:nvPr/>
            </p:nvSpPr>
            <p:spPr bwMode="auto">
              <a:xfrm>
                <a:off x="6223000" y="4991100"/>
                <a:ext cx="44450" cy="44450"/>
              </a:xfrm>
              <a:custGeom>
                <a:avLst/>
                <a:gdLst/>
                <a:ahLst/>
                <a:cxnLst>
                  <a:cxn ang="0">
                    <a:pos x="14" y="0"/>
                  </a:cxn>
                  <a:cxn ang="0">
                    <a:pos x="14" y="0"/>
                  </a:cxn>
                  <a:cxn ang="0">
                    <a:pos x="8" y="0"/>
                  </a:cxn>
                  <a:cxn ang="0">
                    <a:pos x="4" y="4"/>
                  </a:cxn>
                  <a:cxn ang="0">
                    <a:pos x="4" y="4"/>
                  </a:cxn>
                  <a:cxn ang="0">
                    <a:pos x="0" y="8"/>
                  </a:cxn>
                  <a:cxn ang="0">
                    <a:pos x="0" y="14"/>
                  </a:cxn>
                  <a:cxn ang="0">
                    <a:pos x="0" y="18"/>
                  </a:cxn>
                  <a:cxn ang="0">
                    <a:pos x="4" y="24"/>
                  </a:cxn>
                  <a:cxn ang="0">
                    <a:pos x="4" y="24"/>
                  </a:cxn>
                  <a:cxn ang="0">
                    <a:pos x="8" y="26"/>
                  </a:cxn>
                  <a:cxn ang="0">
                    <a:pos x="14" y="28"/>
                  </a:cxn>
                  <a:cxn ang="0">
                    <a:pos x="14" y="28"/>
                  </a:cxn>
                  <a:cxn ang="0">
                    <a:pos x="18" y="26"/>
                  </a:cxn>
                  <a:cxn ang="0">
                    <a:pos x="24" y="24"/>
                  </a:cxn>
                  <a:cxn ang="0">
                    <a:pos x="24" y="24"/>
                  </a:cxn>
                  <a:cxn ang="0">
                    <a:pos x="26" y="18"/>
                  </a:cxn>
                  <a:cxn ang="0">
                    <a:pos x="28" y="14"/>
                  </a:cxn>
                  <a:cxn ang="0">
                    <a:pos x="26" y="8"/>
                  </a:cxn>
                  <a:cxn ang="0">
                    <a:pos x="24" y="4"/>
                  </a:cxn>
                  <a:cxn ang="0">
                    <a:pos x="24" y="4"/>
                  </a:cxn>
                  <a:cxn ang="0">
                    <a:pos x="18" y="0"/>
                  </a:cxn>
                  <a:cxn ang="0">
                    <a:pos x="14" y="0"/>
                  </a:cxn>
                </a:cxnLst>
                <a:rect l="0" t="0" r="r" b="b"/>
                <a:pathLst>
                  <a:path w="28" h="28">
                    <a:moveTo>
                      <a:pt x="14" y="0"/>
                    </a:moveTo>
                    <a:lnTo>
                      <a:pt x="14" y="0"/>
                    </a:lnTo>
                    <a:lnTo>
                      <a:pt x="8" y="0"/>
                    </a:lnTo>
                    <a:lnTo>
                      <a:pt x="4" y="4"/>
                    </a:lnTo>
                    <a:lnTo>
                      <a:pt x="4" y="4"/>
                    </a:lnTo>
                    <a:lnTo>
                      <a:pt x="0" y="8"/>
                    </a:lnTo>
                    <a:lnTo>
                      <a:pt x="0" y="14"/>
                    </a:lnTo>
                    <a:lnTo>
                      <a:pt x="0" y="18"/>
                    </a:lnTo>
                    <a:lnTo>
                      <a:pt x="4" y="24"/>
                    </a:lnTo>
                    <a:lnTo>
                      <a:pt x="4" y="24"/>
                    </a:lnTo>
                    <a:lnTo>
                      <a:pt x="8" y="26"/>
                    </a:lnTo>
                    <a:lnTo>
                      <a:pt x="14" y="28"/>
                    </a:lnTo>
                    <a:lnTo>
                      <a:pt x="14" y="28"/>
                    </a:lnTo>
                    <a:lnTo>
                      <a:pt x="18" y="26"/>
                    </a:lnTo>
                    <a:lnTo>
                      <a:pt x="24" y="24"/>
                    </a:lnTo>
                    <a:lnTo>
                      <a:pt x="24" y="24"/>
                    </a:lnTo>
                    <a:lnTo>
                      <a:pt x="26" y="18"/>
                    </a:lnTo>
                    <a:lnTo>
                      <a:pt x="28" y="14"/>
                    </a:lnTo>
                    <a:lnTo>
                      <a:pt x="26" y="8"/>
                    </a:lnTo>
                    <a:lnTo>
                      <a:pt x="24" y="4"/>
                    </a:lnTo>
                    <a:lnTo>
                      <a:pt x="24" y="4"/>
                    </a:lnTo>
                    <a:lnTo>
                      <a:pt x="18" y="0"/>
                    </a:lnTo>
                    <a:lnTo>
                      <a:pt x="1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9" name="Freeform 387"/>
              <p:cNvSpPr>
                <a:spLocks/>
              </p:cNvSpPr>
              <p:nvPr/>
            </p:nvSpPr>
            <p:spPr bwMode="auto">
              <a:xfrm>
                <a:off x="6223000" y="4991100"/>
                <a:ext cx="44450" cy="44450"/>
              </a:xfrm>
              <a:custGeom>
                <a:avLst/>
                <a:gdLst/>
                <a:ahLst/>
                <a:cxnLst>
                  <a:cxn ang="0">
                    <a:pos x="14" y="0"/>
                  </a:cxn>
                  <a:cxn ang="0">
                    <a:pos x="14" y="0"/>
                  </a:cxn>
                  <a:cxn ang="0">
                    <a:pos x="8" y="0"/>
                  </a:cxn>
                  <a:cxn ang="0">
                    <a:pos x="4" y="4"/>
                  </a:cxn>
                  <a:cxn ang="0">
                    <a:pos x="4" y="4"/>
                  </a:cxn>
                  <a:cxn ang="0">
                    <a:pos x="0" y="8"/>
                  </a:cxn>
                  <a:cxn ang="0">
                    <a:pos x="0" y="14"/>
                  </a:cxn>
                  <a:cxn ang="0">
                    <a:pos x="0" y="18"/>
                  </a:cxn>
                  <a:cxn ang="0">
                    <a:pos x="4" y="24"/>
                  </a:cxn>
                  <a:cxn ang="0">
                    <a:pos x="4" y="24"/>
                  </a:cxn>
                  <a:cxn ang="0">
                    <a:pos x="8" y="26"/>
                  </a:cxn>
                  <a:cxn ang="0">
                    <a:pos x="14" y="28"/>
                  </a:cxn>
                  <a:cxn ang="0">
                    <a:pos x="14" y="28"/>
                  </a:cxn>
                  <a:cxn ang="0">
                    <a:pos x="18" y="26"/>
                  </a:cxn>
                  <a:cxn ang="0">
                    <a:pos x="24" y="24"/>
                  </a:cxn>
                  <a:cxn ang="0">
                    <a:pos x="24" y="24"/>
                  </a:cxn>
                  <a:cxn ang="0">
                    <a:pos x="26" y="18"/>
                  </a:cxn>
                  <a:cxn ang="0">
                    <a:pos x="28" y="14"/>
                  </a:cxn>
                  <a:cxn ang="0">
                    <a:pos x="26" y="8"/>
                  </a:cxn>
                  <a:cxn ang="0">
                    <a:pos x="24" y="4"/>
                  </a:cxn>
                  <a:cxn ang="0">
                    <a:pos x="24" y="4"/>
                  </a:cxn>
                  <a:cxn ang="0">
                    <a:pos x="18" y="0"/>
                  </a:cxn>
                  <a:cxn ang="0">
                    <a:pos x="14" y="0"/>
                  </a:cxn>
                </a:cxnLst>
                <a:rect l="0" t="0" r="r" b="b"/>
                <a:pathLst>
                  <a:path w="28" h="28">
                    <a:moveTo>
                      <a:pt x="14" y="0"/>
                    </a:moveTo>
                    <a:lnTo>
                      <a:pt x="14" y="0"/>
                    </a:lnTo>
                    <a:lnTo>
                      <a:pt x="8" y="0"/>
                    </a:lnTo>
                    <a:lnTo>
                      <a:pt x="4" y="4"/>
                    </a:lnTo>
                    <a:lnTo>
                      <a:pt x="4" y="4"/>
                    </a:lnTo>
                    <a:lnTo>
                      <a:pt x="0" y="8"/>
                    </a:lnTo>
                    <a:lnTo>
                      <a:pt x="0" y="14"/>
                    </a:lnTo>
                    <a:lnTo>
                      <a:pt x="0" y="18"/>
                    </a:lnTo>
                    <a:lnTo>
                      <a:pt x="4" y="24"/>
                    </a:lnTo>
                    <a:lnTo>
                      <a:pt x="4" y="24"/>
                    </a:lnTo>
                    <a:lnTo>
                      <a:pt x="8" y="26"/>
                    </a:lnTo>
                    <a:lnTo>
                      <a:pt x="14" y="28"/>
                    </a:lnTo>
                    <a:lnTo>
                      <a:pt x="14" y="28"/>
                    </a:lnTo>
                    <a:lnTo>
                      <a:pt x="18" y="26"/>
                    </a:lnTo>
                    <a:lnTo>
                      <a:pt x="24" y="24"/>
                    </a:lnTo>
                    <a:lnTo>
                      <a:pt x="24" y="24"/>
                    </a:lnTo>
                    <a:lnTo>
                      <a:pt x="26" y="18"/>
                    </a:lnTo>
                    <a:lnTo>
                      <a:pt x="28" y="14"/>
                    </a:lnTo>
                    <a:lnTo>
                      <a:pt x="26" y="8"/>
                    </a:lnTo>
                    <a:lnTo>
                      <a:pt x="24" y="4"/>
                    </a:lnTo>
                    <a:lnTo>
                      <a:pt x="24" y="4"/>
                    </a:lnTo>
                    <a:lnTo>
                      <a:pt x="18" y="0"/>
                    </a:lnTo>
                    <a:lnTo>
                      <a:pt x="1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0" name="Freeform 388"/>
              <p:cNvSpPr>
                <a:spLocks/>
              </p:cNvSpPr>
              <p:nvPr/>
            </p:nvSpPr>
            <p:spPr bwMode="auto">
              <a:xfrm>
                <a:off x="6273800" y="4924425"/>
                <a:ext cx="38100" cy="38100"/>
              </a:xfrm>
              <a:custGeom>
                <a:avLst/>
                <a:gdLst/>
                <a:ahLst/>
                <a:cxnLst>
                  <a:cxn ang="0">
                    <a:pos x="12" y="0"/>
                  </a:cxn>
                  <a:cxn ang="0">
                    <a:pos x="12" y="0"/>
                  </a:cxn>
                  <a:cxn ang="0">
                    <a:pos x="6" y="0"/>
                  </a:cxn>
                  <a:cxn ang="0">
                    <a:pos x="2" y="4"/>
                  </a:cxn>
                  <a:cxn ang="0">
                    <a:pos x="2" y="4"/>
                  </a:cxn>
                  <a:cxn ang="0">
                    <a:pos x="0" y="8"/>
                  </a:cxn>
                  <a:cxn ang="0">
                    <a:pos x="0" y="12"/>
                  </a:cxn>
                  <a:cxn ang="0">
                    <a:pos x="0" y="18"/>
                  </a:cxn>
                  <a:cxn ang="0">
                    <a:pos x="2" y="22"/>
                  </a:cxn>
                  <a:cxn ang="0">
                    <a:pos x="2" y="22"/>
                  </a:cxn>
                  <a:cxn ang="0">
                    <a:pos x="6" y="24"/>
                  </a:cxn>
                  <a:cxn ang="0">
                    <a:pos x="12" y="24"/>
                  </a:cxn>
                  <a:cxn ang="0">
                    <a:pos x="12" y="24"/>
                  </a:cxn>
                  <a:cxn ang="0">
                    <a:pos x="16" y="24"/>
                  </a:cxn>
                  <a:cxn ang="0">
                    <a:pos x="20" y="22"/>
                  </a:cxn>
                  <a:cxn ang="0">
                    <a:pos x="20" y="22"/>
                  </a:cxn>
                  <a:cxn ang="0">
                    <a:pos x="24" y="18"/>
                  </a:cxn>
                  <a:cxn ang="0">
                    <a:pos x="24" y="12"/>
                  </a:cxn>
                  <a:cxn ang="0">
                    <a:pos x="24" y="8"/>
                  </a:cxn>
                  <a:cxn ang="0">
                    <a:pos x="20" y="4"/>
                  </a:cxn>
                  <a:cxn ang="0">
                    <a:pos x="20" y="4"/>
                  </a:cxn>
                  <a:cxn ang="0">
                    <a:pos x="16" y="0"/>
                  </a:cxn>
                  <a:cxn ang="0">
                    <a:pos x="12" y="0"/>
                  </a:cxn>
                </a:cxnLst>
                <a:rect l="0" t="0" r="r" b="b"/>
                <a:pathLst>
                  <a:path w="24" h="24">
                    <a:moveTo>
                      <a:pt x="12" y="0"/>
                    </a:moveTo>
                    <a:lnTo>
                      <a:pt x="12" y="0"/>
                    </a:lnTo>
                    <a:lnTo>
                      <a:pt x="6" y="0"/>
                    </a:lnTo>
                    <a:lnTo>
                      <a:pt x="2" y="4"/>
                    </a:lnTo>
                    <a:lnTo>
                      <a:pt x="2" y="4"/>
                    </a:lnTo>
                    <a:lnTo>
                      <a:pt x="0" y="8"/>
                    </a:lnTo>
                    <a:lnTo>
                      <a:pt x="0" y="12"/>
                    </a:lnTo>
                    <a:lnTo>
                      <a:pt x="0" y="18"/>
                    </a:lnTo>
                    <a:lnTo>
                      <a:pt x="2" y="22"/>
                    </a:lnTo>
                    <a:lnTo>
                      <a:pt x="2" y="22"/>
                    </a:lnTo>
                    <a:lnTo>
                      <a:pt x="6" y="24"/>
                    </a:lnTo>
                    <a:lnTo>
                      <a:pt x="12" y="24"/>
                    </a:lnTo>
                    <a:lnTo>
                      <a:pt x="12" y="24"/>
                    </a:lnTo>
                    <a:lnTo>
                      <a:pt x="16" y="24"/>
                    </a:lnTo>
                    <a:lnTo>
                      <a:pt x="20" y="22"/>
                    </a:lnTo>
                    <a:lnTo>
                      <a:pt x="20" y="22"/>
                    </a:lnTo>
                    <a:lnTo>
                      <a:pt x="24" y="18"/>
                    </a:lnTo>
                    <a:lnTo>
                      <a:pt x="24" y="12"/>
                    </a:lnTo>
                    <a:lnTo>
                      <a:pt x="24" y="8"/>
                    </a:lnTo>
                    <a:lnTo>
                      <a:pt x="20" y="4"/>
                    </a:lnTo>
                    <a:lnTo>
                      <a:pt x="20" y="4"/>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1" name="Freeform 389"/>
              <p:cNvSpPr>
                <a:spLocks/>
              </p:cNvSpPr>
              <p:nvPr/>
            </p:nvSpPr>
            <p:spPr bwMode="auto">
              <a:xfrm>
                <a:off x="6273800" y="4924425"/>
                <a:ext cx="38100" cy="38100"/>
              </a:xfrm>
              <a:custGeom>
                <a:avLst/>
                <a:gdLst/>
                <a:ahLst/>
                <a:cxnLst>
                  <a:cxn ang="0">
                    <a:pos x="12" y="0"/>
                  </a:cxn>
                  <a:cxn ang="0">
                    <a:pos x="12" y="0"/>
                  </a:cxn>
                  <a:cxn ang="0">
                    <a:pos x="6" y="0"/>
                  </a:cxn>
                  <a:cxn ang="0">
                    <a:pos x="2" y="4"/>
                  </a:cxn>
                  <a:cxn ang="0">
                    <a:pos x="2" y="4"/>
                  </a:cxn>
                  <a:cxn ang="0">
                    <a:pos x="0" y="8"/>
                  </a:cxn>
                  <a:cxn ang="0">
                    <a:pos x="0" y="12"/>
                  </a:cxn>
                  <a:cxn ang="0">
                    <a:pos x="0" y="18"/>
                  </a:cxn>
                  <a:cxn ang="0">
                    <a:pos x="2" y="22"/>
                  </a:cxn>
                  <a:cxn ang="0">
                    <a:pos x="2" y="22"/>
                  </a:cxn>
                  <a:cxn ang="0">
                    <a:pos x="6" y="24"/>
                  </a:cxn>
                  <a:cxn ang="0">
                    <a:pos x="12" y="24"/>
                  </a:cxn>
                  <a:cxn ang="0">
                    <a:pos x="12" y="24"/>
                  </a:cxn>
                  <a:cxn ang="0">
                    <a:pos x="16" y="24"/>
                  </a:cxn>
                  <a:cxn ang="0">
                    <a:pos x="20" y="22"/>
                  </a:cxn>
                  <a:cxn ang="0">
                    <a:pos x="20" y="22"/>
                  </a:cxn>
                  <a:cxn ang="0">
                    <a:pos x="24" y="18"/>
                  </a:cxn>
                  <a:cxn ang="0">
                    <a:pos x="24" y="12"/>
                  </a:cxn>
                  <a:cxn ang="0">
                    <a:pos x="24" y="8"/>
                  </a:cxn>
                  <a:cxn ang="0">
                    <a:pos x="20" y="4"/>
                  </a:cxn>
                  <a:cxn ang="0">
                    <a:pos x="20" y="4"/>
                  </a:cxn>
                  <a:cxn ang="0">
                    <a:pos x="16" y="0"/>
                  </a:cxn>
                  <a:cxn ang="0">
                    <a:pos x="12" y="0"/>
                  </a:cxn>
                </a:cxnLst>
                <a:rect l="0" t="0" r="r" b="b"/>
                <a:pathLst>
                  <a:path w="24" h="24">
                    <a:moveTo>
                      <a:pt x="12" y="0"/>
                    </a:moveTo>
                    <a:lnTo>
                      <a:pt x="12" y="0"/>
                    </a:lnTo>
                    <a:lnTo>
                      <a:pt x="6" y="0"/>
                    </a:lnTo>
                    <a:lnTo>
                      <a:pt x="2" y="4"/>
                    </a:lnTo>
                    <a:lnTo>
                      <a:pt x="2" y="4"/>
                    </a:lnTo>
                    <a:lnTo>
                      <a:pt x="0" y="8"/>
                    </a:lnTo>
                    <a:lnTo>
                      <a:pt x="0" y="12"/>
                    </a:lnTo>
                    <a:lnTo>
                      <a:pt x="0" y="18"/>
                    </a:lnTo>
                    <a:lnTo>
                      <a:pt x="2" y="22"/>
                    </a:lnTo>
                    <a:lnTo>
                      <a:pt x="2" y="22"/>
                    </a:lnTo>
                    <a:lnTo>
                      <a:pt x="6" y="24"/>
                    </a:lnTo>
                    <a:lnTo>
                      <a:pt x="12" y="24"/>
                    </a:lnTo>
                    <a:lnTo>
                      <a:pt x="12" y="24"/>
                    </a:lnTo>
                    <a:lnTo>
                      <a:pt x="16" y="24"/>
                    </a:lnTo>
                    <a:lnTo>
                      <a:pt x="20" y="22"/>
                    </a:lnTo>
                    <a:lnTo>
                      <a:pt x="20" y="22"/>
                    </a:lnTo>
                    <a:lnTo>
                      <a:pt x="24" y="18"/>
                    </a:lnTo>
                    <a:lnTo>
                      <a:pt x="24" y="12"/>
                    </a:lnTo>
                    <a:lnTo>
                      <a:pt x="24" y="8"/>
                    </a:lnTo>
                    <a:lnTo>
                      <a:pt x="20" y="4"/>
                    </a:lnTo>
                    <a:lnTo>
                      <a:pt x="20" y="4"/>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2" name="Freeform 390"/>
              <p:cNvSpPr>
                <a:spLocks/>
              </p:cNvSpPr>
              <p:nvPr/>
            </p:nvSpPr>
            <p:spPr bwMode="auto">
              <a:xfrm>
                <a:off x="6308725" y="4851400"/>
                <a:ext cx="38100" cy="34925"/>
              </a:xfrm>
              <a:custGeom>
                <a:avLst/>
                <a:gdLst/>
                <a:ahLst/>
                <a:cxnLst>
                  <a:cxn ang="0">
                    <a:pos x="12" y="0"/>
                  </a:cxn>
                  <a:cxn ang="0">
                    <a:pos x="12" y="0"/>
                  </a:cxn>
                  <a:cxn ang="0">
                    <a:pos x="8" y="0"/>
                  </a:cxn>
                  <a:cxn ang="0">
                    <a:pos x="4" y="2"/>
                  </a:cxn>
                  <a:cxn ang="0">
                    <a:pos x="4" y="2"/>
                  </a:cxn>
                  <a:cxn ang="0">
                    <a:pos x="2" y="6"/>
                  </a:cxn>
                  <a:cxn ang="0">
                    <a:pos x="0" y="10"/>
                  </a:cxn>
                  <a:cxn ang="0">
                    <a:pos x="2" y="14"/>
                  </a:cxn>
                  <a:cxn ang="0">
                    <a:pos x="4" y="18"/>
                  </a:cxn>
                  <a:cxn ang="0">
                    <a:pos x="4" y="18"/>
                  </a:cxn>
                  <a:cxn ang="0">
                    <a:pos x="8" y="22"/>
                  </a:cxn>
                  <a:cxn ang="0">
                    <a:pos x="12" y="22"/>
                  </a:cxn>
                  <a:cxn ang="0">
                    <a:pos x="12" y="22"/>
                  </a:cxn>
                  <a:cxn ang="0">
                    <a:pos x="16" y="22"/>
                  </a:cxn>
                  <a:cxn ang="0">
                    <a:pos x="20" y="18"/>
                  </a:cxn>
                  <a:cxn ang="0">
                    <a:pos x="20" y="18"/>
                  </a:cxn>
                  <a:cxn ang="0">
                    <a:pos x="22" y="14"/>
                  </a:cxn>
                  <a:cxn ang="0">
                    <a:pos x="24" y="10"/>
                  </a:cxn>
                  <a:cxn ang="0">
                    <a:pos x="22" y="6"/>
                  </a:cxn>
                  <a:cxn ang="0">
                    <a:pos x="20" y="2"/>
                  </a:cxn>
                  <a:cxn ang="0">
                    <a:pos x="20" y="2"/>
                  </a:cxn>
                  <a:cxn ang="0">
                    <a:pos x="16" y="0"/>
                  </a:cxn>
                  <a:cxn ang="0">
                    <a:pos x="12" y="0"/>
                  </a:cxn>
                </a:cxnLst>
                <a:rect l="0" t="0" r="r" b="b"/>
                <a:pathLst>
                  <a:path w="24" h="22">
                    <a:moveTo>
                      <a:pt x="12" y="0"/>
                    </a:moveTo>
                    <a:lnTo>
                      <a:pt x="12" y="0"/>
                    </a:lnTo>
                    <a:lnTo>
                      <a:pt x="8" y="0"/>
                    </a:lnTo>
                    <a:lnTo>
                      <a:pt x="4" y="2"/>
                    </a:lnTo>
                    <a:lnTo>
                      <a:pt x="4" y="2"/>
                    </a:lnTo>
                    <a:lnTo>
                      <a:pt x="2" y="6"/>
                    </a:lnTo>
                    <a:lnTo>
                      <a:pt x="0" y="10"/>
                    </a:lnTo>
                    <a:lnTo>
                      <a:pt x="2" y="14"/>
                    </a:lnTo>
                    <a:lnTo>
                      <a:pt x="4" y="18"/>
                    </a:lnTo>
                    <a:lnTo>
                      <a:pt x="4" y="18"/>
                    </a:lnTo>
                    <a:lnTo>
                      <a:pt x="8" y="22"/>
                    </a:lnTo>
                    <a:lnTo>
                      <a:pt x="12" y="22"/>
                    </a:lnTo>
                    <a:lnTo>
                      <a:pt x="12" y="22"/>
                    </a:lnTo>
                    <a:lnTo>
                      <a:pt x="16" y="22"/>
                    </a:lnTo>
                    <a:lnTo>
                      <a:pt x="20" y="18"/>
                    </a:lnTo>
                    <a:lnTo>
                      <a:pt x="20" y="18"/>
                    </a:lnTo>
                    <a:lnTo>
                      <a:pt x="22" y="14"/>
                    </a:lnTo>
                    <a:lnTo>
                      <a:pt x="24" y="10"/>
                    </a:lnTo>
                    <a:lnTo>
                      <a:pt x="22" y="6"/>
                    </a:lnTo>
                    <a:lnTo>
                      <a:pt x="20" y="2"/>
                    </a:lnTo>
                    <a:lnTo>
                      <a:pt x="20" y="2"/>
                    </a:lnTo>
                    <a:lnTo>
                      <a:pt x="16"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3" name="Freeform 391"/>
              <p:cNvSpPr>
                <a:spLocks/>
              </p:cNvSpPr>
              <p:nvPr/>
            </p:nvSpPr>
            <p:spPr bwMode="auto">
              <a:xfrm>
                <a:off x="6308725" y="4851400"/>
                <a:ext cx="38100" cy="34925"/>
              </a:xfrm>
              <a:custGeom>
                <a:avLst/>
                <a:gdLst/>
                <a:ahLst/>
                <a:cxnLst>
                  <a:cxn ang="0">
                    <a:pos x="12" y="0"/>
                  </a:cxn>
                  <a:cxn ang="0">
                    <a:pos x="12" y="0"/>
                  </a:cxn>
                  <a:cxn ang="0">
                    <a:pos x="8" y="0"/>
                  </a:cxn>
                  <a:cxn ang="0">
                    <a:pos x="4" y="2"/>
                  </a:cxn>
                  <a:cxn ang="0">
                    <a:pos x="4" y="2"/>
                  </a:cxn>
                  <a:cxn ang="0">
                    <a:pos x="2" y="6"/>
                  </a:cxn>
                  <a:cxn ang="0">
                    <a:pos x="0" y="10"/>
                  </a:cxn>
                  <a:cxn ang="0">
                    <a:pos x="2" y="14"/>
                  </a:cxn>
                  <a:cxn ang="0">
                    <a:pos x="4" y="18"/>
                  </a:cxn>
                  <a:cxn ang="0">
                    <a:pos x="4" y="18"/>
                  </a:cxn>
                  <a:cxn ang="0">
                    <a:pos x="8" y="22"/>
                  </a:cxn>
                  <a:cxn ang="0">
                    <a:pos x="12" y="22"/>
                  </a:cxn>
                  <a:cxn ang="0">
                    <a:pos x="12" y="22"/>
                  </a:cxn>
                  <a:cxn ang="0">
                    <a:pos x="16" y="22"/>
                  </a:cxn>
                  <a:cxn ang="0">
                    <a:pos x="20" y="18"/>
                  </a:cxn>
                  <a:cxn ang="0">
                    <a:pos x="20" y="18"/>
                  </a:cxn>
                  <a:cxn ang="0">
                    <a:pos x="22" y="14"/>
                  </a:cxn>
                  <a:cxn ang="0">
                    <a:pos x="24" y="10"/>
                  </a:cxn>
                  <a:cxn ang="0">
                    <a:pos x="22" y="6"/>
                  </a:cxn>
                  <a:cxn ang="0">
                    <a:pos x="20" y="2"/>
                  </a:cxn>
                  <a:cxn ang="0">
                    <a:pos x="20" y="2"/>
                  </a:cxn>
                  <a:cxn ang="0">
                    <a:pos x="16" y="0"/>
                  </a:cxn>
                  <a:cxn ang="0">
                    <a:pos x="12" y="0"/>
                  </a:cxn>
                </a:cxnLst>
                <a:rect l="0" t="0" r="r" b="b"/>
                <a:pathLst>
                  <a:path w="24" h="22">
                    <a:moveTo>
                      <a:pt x="12" y="0"/>
                    </a:moveTo>
                    <a:lnTo>
                      <a:pt x="12" y="0"/>
                    </a:lnTo>
                    <a:lnTo>
                      <a:pt x="8" y="0"/>
                    </a:lnTo>
                    <a:lnTo>
                      <a:pt x="4" y="2"/>
                    </a:lnTo>
                    <a:lnTo>
                      <a:pt x="4" y="2"/>
                    </a:lnTo>
                    <a:lnTo>
                      <a:pt x="2" y="6"/>
                    </a:lnTo>
                    <a:lnTo>
                      <a:pt x="0" y="10"/>
                    </a:lnTo>
                    <a:lnTo>
                      <a:pt x="2" y="14"/>
                    </a:lnTo>
                    <a:lnTo>
                      <a:pt x="4" y="18"/>
                    </a:lnTo>
                    <a:lnTo>
                      <a:pt x="4" y="18"/>
                    </a:lnTo>
                    <a:lnTo>
                      <a:pt x="8" y="22"/>
                    </a:lnTo>
                    <a:lnTo>
                      <a:pt x="12" y="22"/>
                    </a:lnTo>
                    <a:lnTo>
                      <a:pt x="12" y="22"/>
                    </a:lnTo>
                    <a:lnTo>
                      <a:pt x="16" y="22"/>
                    </a:lnTo>
                    <a:lnTo>
                      <a:pt x="20" y="18"/>
                    </a:lnTo>
                    <a:lnTo>
                      <a:pt x="20" y="18"/>
                    </a:lnTo>
                    <a:lnTo>
                      <a:pt x="22" y="14"/>
                    </a:lnTo>
                    <a:lnTo>
                      <a:pt x="24" y="10"/>
                    </a:lnTo>
                    <a:lnTo>
                      <a:pt x="22" y="6"/>
                    </a:lnTo>
                    <a:lnTo>
                      <a:pt x="20" y="2"/>
                    </a:lnTo>
                    <a:lnTo>
                      <a:pt x="20" y="2"/>
                    </a:lnTo>
                    <a:lnTo>
                      <a:pt x="16"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4" name="Freeform 392"/>
              <p:cNvSpPr>
                <a:spLocks/>
              </p:cNvSpPr>
              <p:nvPr/>
            </p:nvSpPr>
            <p:spPr bwMode="auto">
              <a:xfrm>
                <a:off x="6334125" y="4772025"/>
                <a:ext cx="31750" cy="31750"/>
              </a:xfrm>
              <a:custGeom>
                <a:avLst/>
                <a:gdLst/>
                <a:ahLst/>
                <a:cxnLst>
                  <a:cxn ang="0">
                    <a:pos x="10" y="0"/>
                  </a:cxn>
                  <a:cxn ang="0">
                    <a:pos x="10" y="0"/>
                  </a:cxn>
                  <a:cxn ang="0">
                    <a:pos x="6" y="0"/>
                  </a:cxn>
                  <a:cxn ang="0">
                    <a:pos x="2" y="2"/>
                  </a:cxn>
                  <a:cxn ang="0">
                    <a:pos x="2" y="2"/>
                  </a:cxn>
                  <a:cxn ang="0">
                    <a:pos x="0" y="6"/>
                  </a:cxn>
                  <a:cxn ang="0">
                    <a:pos x="0" y="10"/>
                  </a:cxn>
                  <a:cxn ang="0">
                    <a:pos x="0" y="14"/>
                  </a:cxn>
                  <a:cxn ang="0">
                    <a:pos x="2" y="16"/>
                  </a:cxn>
                  <a:cxn ang="0">
                    <a:pos x="2" y="16"/>
                  </a:cxn>
                  <a:cxn ang="0">
                    <a:pos x="6" y="20"/>
                  </a:cxn>
                  <a:cxn ang="0">
                    <a:pos x="10" y="20"/>
                  </a:cxn>
                  <a:cxn ang="0">
                    <a:pos x="10" y="20"/>
                  </a:cxn>
                  <a:cxn ang="0">
                    <a:pos x="14" y="20"/>
                  </a:cxn>
                  <a:cxn ang="0">
                    <a:pos x="16" y="16"/>
                  </a:cxn>
                  <a:cxn ang="0">
                    <a:pos x="16" y="16"/>
                  </a:cxn>
                  <a:cxn ang="0">
                    <a:pos x="20" y="14"/>
                  </a:cxn>
                  <a:cxn ang="0">
                    <a:pos x="20" y="10"/>
                  </a:cxn>
                  <a:cxn ang="0">
                    <a:pos x="20" y="6"/>
                  </a:cxn>
                  <a:cxn ang="0">
                    <a:pos x="16" y="2"/>
                  </a:cxn>
                  <a:cxn ang="0">
                    <a:pos x="16" y="2"/>
                  </a:cxn>
                  <a:cxn ang="0">
                    <a:pos x="14" y="0"/>
                  </a:cxn>
                  <a:cxn ang="0">
                    <a:pos x="10" y="0"/>
                  </a:cxn>
                </a:cxnLst>
                <a:rect l="0" t="0" r="r" b="b"/>
                <a:pathLst>
                  <a:path w="20" h="20">
                    <a:moveTo>
                      <a:pt x="10" y="0"/>
                    </a:moveTo>
                    <a:lnTo>
                      <a:pt x="10" y="0"/>
                    </a:lnTo>
                    <a:lnTo>
                      <a:pt x="6" y="0"/>
                    </a:lnTo>
                    <a:lnTo>
                      <a:pt x="2" y="2"/>
                    </a:lnTo>
                    <a:lnTo>
                      <a:pt x="2" y="2"/>
                    </a:lnTo>
                    <a:lnTo>
                      <a:pt x="0" y="6"/>
                    </a:lnTo>
                    <a:lnTo>
                      <a:pt x="0" y="10"/>
                    </a:lnTo>
                    <a:lnTo>
                      <a:pt x="0" y="14"/>
                    </a:lnTo>
                    <a:lnTo>
                      <a:pt x="2" y="16"/>
                    </a:lnTo>
                    <a:lnTo>
                      <a:pt x="2" y="16"/>
                    </a:lnTo>
                    <a:lnTo>
                      <a:pt x="6" y="20"/>
                    </a:lnTo>
                    <a:lnTo>
                      <a:pt x="10" y="20"/>
                    </a:lnTo>
                    <a:lnTo>
                      <a:pt x="10" y="20"/>
                    </a:lnTo>
                    <a:lnTo>
                      <a:pt x="14" y="20"/>
                    </a:lnTo>
                    <a:lnTo>
                      <a:pt x="16" y="16"/>
                    </a:lnTo>
                    <a:lnTo>
                      <a:pt x="16" y="16"/>
                    </a:lnTo>
                    <a:lnTo>
                      <a:pt x="20" y="14"/>
                    </a:lnTo>
                    <a:lnTo>
                      <a:pt x="20" y="10"/>
                    </a:lnTo>
                    <a:lnTo>
                      <a:pt x="20" y="6"/>
                    </a:lnTo>
                    <a:lnTo>
                      <a:pt x="16" y="2"/>
                    </a:lnTo>
                    <a:lnTo>
                      <a:pt x="16" y="2"/>
                    </a:lnTo>
                    <a:lnTo>
                      <a:pt x="14"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5" name="Freeform 393"/>
              <p:cNvSpPr>
                <a:spLocks/>
              </p:cNvSpPr>
              <p:nvPr/>
            </p:nvSpPr>
            <p:spPr bwMode="auto">
              <a:xfrm>
                <a:off x="6334125" y="4772025"/>
                <a:ext cx="31750" cy="31750"/>
              </a:xfrm>
              <a:custGeom>
                <a:avLst/>
                <a:gdLst/>
                <a:ahLst/>
                <a:cxnLst>
                  <a:cxn ang="0">
                    <a:pos x="10" y="0"/>
                  </a:cxn>
                  <a:cxn ang="0">
                    <a:pos x="10" y="0"/>
                  </a:cxn>
                  <a:cxn ang="0">
                    <a:pos x="6" y="0"/>
                  </a:cxn>
                  <a:cxn ang="0">
                    <a:pos x="2" y="2"/>
                  </a:cxn>
                  <a:cxn ang="0">
                    <a:pos x="2" y="2"/>
                  </a:cxn>
                  <a:cxn ang="0">
                    <a:pos x="0" y="6"/>
                  </a:cxn>
                  <a:cxn ang="0">
                    <a:pos x="0" y="10"/>
                  </a:cxn>
                  <a:cxn ang="0">
                    <a:pos x="0" y="14"/>
                  </a:cxn>
                  <a:cxn ang="0">
                    <a:pos x="2" y="16"/>
                  </a:cxn>
                  <a:cxn ang="0">
                    <a:pos x="2" y="16"/>
                  </a:cxn>
                  <a:cxn ang="0">
                    <a:pos x="6" y="20"/>
                  </a:cxn>
                  <a:cxn ang="0">
                    <a:pos x="10" y="20"/>
                  </a:cxn>
                  <a:cxn ang="0">
                    <a:pos x="10" y="20"/>
                  </a:cxn>
                  <a:cxn ang="0">
                    <a:pos x="14" y="20"/>
                  </a:cxn>
                  <a:cxn ang="0">
                    <a:pos x="16" y="16"/>
                  </a:cxn>
                  <a:cxn ang="0">
                    <a:pos x="16" y="16"/>
                  </a:cxn>
                  <a:cxn ang="0">
                    <a:pos x="20" y="14"/>
                  </a:cxn>
                  <a:cxn ang="0">
                    <a:pos x="20" y="10"/>
                  </a:cxn>
                  <a:cxn ang="0">
                    <a:pos x="20" y="6"/>
                  </a:cxn>
                  <a:cxn ang="0">
                    <a:pos x="16" y="2"/>
                  </a:cxn>
                  <a:cxn ang="0">
                    <a:pos x="16" y="2"/>
                  </a:cxn>
                  <a:cxn ang="0">
                    <a:pos x="14" y="0"/>
                  </a:cxn>
                  <a:cxn ang="0">
                    <a:pos x="10" y="0"/>
                  </a:cxn>
                </a:cxnLst>
                <a:rect l="0" t="0" r="r" b="b"/>
                <a:pathLst>
                  <a:path w="20" h="20">
                    <a:moveTo>
                      <a:pt x="10" y="0"/>
                    </a:moveTo>
                    <a:lnTo>
                      <a:pt x="10" y="0"/>
                    </a:lnTo>
                    <a:lnTo>
                      <a:pt x="6" y="0"/>
                    </a:lnTo>
                    <a:lnTo>
                      <a:pt x="2" y="2"/>
                    </a:lnTo>
                    <a:lnTo>
                      <a:pt x="2" y="2"/>
                    </a:lnTo>
                    <a:lnTo>
                      <a:pt x="0" y="6"/>
                    </a:lnTo>
                    <a:lnTo>
                      <a:pt x="0" y="10"/>
                    </a:lnTo>
                    <a:lnTo>
                      <a:pt x="0" y="14"/>
                    </a:lnTo>
                    <a:lnTo>
                      <a:pt x="2" y="16"/>
                    </a:lnTo>
                    <a:lnTo>
                      <a:pt x="2" y="16"/>
                    </a:lnTo>
                    <a:lnTo>
                      <a:pt x="6" y="20"/>
                    </a:lnTo>
                    <a:lnTo>
                      <a:pt x="10" y="20"/>
                    </a:lnTo>
                    <a:lnTo>
                      <a:pt x="10" y="20"/>
                    </a:lnTo>
                    <a:lnTo>
                      <a:pt x="14" y="20"/>
                    </a:lnTo>
                    <a:lnTo>
                      <a:pt x="16" y="16"/>
                    </a:lnTo>
                    <a:lnTo>
                      <a:pt x="16" y="16"/>
                    </a:lnTo>
                    <a:lnTo>
                      <a:pt x="20" y="14"/>
                    </a:lnTo>
                    <a:lnTo>
                      <a:pt x="20" y="10"/>
                    </a:lnTo>
                    <a:lnTo>
                      <a:pt x="20" y="6"/>
                    </a:lnTo>
                    <a:lnTo>
                      <a:pt x="16" y="2"/>
                    </a:lnTo>
                    <a:lnTo>
                      <a:pt x="16" y="2"/>
                    </a:lnTo>
                    <a:lnTo>
                      <a:pt x="14"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6" name="Freeform 394"/>
              <p:cNvSpPr>
                <a:spLocks/>
              </p:cNvSpPr>
              <p:nvPr/>
            </p:nvSpPr>
            <p:spPr bwMode="auto">
              <a:xfrm>
                <a:off x="6343650" y="4689475"/>
                <a:ext cx="28575" cy="28575"/>
              </a:xfrm>
              <a:custGeom>
                <a:avLst/>
                <a:gdLst/>
                <a:ahLst/>
                <a:cxnLst>
                  <a:cxn ang="0">
                    <a:pos x="8" y="0"/>
                  </a:cxn>
                  <a:cxn ang="0">
                    <a:pos x="8" y="0"/>
                  </a:cxn>
                  <a:cxn ang="0">
                    <a:pos x="4" y="0"/>
                  </a:cxn>
                  <a:cxn ang="0">
                    <a:pos x="2" y="2"/>
                  </a:cxn>
                  <a:cxn ang="0">
                    <a:pos x="2" y="2"/>
                  </a:cxn>
                  <a:cxn ang="0">
                    <a:pos x="0" y="6"/>
                  </a:cxn>
                  <a:cxn ang="0">
                    <a:pos x="0" y="10"/>
                  </a:cxn>
                  <a:cxn ang="0">
                    <a:pos x="0" y="12"/>
                  </a:cxn>
                  <a:cxn ang="0">
                    <a:pos x="2" y="16"/>
                  </a:cxn>
                  <a:cxn ang="0">
                    <a:pos x="2" y="16"/>
                  </a:cxn>
                  <a:cxn ang="0">
                    <a:pos x="4" y="18"/>
                  </a:cxn>
                  <a:cxn ang="0">
                    <a:pos x="8" y="18"/>
                  </a:cxn>
                  <a:cxn ang="0">
                    <a:pos x="8" y="18"/>
                  </a:cxn>
                  <a:cxn ang="0">
                    <a:pos x="12" y="18"/>
                  </a:cxn>
                  <a:cxn ang="0">
                    <a:pos x="14" y="16"/>
                  </a:cxn>
                  <a:cxn ang="0">
                    <a:pos x="14" y="16"/>
                  </a:cxn>
                  <a:cxn ang="0">
                    <a:pos x="16" y="12"/>
                  </a:cxn>
                  <a:cxn ang="0">
                    <a:pos x="18" y="10"/>
                  </a:cxn>
                  <a:cxn ang="0">
                    <a:pos x="16" y="6"/>
                  </a:cxn>
                  <a:cxn ang="0">
                    <a:pos x="14" y="2"/>
                  </a:cxn>
                  <a:cxn ang="0">
                    <a:pos x="14" y="2"/>
                  </a:cxn>
                  <a:cxn ang="0">
                    <a:pos x="12" y="0"/>
                  </a:cxn>
                  <a:cxn ang="0">
                    <a:pos x="8" y="0"/>
                  </a:cxn>
                </a:cxnLst>
                <a:rect l="0" t="0" r="r" b="b"/>
                <a:pathLst>
                  <a:path w="18" h="18">
                    <a:moveTo>
                      <a:pt x="8" y="0"/>
                    </a:moveTo>
                    <a:lnTo>
                      <a:pt x="8" y="0"/>
                    </a:lnTo>
                    <a:lnTo>
                      <a:pt x="4" y="0"/>
                    </a:lnTo>
                    <a:lnTo>
                      <a:pt x="2" y="2"/>
                    </a:lnTo>
                    <a:lnTo>
                      <a:pt x="2" y="2"/>
                    </a:lnTo>
                    <a:lnTo>
                      <a:pt x="0" y="6"/>
                    </a:lnTo>
                    <a:lnTo>
                      <a:pt x="0" y="10"/>
                    </a:lnTo>
                    <a:lnTo>
                      <a:pt x="0" y="12"/>
                    </a:lnTo>
                    <a:lnTo>
                      <a:pt x="2" y="16"/>
                    </a:lnTo>
                    <a:lnTo>
                      <a:pt x="2" y="16"/>
                    </a:lnTo>
                    <a:lnTo>
                      <a:pt x="4" y="18"/>
                    </a:lnTo>
                    <a:lnTo>
                      <a:pt x="8" y="18"/>
                    </a:lnTo>
                    <a:lnTo>
                      <a:pt x="8" y="18"/>
                    </a:lnTo>
                    <a:lnTo>
                      <a:pt x="12" y="18"/>
                    </a:lnTo>
                    <a:lnTo>
                      <a:pt x="14" y="16"/>
                    </a:lnTo>
                    <a:lnTo>
                      <a:pt x="14" y="16"/>
                    </a:lnTo>
                    <a:lnTo>
                      <a:pt x="16" y="12"/>
                    </a:lnTo>
                    <a:lnTo>
                      <a:pt x="18" y="10"/>
                    </a:lnTo>
                    <a:lnTo>
                      <a:pt x="16" y="6"/>
                    </a:lnTo>
                    <a:lnTo>
                      <a:pt x="14" y="2"/>
                    </a:lnTo>
                    <a:lnTo>
                      <a:pt x="14" y="2"/>
                    </a:lnTo>
                    <a:lnTo>
                      <a:pt x="12"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7" name="Freeform 395"/>
              <p:cNvSpPr>
                <a:spLocks/>
              </p:cNvSpPr>
              <p:nvPr/>
            </p:nvSpPr>
            <p:spPr bwMode="auto">
              <a:xfrm>
                <a:off x="6343650" y="4689475"/>
                <a:ext cx="28575" cy="28575"/>
              </a:xfrm>
              <a:custGeom>
                <a:avLst/>
                <a:gdLst/>
                <a:ahLst/>
                <a:cxnLst>
                  <a:cxn ang="0">
                    <a:pos x="8" y="0"/>
                  </a:cxn>
                  <a:cxn ang="0">
                    <a:pos x="8" y="0"/>
                  </a:cxn>
                  <a:cxn ang="0">
                    <a:pos x="4" y="0"/>
                  </a:cxn>
                  <a:cxn ang="0">
                    <a:pos x="2" y="2"/>
                  </a:cxn>
                  <a:cxn ang="0">
                    <a:pos x="2" y="2"/>
                  </a:cxn>
                  <a:cxn ang="0">
                    <a:pos x="0" y="6"/>
                  </a:cxn>
                  <a:cxn ang="0">
                    <a:pos x="0" y="10"/>
                  </a:cxn>
                  <a:cxn ang="0">
                    <a:pos x="0" y="12"/>
                  </a:cxn>
                  <a:cxn ang="0">
                    <a:pos x="2" y="16"/>
                  </a:cxn>
                  <a:cxn ang="0">
                    <a:pos x="2" y="16"/>
                  </a:cxn>
                  <a:cxn ang="0">
                    <a:pos x="4" y="18"/>
                  </a:cxn>
                  <a:cxn ang="0">
                    <a:pos x="8" y="18"/>
                  </a:cxn>
                  <a:cxn ang="0">
                    <a:pos x="8" y="18"/>
                  </a:cxn>
                  <a:cxn ang="0">
                    <a:pos x="12" y="18"/>
                  </a:cxn>
                  <a:cxn ang="0">
                    <a:pos x="14" y="16"/>
                  </a:cxn>
                  <a:cxn ang="0">
                    <a:pos x="14" y="16"/>
                  </a:cxn>
                  <a:cxn ang="0">
                    <a:pos x="16" y="12"/>
                  </a:cxn>
                  <a:cxn ang="0">
                    <a:pos x="18" y="10"/>
                  </a:cxn>
                  <a:cxn ang="0">
                    <a:pos x="16" y="6"/>
                  </a:cxn>
                  <a:cxn ang="0">
                    <a:pos x="14" y="2"/>
                  </a:cxn>
                  <a:cxn ang="0">
                    <a:pos x="14" y="2"/>
                  </a:cxn>
                  <a:cxn ang="0">
                    <a:pos x="12" y="0"/>
                  </a:cxn>
                  <a:cxn ang="0">
                    <a:pos x="8" y="0"/>
                  </a:cxn>
                </a:cxnLst>
                <a:rect l="0" t="0" r="r" b="b"/>
                <a:pathLst>
                  <a:path w="18" h="18">
                    <a:moveTo>
                      <a:pt x="8" y="0"/>
                    </a:moveTo>
                    <a:lnTo>
                      <a:pt x="8" y="0"/>
                    </a:lnTo>
                    <a:lnTo>
                      <a:pt x="4" y="0"/>
                    </a:lnTo>
                    <a:lnTo>
                      <a:pt x="2" y="2"/>
                    </a:lnTo>
                    <a:lnTo>
                      <a:pt x="2" y="2"/>
                    </a:lnTo>
                    <a:lnTo>
                      <a:pt x="0" y="6"/>
                    </a:lnTo>
                    <a:lnTo>
                      <a:pt x="0" y="10"/>
                    </a:lnTo>
                    <a:lnTo>
                      <a:pt x="0" y="12"/>
                    </a:lnTo>
                    <a:lnTo>
                      <a:pt x="2" y="16"/>
                    </a:lnTo>
                    <a:lnTo>
                      <a:pt x="2" y="16"/>
                    </a:lnTo>
                    <a:lnTo>
                      <a:pt x="4" y="18"/>
                    </a:lnTo>
                    <a:lnTo>
                      <a:pt x="8" y="18"/>
                    </a:lnTo>
                    <a:lnTo>
                      <a:pt x="8" y="18"/>
                    </a:lnTo>
                    <a:lnTo>
                      <a:pt x="12" y="18"/>
                    </a:lnTo>
                    <a:lnTo>
                      <a:pt x="14" y="16"/>
                    </a:lnTo>
                    <a:lnTo>
                      <a:pt x="14" y="16"/>
                    </a:lnTo>
                    <a:lnTo>
                      <a:pt x="16" y="12"/>
                    </a:lnTo>
                    <a:lnTo>
                      <a:pt x="18" y="10"/>
                    </a:lnTo>
                    <a:lnTo>
                      <a:pt x="16" y="6"/>
                    </a:lnTo>
                    <a:lnTo>
                      <a:pt x="14" y="2"/>
                    </a:lnTo>
                    <a:lnTo>
                      <a:pt x="14" y="2"/>
                    </a:lnTo>
                    <a:lnTo>
                      <a:pt x="12"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8" name="Freeform 396"/>
              <p:cNvSpPr>
                <a:spLocks/>
              </p:cNvSpPr>
              <p:nvPr/>
            </p:nvSpPr>
            <p:spPr bwMode="auto">
              <a:xfrm>
                <a:off x="6337300" y="4606925"/>
                <a:ext cx="25400" cy="25400"/>
              </a:xfrm>
              <a:custGeom>
                <a:avLst/>
                <a:gdLst/>
                <a:ahLst/>
                <a:cxnLst>
                  <a:cxn ang="0">
                    <a:pos x="8" y="0"/>
                  </a:cxn>
                  <a:cxn ang="0">
                    <a:pos x="8" y="0"/>
                  </a:cxn>
                  <a:cxn ang="0">
                    <a:pos x="4" y="2"/>
                  </a:cxn>
                  <a:cxn ang="0">
                    <a:pos x="2" y="2"/>
                  </a:cxn>
                  <a:cxn ang="0">
                    <a:pos x="2" y="2"/>
                  </a:cxn>
                  <a:cxn ang="0">
                    <a:pos x="0" y="6"/>
                  </a:cxn>
                  <a:cxn ang="0">
                    <a:pos x="0" y="8"/>
                  </a:cxn>
                  <a:cxn ang="0">
                    <a:pos x="0" y="12"/>
                  </a:cxn>
                  <a:cxn ang="0">
                    <a:pos x="2" y="14"/>
                  </a:cxn>
                  <a:cxn ang="0">
                    <a:pos x="2" y="14"/>
                  </a:cxn>
                  <a:cxn ang="0">
                    <a:pos x="4" y="16"/>
                  </a:cxn>
                  <a:cxn ang="0">
                    <a:pos x="8" y="16"/>
                  </a:cxn>
                  <a:cxn ang="0">
                    <a:pos x="8" y="16"/>
                  </a:cxn>
                  <a:cxn ang="0">
                    <a:pos x="10" y="16"/>
                  </a:cxn>
                  <a:cxn ang="0">
                    <a:pos x="14" y="14"/>
                  </a:cxn>
                  <a:cxn ang="0">
                    <a:pos x="14" y="14"/>
                  </a:cxn>
                  <a:cxn ang="0">
                    <a:pos x="16" y="12"/>
                  </a:cxn>
                  <a:cxn ang="0">
                    <a:pos x="16" y="8"/>
                  </a:cxn>
                  <a:cxn ang="0">
                    <a:pos x="16" y="6"/>
                  </a:cxn>
                  <a:cxn ang="0">
                    <a:pos x="14" y="2"/>
                  </a:cxn>
                  <a:cxn ang="0">
                    <a:pos x="14" y="2"/>
                  </a:cxn>
                  <a:cxn ang="0">
                    <a:pos x="10" y="2"/>
                  </a:cxn>
                  <a:cxn ang="0">
                    <a:pos x="8" y="0"/>
                  </a:cxn>
                </a:cxnLst>
                <a:rect l="0" t="0" r="r" b="b"/>
                <a:pathLst>
                  <a:path w="16" h="16">
                    <a:moveTo>
                      <a:pt x="8" y="0"/>
                    </a:moveTo>
                    <a:lnTo>
                      <a:pt x="8" y="0"/>
                    </a:lnTo>
                    <a:lnTo>
                      <a:pt x="4" y="2"/>
                    </a:lnTo>
                    <a:lnTo>
                      <a:pt x="2" y="2"/>
                    </a:lnTo>
                    <a:lnTo>
                      <a:pt x="2" y="2"/>
                    </a:lnTo>
                    <a:lnTo>
                      <a:pt x="0" y="6"/>
                    </a:lnTo>
                    <a:lnTo>
                      <a:pt x="0" y="8"/>
                    </a:lnTo>
                    <a:lnTo>
                      <a:pt x="0" y="12"/>
                    </a:lnTo>
                    <a:lnTo>
                      <a:pt x="2" y="14"/>
                    </a:lnTo>
                    <a:lnTo>
                      <a:pt x="2" y="14"/>
                    </a:lnTo>
                    <a:lnTo>
                      <a:pt x="4" y="16"/>
                    </a:lnTo>
                    <a:lnTo>
                      <a:pt x="8" y="16"/>
                    </a:lnTo>
                    <a:lnTo>
                      <a:pt x="8" y="16"/>
                    </a:lnTo>
                    <a:lnTo>
                      <a:pt x="10" y="16"/>
                    </a:lnTo>
                    <a:lnTo>
                      <a:pt x="14" y="14"/>
                    </a:lnTo>
                    <a:lnTo>
                      <a:pt x="14" y="14"/>
                    </a:lnTo>
                    <a:lnTo>
                      <a:pt x="16" y="12"/>
                    </a:lnTo>
                    <a:lnTo>
                      <a:pt x="16" y="8"/>
                    </a:lnTo>
                    <a:lnTo>
                      <a:pt x="16" y="6"/>
                    </a:lnTo>
                    <a:lnTo>
                      <a:pt x="14" y="2"/>
                    </a:lnTo>
                    <a:lnTo>
                      <a:pt x="14" y="2"/>
                    </a:lnTo>
                    <a:lnTo>
                      <a:pt x="10"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9" name="Freeform 397"/>
              <p:cNvSpPr>
                <a:spLocks/>
              </p:cNvSpPr>
              <p:nvPr/>
            </p:nvSpPr>
            <p:spPr bwMode="auto">
              <a:xfrm>
                <a:off x="6337300" y="4606925"/>
                <a:ext cx="25400" cy="25400"/>
              </a:xfrm>
              <a:custGeom>
                <a:avLst/>
                <a:gdLst/>
                <a:ahLst/>
                <a:cxnLst>
                  <a:cxn ang="0">
                    <a:pos x="8" y="0"/>
                  </a:cxn>
                  <a:cxn ang="0">
                    <a:pos x="8" y="0"/>
                  </a:cxn>
                  <a:cxn ang="0">
                    <a:pos x="4" y="2"/>
                  </a:cxn>
                  <a:cxn ang="0">
                    <a:pos x="2" y="2"/>
                  </a:cxn>
                  <a:cxn ang="0">
                    <a:pos x="2" y="2"/>
                  </a:cxn>
                  <a:cxn ang="0">
                    <a:pos x="0" y="6"/>
                  </a:cxn>
                  <a:cxn ang="0">
                    <a:pos x="0" y="8"/>
                  </a:cxn>
                  <a:cxn ang="0">
                    <a:pos x="0" y="12"/>
                  </a:cxn>
                  <a:cxn ang="0">
                    <a:pos x="2" y="14"/>
                  </a:cxn>
                  <a:cxn ang="0">
                    <a:pos x="2" y="14"/>
                  </a:cxn>
                  <a:cxn ang="0">
                    <a:pos x="4" y="16"/>
                  </a:cxn>
                  <a:cxn ang="0">
                    <a:pos x="8" y="16"/>
                  </a:cxn>
                  <a:cxn ang="0">
                    <a:pos x="8" y="16"/>
                  </a:cxn>
                  <a:cxn ang="0">
                    <a:pos x="10" y="16"/>
                  </a:cxn>
                  <a:cxn ang="0">
                    <a:pos x="14" y="14"/>
                  </a:cxn>
                  <a:cxn ang="0">
                    <a:pos x="14" y="14"/>
                  </a:cxn>
                  <a:cxn ang="0">
                    <a:pos x="16" y="12"/>
                  </a:cxn>
                  <a:cxn ang="0">
                    <a:pos x="16" y="8"/>
                  </a:cxn>
                  <a:cxn ang="0">
                    <a:pos x="16" y="6"/>
                  </a:cxn>
                  <a:cxn ang="0">
                    <a:pos x="14" y="2"/>
                  </a:cxn>
                  <a:cxn ang="0">
                    <a:pos x="14" y="2"/>
                  </a:cxn>
                  <a:cxn ang="0">
                    <a:pos x="10" y="2"/>
                  </a:cxn>
                  <a:cxn ang="0">
                    <a:pos x="8" y="0"/>
                  </a:cxn>
                </a:cxnLst>
                <a:rect l="0" t="0" r="r" b="b"/>
                <a:pathLst>
                  <a:path w="16" h="16">
                    <a:moveTo>
                      <a:pt x="8" y="0"/>
                    </a:moveTo>
                    <a:lnTo>
                      <a:pt x="8" y="0"/>
                    </a:lnTo>
                    <a:lnTo>
                      <a:pt x="4" y="2"/>
                    </a:lnTo>
                    <a:lnTo>
                      <a:pt x="2" y="2"/>
                    </a:lnTo>
                    <a:lnTo>
                      <a:pt x="2" y="2"/>
                    </a:lnTo>
                    <a:lnTo>
                      <a:pt x="0" y="6"/>
                    </a:lnTo>
                    <a:lnTo>
                      <a:pt x="0" y="8"/>
                    </a:lnTo>
                    <a:lnTo>
                      <a:pt x="0" y="12"/>
                    </a:lnTo>
                    <a:lnTo>
                      <a:pt x="2" y="14"/>
                    </a:lnTo>
                    <a:lnTo>
                      <a:pt x="2" y="14"/>
                    </a:lnTo>
                    <a:lnTo>
                      <a:pt x="4" y="16"/>
                    </a:lnTo>
                    <a:lnTo>
                      <a:pt x="8" y="16"/>
                    </a:lnTo>
                    <a:lnTo>
                      <a:pt x="8" y="16"/>
                    </a:lnTo>
                    <a:lnTo>
                      <a:pt x="10" y="16"/>
                    </a:lnTo>
                    <a:lnTo>
                      <a:pt x="14" y="14"/>
                    </a:lnTo>
                    <a:lnTo>
                      <a:pt x="14" y="14"/>
                    </a:lnTo>
                    <a:lnTo>
                      <a:pt x="16" y="12"/>
                    </a:lnTo>
                    <a:lnTo>
                      <a:pt x="16" y="8"/>
                    </a:lnTo>
                    <a:lnTo>
                      <a:pt x="16" y="6"/>
                    </a:lnTo>
                    <a:lnTo>
                      <a:pt x="14" y="2"/>
                    </a:lnTo>
                    <a:lnTo>
                      <a:pt x="14" y="2"/>
                    </a:lnTo>
                    <a:lnTo>
                      <a:pt x="10"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0" name="Freeform 398"/>
              <p:cNvSpPr>
                <a:spLocks/>
              </p:cNvSpPr>
              <p:nvPr/>
            </p:nvSpPr>
            <p:spPr bwMode="auto">
              <a:xfrm>
                <a:off x="6315075" y="4527550"/>
                <a:ext cx="25400" cy="25400"/>
              </a:xfrm>
              <a:custGeom>
                <a:avLst/>
                <a:gdLst/>
                <a:ahLst/>
                <a:cxnLst>
                  <a:cxn ang="0">
                    <a:pos x="8" y="0"/>
                  </a:cxn>
                  <a:cxn ang="0">
                    <a:pos x="8" y="0"/>
                  </a:cxn>
                  <a:cxn ang="0">
                    <a:pos x="2" y="2"/>
                  </a:cxn>
                  <a:cxn ang="0">
                    <a:pos x="2" y="2"/>
                  </a:cxn>
                  <a:cxn ang="0">
                    <a:pos x="0" y="8"/>
                  </a:cxn>
                  <a:cxn ang="0">
                    <a:pos x="2" y="14"/>
                  </a:cxn>
                  <a:cxn ang="0">
                    <a:pos x="2" y="14"/>
                  </a:cxn>
                  <a:cxn ang="0">
                    <a:pos x="8" y="16"/>
                  </a:cxn>
                  <a:cxn ang="0">
                    <a:pos x="8" y="16"/>
                  </a:cxn>
                  <a:cxn ang="0">
                    <a:pos x="14" y="14"/>
                  </a:cxn>
                  <a:cxn ang="0">
                    <a:pos x="14" y="14"/>
                  </a:cxn>
                  <a:cxn ang="0">
                    <a:pos x="16" y="8"/>
                  </a:cxn>
                  <a:cxn ang="0">
                    <a:pos x="14" y="2"/>
                  </a:cxn>
                  <a:cxn ang="0">
                    <a:pos x="14" y="2"/>
                  </a:cxn>
                  <a:cxn ang="0">
                    <a:pos x="8" y="0"/>
                  </a:cxn>
                </a:cxnLst>
                <a:rect l="0" t="0" r="r" b="b"/>
                <a:pathLst>
                  <a:path w="16" h="16">
                    <a:moveTo>
                      <a:pt x="8" y="0"/>
                    </a:moveTo>
                    <a:lnTo>
                      <a:pt x="8" y="0"/>
                    </a:lnTo>
                    <a:lnTo>
                      <a:pt x="2" y="2"/>
                    </a:lnTo>
                    <a:lnTo>
                      <a:pt x="2" y="2"/>
                    </a:lnTo>
                    <a:lnTo>
                      <a:pt x="0" y="8"/>
                    </a:lnTo>
                    <a:lnTo>
                      <a:pt x="2" y="14"/>
                    </a:lnTo>
                    <a:lnTo>
                      <a:pt x="2" y="14"/>
                    </a:lnTo>
                    <a:lnTo>
                      <a:pt x="8" y="16"/>
                    </a:lnTo>
                    <a:lnTo>
                      <a:pt x="8" y="16"/>
                    </a:lnTo>
                    <a:lnTo>
                      <a:pt x="14" y="14"/>
                    </a:lnTo>
                    <a:lnTo>
                      <a:pt x="14" y="14"/>
                    </a:lnTo>
                    <a:lnTo>
                      <a:pt x="16" y="8"/>
                    </a:lnTo>
                    <a:lnTo>
                      <a:pt x="14" y="2"/>
                    </a:lnTo>
                    <a:lnTo>
                      <a:pt x="14"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1" name="Freeform 399"/>
              <p:cNvSpPr>
                <a:spLocks/>
              </p:cNvSpPr>
              <p:nvPr/>
            </p:nvSpPr>
            <p:spPr bwMode="auto">
              <a:xfrm>
                <a:off x="6315075" y="4527550"/>
                <a:ext cx="25400" cy="25400"/>
              </a:xfrm>
              <a:custGeom>
                <a:avLst/>
                <a:gdLst/>
                <a:ahLst/>
                <a:cxnLst>
                  <a:cxn ang="0">
                    <a:pos x="8" y="0"/>
                  </a:cxn>
                  <a:cxn ang="0">
                    <a:pos x="8" y="0"/>
                  </a:cxn>
                  <a:cxn ang="0">
                    <a:pos x="2" y="2"/>
                  </a:cxn>
                  <a:cxn ang="0">
                    <a:pos x="2" y="2"/>
                  </a:cxn>
                  <a:cxn ang="0">
                    <a:pos x="0" y="8"/>
                  </a:cxn>
                  <a:cxn ang="0">
                    <a:pos x="2" y="14"/>
                  </a:cxn>
                  <a:cxn ang="0">
                    <a:pos x="2" y="14"/>
                  </a:cxn>
                  <a:cxn ang="0">
                    <a:pos x="8" y="16"/>
                  </a:cxn>
                  <a:cxn ang="0">
                    <a:pos x="8" y="16"/>
                  </a:cxn>
                  <a:cxn ang="0">
                    <a:pos x="14" y="14"/>
                  </a:cxn>
                  <a:cxn ang="0">
                    <a:pos x="14" y="14"/>
                  </a:cxn>
                  <a:cxn ang="0">
                    <a:pos x="16" y="8"/>
                  </a:cxn>
                  <a:cxn ang="0">
                    <a:pos x="14" y="2"/>
                  </a:cxn>
                  <a:cxn ang="0">
                    <a:pos x="14" y="2"/>
                  </a:cxn>
                  <a:cxn ang="0">
                    <a:pos x="8" y="0"/>
                  </a:cxn>
                </a:cxnLst>
                <a:rect l="0" t="0" r="r" b="b"/>
                <a:pathLst>
                  <a:path w="16" h="16">
                    <a:moveTo>
                      <a:pt x="8" y="0"/>
                    </a:moveTo>
                    <a:lnTo>
                      <a:pt x="8" y="0"/>
                    </a:lnTo>
                    <a:lnTo>
                      <a:pt x="2" y="2"/>
                    </a:lnTo>
                    <a:lnTo>
                      <a:pt x="2" y="2"/>
                    </a:lnTo>
                    <a:lnTo>
                      <a:pt x="0" y="8"/>
                    </a:lnTo>
                    <a:lnTo>
                      <a:pt x="2" y="14"/>
                    </a:lnTo>
                    <a:lnTo>
                      <a:pt x="2" y="14"/>
                    </a:lnTo>
                    <a:lnTo>
                      <a:pt x="8" y="16"/>
                    </a:lnTo>
                    <a:lnTo>
                      <a:pt x="8" y="16"/>
                    </a:lnTo>
                    <a:lnTo>
                      <a:pt x="14" y="14"/>
                    </a:lnTo>
                    <a:lnTo>
                      <a:pt x="14" y="14"/>
                    </a:lnTo>
                    <a:lnTo>
                      <a:pt x="16" y="8"/>
                    </a:lnTo>
                    <a:lnTo>
                      <a:pt x="14" y="2"/>
                    </a:lnTo>
                    <a:lnTo>
                      <a:pt x="14"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2" name="Freeform 400"/>
              <p:cNvSpPr>
                <a:spLocks/>
              </p:cNvSpPr>
              <p:nvPr/>
            </p:nvSpPr>
            <p:spPr bwMode="auto">
              <a:xfrm>
                <a:off x="6283325" y="4454525"/>
                <a:ext cx="19050" cy="19050"/>
              </a:xfrm>
              <a:custGeom>
                <a:avLst/>
                <a:gdLst/>
                <a:ahLst/>
                <a:cxnLst>
                  <a:cxn ang="0">
                    <a:pos x="6" y="0"/>
                  </a:cxn>
                  <a:cxn ang="0">
                    <a:pos x="6" y="0"/>
                  </a:cxn>
                  <a:cxn ang="0">
                    <a:pos x="0" y="2"/>
                  </a:cxn>
                  <a:cxn ang="0">
                    <a:pos x="0" y="2"/>
                  </a:cxn>
                  <a:cxn ang="0">
                    <a:pos x="0" y="6"/>
                  </a:cxn>
                  <a:cxn ang="0">
                    <a:pos x="0" y="10"/>
                  </a:cxn>
                  <a:cxn ang="0">
                    <a:pos x="0"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0" y="2"/>
                    </a:lnTo>
                    <a:lnTo>
                      <a:pt x="0" y="2"/>
                    </a:lnTo>
                    <a:lnTo>
                      <a:pt x="0" y="6"/>
                    </a:lnTo>
                    <a:lnTo>
                      <a:pt x="0" y="10"/>
                    </a:lnTo>
                    <a:lnTo>
                      <a:pt x="0"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3" name="Freeform 401"/>
              <p:cNvSpPr>
                <a:spLocks/>
              </p:cNvSpPr>
              <p:nvPr/>
            </p:nvSpPr>
            <p:spPr bwMode="auto">
              <a:xfrm>
                <a:off x="6283325" y="4454525"/>
                <a:ext cx="19050" cy="19050"/>
              </a:xfrm>
              <a:custGeom>
                <a:avLst/>
                <a:gdLst/>
                <a:ahLst/>
                <a:cxnLst>
                  <a:cxn ang="0">
                    <a:pos x="6" y="0"/>
                  </a:cxn>
                  <a:cxn ang="0">
                    <a:pos x="6" y="0"/>
                  </a:cxn>
                  <a:cxn ang="0">
                    <a:pos x="0" y="2"/>
                  </a:cxn>
                  <a:cxn ang="0">
                    <a:pos x="0" y="2"/>
                  </a:cxn>
                  <a:cxn ang="0">
                    <a:pos x="0" y="6"/>
                  </a:cxn>
                  <a:cxn ang="0">
                    <a:pos x="0" y="10"/>
                  </a:cxn>
                  <a:cxn ang="0">
                    <a:pos x="0"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0" y="2"/>
                    </a:lnTo>
                    <a:lnTo>
                      <a:pt x="0" y="2"/>
                    </a:lnTo>
                    <a:lnTo>
                      <a:pt x="0" y="6"/>
                    </a:lnTo>
                    <a:lnTo>
                      <a:pt x="0" y="10"/>
                    </a:lnTo>
                    <a:lnTo>
                      <a:pt x="0" y="10"/>
                    </a:lnTo>
                    <a:lnTo>
                      <a:pt x="6" y="12"/>
                    </a:lnTo>
                    <a:lnTo>
                      <a:pt x="6" y="12"/>
                    </a:lnTo>
                    <a:lnTo>
                      <a:pt x="10" y="10"/>
                    </a:lnTo>
                    <a:lnTo>
                      <a:pt x="10" y="10"/>
                    </a:lnTo>
                    <a:lnTo>
                      <a:pt x="12" y="6"/>
                    </a:lnTo>
                    <a:lnTo>
                      <a:pt x="10" y="2"/>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4" name="Freeform 402"/>
              <p:cNvSpPr>
                <a:spLocks/>
              </p:cNvSpPr>
              <p:nvPr/>
            </p:nvSpPr>
            <p:spPr bwMode="auto">
              <a:xfrm>
                <a:off x="6235700" y="4384675"/>
                <a:ext cx="19050" cy="19050"/>
              </a:xfrm>
              <a:custGeom>
                <a:avLst/>
                <a:gdLst/>
                <a:ahLst/>
                <a:cxnLst>
                  <a:cxn ang="0">
                    <a:pos x="6" y="0"/>
                  </a:cxn>
                  <a:cxn ang="0">
                    <a:pos x="6" y="0"/>
                  </a:cxn>
                  <a:cxn ang="0">
                    <a:pos x="2" y="2"/>
                  </a:cxn>
                  <a:cxn ang="0">
                    <a:pos x="2" y="2"/>
                  </a:cxn>
                  <a:cxn ang="0">
                    <a:pos x="0" y="6"/>
                  </a:cxn>
                  <a:cxn ang="0">
                    <a:pos x="2" y="12"/>
                  </a:cxn>
                  <a:cxn ang="0">
                    <a:pos x="2" y="12"/>
                  </a:cxn>
                  <a:cxn ang="0">
                    <a:pos x="6" y="12"/>
                  </a:cxn>
                  <a:cxn ang="0">
                    <a:pos x="6" y="12"/>
                  </a:cxn>
                  <a:cxn ang="0">
                    <a:pos x="10" y="12"/>
                  </a:cxn>
                  <a:cxn ang="0">
                    <a:pos x="10" y="12"/>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2"/>
                    </a:lnTo>
                    <a:lnTo>
                      <a:pt x="2" y="12"/>
                    </a:lnTo>
                    <a:lnTo>
                      <a:pt x="6" y="12"/>
                    </a:lnTo>
                    <a:lnTo>
                      <a:pt x="6" y="12"/>
                    </a:lnTo>
                    <a:lnTo>
                      <a:pt x="10" y="12"/>
                    </a:lnTo>
                    <a:lnTo>
                      <a:pt x="10" y="12"/>
                    </a:lnTo>
                    <a:lnTo>
                      <a:pt x="12" y="6"/>
                    </a:lnTo>
                    <a:lnTo>
                      <a:pt x="10" y="2"/>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5" name="Freeform 403"/>
              <p:cNvSpPr>
                <a:spLocks/>
              </p:cNvSpPr>
              <p:nvPr/>
            </p:nvSpPr>
            <p:spPr bwMode="auto">
              <a:xfrm>
                <a:off x="6235700" y="4384675"/>
                <a:ext cx="19050" cy="19050"/>
              </a:xfrm>
              <a:custGeom>
                <a:avLst/>
                <a:gdLst/>
                <a:ahLst/>
                <a:cxnLst>
                  <a:cxn ang="0">
                    <a:pos x="6" y="0"/>
                  </a:cxn>
                  <a:cxn ang="0">
                    <a:pos x="6" y="0"/>
                  </a:cxn>
                  <a:cxn ang="0">
                    <a:pos x="2" y="2"/>
                  </a:cxn>
                  <a:cxn ang="0">
                    <a:pos x="2" y="2"/>
                  </a:cxn>
                  <a:cxn ang="0">
                    <a:pos x="0" y="6"/>
                  </a:cxn>
                  <a:cxn ang="0">
                    <a:pos x="2" y="12"/>
                  </a:cxn>
                  <a:cxn ang="0">
                    <a:pos x="2" y="12"/>
                  </a:cxn>
                  <a:cxn ang="0">
                    <a:pos x="6" y="12"/>
                  </a:cxn>
                  <a:cxn ang="0">
                    <a:pos x="6" y="12"/>
                  </a:cxn>
                  <a:cxn ang="0">
                    <a:pos x="10" y="12"/>
                  </a:cxn>
                  <a:cxn ang="0">
                    <a:pos x="10" y="12"/>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2"/>
                    </a:lnTo>
                    <a:lnTo>
                      <a:pt x="2" y="12"/>
                    </a:lnTo>
                    <a:lnTo>
                      <a:pt x="6" y="12"/>
                    </a:lnTo>
                    <a:lnTo>
                      <a:pt x="6" y="12"/>
                    </a:lnTo>
                    <a:lnTo>
                      <a:pt x="10" y="12"/>
                    </a:lnTo>
                    <a:lnTo>
                      <a:pt x="10" y="12"/>
                    </a:lnTo>
                    <a:lnTo>
                      <a:pt x="12" y="6"/>
                    </a:lnTo>
                    <a:lnTo>
                      <a:pt x="10" y="2"/>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6" name="Freeform 404"/>
              <p:cNvSpPr>
                <a:spLocks/>
              </p:cNvSpPr>
              <p:nvPr/>
            </p:nvSpPr>
            <p:spPr bwMode="auto">
              <a:xfrm>
                <a:off x="6175375" y="4327525"/>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7" name="Freeform 405"/>
              <p:cNvSpPr>
                <a:spLocks/>
              </p:cNvSpPr>
              <p:nvPr/>
            </p:nvSpPr>
            <p:spPr bwMode="auto">
              <a:xfrm>
                <a:off x="6175375" y="4327525"/>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grpSp>
        <p:grpSp>
          <p:nvGrpSpPr>
            <p:cNvPr id="7" name="Groupe 579"/>
            <p:cNvGrpSpPr/>
            <p:nvPr/>
          </p:nvGrpSpPr>
          <p:grpSpPr>
            <a:xfrm>
              <a:off x="5626100" y="4295781"/>
              <a:ext cx="676275" cy="825500"/>
              <a:chOff x="5626100" y="4295775"/>
              <a:chExt cx="676275" cy="825500"/>
            </a:xfrm>
            <a:grpFill/>
          </p:grpSpPr>
          <p:sp>
            <p:nvSpPr>
              <p:cNvPr id="8" name="Freeform 407"/>
              <p:cNvSpPr>
                <a:spLocks/>
              </p:cNvSpPr>
              <p:nvPr/>
            </p:nvSpPr>
            <p:spPr bwMode="auto">
              <a:xfrm>
                <a:off x="6242050" y="4826000"/>
                <a:ext cx="38100" cy="34925"/>
              </a:xfrm>
              <a:custGeom>
                <a:avLst/>
                <a:gdLst/>
                <a:ahLst/>
                <a:cxnLst>
                  <a:cxn ang="0">
                    <a:pos x="12" y="0"/>
                  </a:cxn>
                  <a:cxn ang="0">
                    <a:pos x="12" y="0"/>
                  </a:cxn>
                  <a:cxn ang="0">
                    <a:pos x="8" y="0"/>
                  </a:cxn>
                  <a:cxn ang="0">
                    <a:pos x="4" y="2"/>
                  </a:cxn>
                  <a:cxn ang="0">
                    <a:pos x="2" y="4"/>
                  </a:cxn>
                  <a:cxn ang="0">
                    <a:pos x="0" y="8"/>
                  </a:cxn>
                  <a:cxn ang="0">
                    <a:pos x="0" y="8"/>
                  </a:cxn>
                  <a:cxn ang="0">
                    <a:pos x="0" y="12"/>
                  </a:cxn>
                  <a:cxn ang="0">
                    <a:pos x="2" y="18"/>
                  </a:cxn>
                  <a:cxn ang="0">
                    <a:pos x="4" y="20"/>
                  </a:cxn>
                  <a:cxn ang="0">
                    <a:pos x="8" y="22"/>
                  </a:cxn>
                  <a:cxn ang="0">
                    <a:pos x="8" y="22"/>
                  </a:cxn>
                  <a:cxn ang="0">
                    <a:pos x="12" y="22"/>
                  </a:cxn>
                  <a:cxn ang="0">
                    <a:pos x="12" y="22"/>
                  </a:cxn>
                  <a:cxn ang="0">
                    <a:pos x="16" y="22"/>
                  </a:cxn>
                  <a:cxn ang="0">
                    <a:pos x="18" y="20"/>
                  </a:cxn>
                  <a:cxn ang="0">
                    <a:pos x="22" y="18"/>
                  </a:cxn>
                  <a:cxn ang="0">
                    <a:pos x="22" y="14"/>
                  </a:cxn>
                  <a:cxn ang="0">
                    <a:pos x="22" y="14"/>
                  </a:cxn>
                  <a:cxn ang="0">
                    <a:pos x="24" y="10"/>
                  </a:cxn>
                  <a:cxn ang="0">
                    <a:pos x="22" y="6"/>
                  </a:cxn>
                  <a:cxn ang="0">
                    <a:pos x="18" y="2"/>
                  </a:cxn>
                  <a:cxn ang="0">
                    <a:pos x="14" y="0"/>
                  </a:cxn>
                  <a:cxn ang="0">
                    <a:pos x="14" y="0"/>
                  </a:cxn>
                  <a:cxn ang="0">
                    <a:pos x="12" y="0"/>
                  </a:cxn>
                </a:cxnLst>
                <a:rect l="0" t="0" r="r" b="b"/>
                <a:pathLst>
                  <a:path w="24" h="22">
                    <a:moveTo>
                      <a:pt x="12" y="0"/>
                    </a:moveTo>
                    <a:lnTo>
                      <a:pt x="12" y="0"/>
                    </a:lnTo>
                    <a:lnTo>
                      <a:pt x="8" y="0"/>
                    </a:lnTo>
                    <a:lnTo>
                      <a:pt x="4" y="2"/>
                    </a:lnTo>
                    <a:lnTo>
                      <a:pt x="2" y="4"/>
                    </a:lnTo>
                    <a:lnTo>
                      <a:pt x="0" y="8"/>
                    </a:lnTo>
                    <a:lnTo>
                      <a:pt x="0" y="8"/>
                    </a:lnTo>
                    <a:lnTo>
                      <a:pt x="0" y="12"/>
                    </a:lnTo>
                    <a:lnTo>
                      <a:pt x="2" y="18"/>
                    </a:lnTo>
                    <a:lnTo>
                      <a:pt x="4" y="20"/>
                    </a:lnTo>
                    <a:lnTo>
                      <a:pt x="8" y="22"/>
                    </a:lnTo>
                    <a:lnTo>
                      <a:pt x="8" y="22"/>
                    </a:lnTo>
                    <a:lnTo>
                      <a:pt x="12" y="22"/>
                    </a:lnTo>
                    <a:lnTo>
                      <a:pt x="12" y="22"/>
                    </a:lnTo>
                    <a:lnTo>
                      <a:pt x="16" y="22"/>
                    </a:lnTo>
                    <a:lnTo>
                      <a:pt x="18" y="20"/>
                    </a:lnTo>
                    <a:lnTo>
                      <a:pt x="22" y="18"/>
                    </a:lnTo>
                    <a:lnTo>
                      <a:pt x="22" y="14"/>
                    </a:lnTo>
                    <a:lnTo>
                      <a:pt x="22" y="14"/>
                    </a:lnTo>
                    <a:lnTo>
                      <a:pt x="24" y="10"/>
                    </a:lnTo>
                    <a:lnTo>
                      <a:pt x="22" y="6"/>
                    </a:lnTo>
                    <a:lnTo>
                      <a:pt x="18" y="2"/>
                    </a:lnTo>
                    <a:lnTo>
                      <a:pt x="14" y="0"/>
                    </a:lnTo>
                    <a:lnTo>
                      <a:pt x="14"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 name="Freeform 408"/>
              <p:cNvSpPr>
                <a:spLocks/>
              </p:cNvSpPr>
              <p:nvPr/>
            </p:nvSpPr>
            <p:spPr bwMode="auto">
              <a:xfrm>
                <a:off x="6242050" y="4826000"/>
                <a:ext cx="38100" cy="34925"/>
              </a:xfrm>
              <a:custGeom>
                <a:avLst/>
                <a:gdLst/>
                <a:ahLst/>
                <a:cxnLst>
                  <a:cxn ang="0">
                    <a:pos x="12" y="0"/>
                  </a:cxn>
                  <a:cxn ang="0">
                    <a:pos x="12" y="0"/>
                  </a:cxn>
                  <a:cxn ang="0">
                    <a:pos x="8" y="0"/>
                  </a:cxn>
                  <a:cxn ang="0">
                    <a:pos x="4" y="2"/>
                  </a:cxn>
                  <a:cxn ang="0">
                    <a:pos x="2" y="4"/>
                  </a:cxn>
                  <a:cxn ang="0">
                    <a:pos x="0" y="8"/>
                  </a:cxn>
                  <a:cxn ang="0">
                    <a:pos x="0" y="8"/>
                  </a:cxn>
                  <a:cxn ang="0">
                    <a:pos x="0" y="12"/>
                  </a:cxn>
                  <a:cxn ang="0">
                    <a:pos x="2" y="18"/>
                  </a:cxn>
                  <a:cxn ang="0">
                    <a:pos x="4" y="20"/>
                  </a:cxn>
                  <a:cxn ang="0">
                    <a:pos x="8" y="22"/>
                  </a:cxn>
                  <a:cxn ang="0">
                    <a:pos x="8" y="22"/>
                  </a:cxn>
                  <a:cxn ang="0">
                    <a:pos x="12" y="22"/>
                  </a:cxn>
                  <a:cxn ang="0">
                    <a:pos x="12" y="22"/>
                  </a:cxn>
                  <a:cxn ang="0">
                    <a:pos x="16" y="22"/>
                  </a:cxn>
                  <a:cxn ang="0">
                    <a:pos x="18" y="20"/>
                  </a:cxn>
                  <a:cxn ang="0">
                    <a:pos x="22" y="18"/>
                  </a:cxn>
                  <a:cxn ang="0">
                    <a:pos x="22" y="14"/>
                  </a:cxn>
                  <a:cxn ang="0">
                    <a:pos x="22" y="14"/>
                  </a:cxn>
                  <a:cxn ang="0">
                    <a:pos x="24" y="10"/>
                  </a:cxn>
                  <a:cxn ang="0">
                    <a:pos x="22" y="6"/>
                  </a:cxn>
                  <a:cxn ang="0">
                    <a:pos x="18" y="2"/>
                  </a:cxn>
                  <a:cxn ang="0">
                    <a:pos x="14" y="0"/>
                  </a:cxn>
                  <a:cxn ang="0">
                    <a:pos x="14" y="0"/>
                  </a:cxn>
                  <a:cxn ang="0">
                    <a:pos x="12" y="0"/>
                  </a:cxn>
                </a:cxnLst>
                <a:rect l="0" t="0" r="r" b="b"/>
                <a:pathLst>
                  <a:path w="24" h="22">
                    <a:moveTo>
                      <a:pt x="12" y="0"/>
                    </a:moveTo>
                    <a:lnTo>
                      <a:pt x="12" y="0"/>
                    </a:lnTo>
                    <a:lnTo>
                      <a:pt x="8" y="0"/>
                    </a:lnTo>
                    <a:lnTo>
                      <a:pt x="4" y="2"/>
                    </a:lnTo>
                    <a:lnTo>
                      <a:pt x="2" y="4"/>
                    </a:lnTo>
                    <a:lnTo>
                      <a:pt x="0" y="8"/>
                    </a:lnTo>
                    <a:lnTo>
                      <a:pt x="0" y="8"/>
                    </a:lnTo>
                    <a:lnTo>
                      <a:pt x="0" y="12"/>
                    </a:lnTo>
                    <a:lnTo>
                      <a:pt x="2" y="18"/>
                    </a:lnTo>
                    <a:lnTo>
                      <a:pt x="4" y="20"/>
                    </a:lnTo>
                    <a:lnTo>
                      <a:pt x="8" y="22"/>
                    </a:lnTo>
                    <a:lnTo>
                      <a:pt x="8" y="22"/>
                    </a:lnTo>
                    <a:lnTo>
                      <a:pt x="12" y="22"/>
                    </a:lnTo>
                    <a:lnTo>
                      <a:pt x="12" y="22"/>
                    </a:lnTo>
                    <a:lnTo>
                      <a:pt x="16" y="22"/>
                    </a:lnTo>
                    <a:lnTo>
                      <a:pt x="18" y="20"/>
                    </a:lnTo>
                    <a:lnTo>
                      <a:pt x="22" y="18"/>
                    </a:lnTo>
                    <a:lnTo>
                      <a:pt x="22" y="14"/>
                    </a:lnTo>
                    <a:lnTo>
                      <a:pt x="22" y="14"/>
                    </a:lnTo>
                    <a:lnTo>
                      <a:pt x="24" y="10"/>
                    </a:lnTo>
                    <a:lnTo>
                      <a:pt x="22" y="6"/>
                    </a:lnTo>
                    <a:lnTo>
                      <a:pt x="18" y="2"/>
                    </a:lnTo>
                    <a:lnTo>
                      <a:pt x="14" y="0"/>
                    </a:lnTo>
                    <a:lnTo>
                      <a:pt x="14"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 name="Freeform 409"/>
              <p:cNvSpPr>
                <a:spLocks/>
              </p:cNvSpPr>
              <p:nvPr/>
            </p:nvSpPr>
            <p:spPr bwMode="auto">
              <a:xfrm>
                <a:off x="6213475" y="4889500"/>
                <a:ext cx="34925" cy="34925"/>
              </a:xfrm>
              <a:custGeom>
                <a:avLst/>
                <a:gdLst/>
                <a:ahLst/>
                <a:cxnLst>
                  <a:cxn ang="0">
                    <a:pos x="10" y="0"/>
                  </a:cxn>
                  <a:cxn ang="0">
                    <a:pos x="10" y="0"/>
                  </a:cxn>
                  <a:cxn ang="0">
                    <a:pos x="4" y="4"/>
                  </a:cxn>
                  <a:cxn ang="0">
                    <a:pos x="2" y="6"/>
                  </a:cxn>
                  <a:cxn ang="0">
                    <a:pos x="0" y="8"/>
                  </a:cxn>
                  <a:cxn ang="0">
                    <a:pos x="0" y="8"/>
                  </a:cxn>
                  <a:cxn ang="0">
                    <a:pos x="0" y="14"/>
                  </a:cxn>
                  <a:cxn ang="0">
                    <a:pos x="2" y="16"/>
                  </a:cxn>
                  <a:cxn ang="0">
                    <a:pos x="4" y="20"/>
                  </a:cxn>
                  <a:cxn ang="0">
                    <a:pos x="8" y="22"/>
                  </a:cxn>
                  <a:cxn ang="0">
                    <a:pos x="8" y="22"/>
                  </a:cxn>
                  <a:cxn ang="0">
                    <a:pos x="10" y="22"/>
                  </a:cxn>
                  <a:cxn ang="0">
                    <a:pos x="10" y="22"/>
                  </a:cxn>
                  <a:cxn ang="0">
                    <a:pos x="16" y="20"/>
                  </a:cxn>
                  <a:cxn ang="0">
                    <a:pos x="20" y="18"/>
                  </a:cxn>
                  <a:cxn ang="0">
                    <a:pos x="20" y="14"/>
                  </a:cxn>
                  <a:cxn ang="0">
                    <a:pos x="20" y="14"/>
                  </a:cxn>
                  <a:cxn ang="0">
                    <a:pos x="22" y="10"/>
                  </a:cxn>
                  <a:cxn ang="0">
                    <a:pos x="20" y="6"/>
                  </a:cxn>
                  <a:cxn ang="0">
                    <a:pos x="18" y="4"/>
                  </a:cxn>
                  <a:cxn ang="0">
                    <a:pos x="14" y="2"/>
                  </a:cxn>
                  <a:cxn ang="0">
                    <a:pos x="14" y="2"/>
                  </a:cxn>
                  <a:cxn ang="0">
                    <a:pos x="10" y="0"/>
                  </a:cxn>
                </a:cxnLst>
                <a:rect l="0" t="0" r="r" b="b"/>
                <a:pathLst>
                  <a:path w="22" h="22">
                    <a:moveTo>
                      <a:pt x="10" y="0"/>
                    </a:moveTo>
                    <a:lnTo>
                      <a:pt x="10" y="0"/>
                    </a:lnTo>
                    <a:lnTo>
                      <a:pt x="4" y="4"/>
                    </a:lnTo>
                    <a:lnTo>
                      <a:pt x="2" y="6"/>
                    </a:lnTo>
                    <a:lnTo>
                      <a:pt x="0" y="8"/>
                    </a:lnTo>
                    <a:lnTo>
                      <a:pt x="0" y="8"/>
                    </a:lnTo>
                    <a:lnTo>
                      <a:pt x="0" y="14"/>
                    </a:lnTo>
                    <a:lnTo>
                      <a:pt x="2" y="16"/>
                    </a:lnTo>
                    <a:lnTo>
                      <a:pt x="4" y="20"/>
                    </a:lnTo>
                    <a:lnTo>
                      <a:pt x="8" y="22"/>
                    </a:lnTo>
                    <a:lnTo>
                      <a:pt x="8" y="22"/>
                    </a:lnTo>
                    <a:lnTo>
                      <a:pt x="10" y="22"/>
                    </a:lnTo>
                    <a:lnTo>
                      <a:pt x="10" y="22"/>
                    </a:lnTo>
                    <a:lnTo>
                      <a:pt x="16" y="20"/>
                    </a:lnTo>
                    <a:lnTo>
                      <a:pt x="20" y="18"/>
                    </a:lnTo>
                    <a:lnTo>
                      <a:pt x="20" y="14"/>
                    </a:lnTo>
                    <a:lnTo>
                      <a:pt x="20" y="14"/>
                    </a:lnTo>
                    <a:lnTo>
                      <a:pt x="22" y="10"/>
                    </a:lnTo>
                    <a:lnTo>
                      <a:pt x="20" y="6"/>
                    </a:lnTo>
                    <a:lnTo>
                      <a:pt x="18" y="4"/>
                    </a:lnTo>
                    <a:lnTo>
                      <a:pt x="14" y="2"/>
                    </a:lnTo>
                    <a:lnTo>
                      <a:pt x="14"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 name="Freeform 410"/>
              <p:cNvSpPr>
                <a:spLocks/>
              </p:cNvSpPr>
              <p:nvPr/>
            </p:nvSpPr>
            <p:spPr bwMode="auto">
              <a:xfrm>
                <a:off x="6213475" y="4889500"/>
                <a:ext cx="34925" cy="34925"/>
              </a:xfrm>
              <a:custGeom>
                <a:avLst/>
                <a:gdLst/>
                <a:ahLst/>
                <a:cxnLst>
                  <a:cxn ang="0">
                    <a:pos x="10" y="0"/>
                  </a:cxn>
                  <a:cxn ang="0">
                    <a:pos x="10" y="0"/>
                  </a:cxn>
                  <a:cxn ang="0">
                    <a:pos x="4" y="4"/>
                  </a:cxn>
                  <a:cxn ang="0">
                    <a:pos x="2" y="6"/>
                  </a:cxn>
                  <a:cxn ang="0">
                    <a:pos x="0" y="8"/>
                  </a:cxn>
                  <a:cxn ang="0">
                    <a:pos x="0" y="8"/>
                  </a:cxn>
                  <a:cxn ang="0">
                    <a:pos x="0" y="14"/>
                  </a:cxn>
                  <a:cxn ang="0">
                    <a:pos x="2" y="16"/>
                  </a:cxn>
                  <a:cxn ang="0">
                    <a:pos x="4" y="20"/>
                  </a:cxn>
                  <a:cxn ang="0">
                    <a:pos x="8" y="22"/>
                  </a:cxn>
                  <a:cxn ang="0">
                    <a:pos x="8" y="22"/>
                  </a:cxn>
                  <a:cxn ang="0">
                    <a:pos x="10" y="22"/>
                  </a:cxn>
                  <a:cxn ang="0">
                    <a:pos x="10" y="22"/>
                  </a:cxn>
                  <a:cxn ang="0">
                    <a:pos x="16" y="20"/>
                  </a:cxn>
                  <a:cxn ang="0">
                    <a:pos x="20" y="18"/>
                  </a:cxn>
                  <a:cxn ang="0">
                    <a:pos x="20" y="14"/>
                  </a:cxn>
                  <a:cxn ang="0">
                    <a:pos x="20" y="14"/>
                  </a:cxn>
                  <a:cxn ang="0">
                    <a:pos x="22" y="10"/>
                  </a:cxn>
                  <a:cxn ang="0">
                    <a:pos x="20" y="6"/>
                  </a:cxn>
                  <a:cxn ang="0">
                    <a:pos x="18" y="4"/>
                  </a:cxn>
                  <a:cxn ang="0">
                    <a:pos x="14" y="2"/>
                  </a:cxn>
                  <a:cxn ang="0">
                    <a:pos x="14" y="2"/>
                  </a:cxn>
                  <a:cxn ang="0">
                    <a:pos x="10" y="0"/>
                  </a:cxn>
                </a:cxnLst>
                <a:rect l="0" t="0" r="r" b="b"/>
                <a:pathLst>
                  <a:path w="22" h="22">
                    <a:moveTo>
                      <a:pt x="10" y="0"/>
                    </a:moveTo>
                    <a:lnTo>
                      <a:pt x="10" y="0"/>
                    </a:lnTo>
                    <a:lnTo>
                      <a:pt x="4" y="4"/>
                    </a:lnTo>
                    <a:lnTo>
                      <a:pt x="2" y="6"/>
                    </a:lnTo>
                    <a:lnTo>
                      <a:pt x="0" y="8"/>
                    </a:lnTo>
                    <a:lnTo>
                      <a:pt x="0" y="8"/>
                    </a:lnTo>
                    <a:lnTo>
                      <a:pt x="0" y="14"/>
                    </a:lnTo>
                    <a:lnTo>
                      <a:pt x="2" y="16"/>
                    </a:lnTo>
                    <a:lnTo>
                      <a:pt x="4" y="20"/>
                    </a:lnTo>
                    <a:lnTo>
                      <a:pt x="8" y="22"/>
                    </a:lnTo>
                    <a:lnTo>
                      <a:pt x="8" y="22"/>
                    </a:lnTo>
                    <a:lnTo>
                      <a:pt x="10" y="22"/>
                    </a:lnTo>
                    <a:lnTo>
                      <a:pt x="10" y="22"/>
                    </a:lnTo>
                    <a:lnTo>
                      <a:pt x="16" y="20"/>
                    </a:lnTo>
                    <a:lnTo>
                      <a:pt x="20" y="18"/>
                    </a:lnTo>
                    <a:lnTo>
                      <a:pt x="20" y="14"/>
                    </a:lnTo>
                    <a:lnTo>
                      <a:pt x="20" y="14"/>
                    </a:lnTo>
                    <a:lnTo>
                      <a:pt x="22" y="10"/>
                    </a:lnTo>
                    <a:lnTo>
                      <a:pt x="20" y="6"/>
                    </a:lnTo>
                    <a:lnTo>
                      <a:pt x="18" y="4"/>
                    </a:lnTo>
                    <a:lnTo>
                      <a:pt x="14" y="2"/>
                    </a:lnTo>
                    <a:lnTo>
                      <a:pt x="14"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 name="Freeform 411"/>
              <p:cNvSpPr>
                <a:spLocks/>
              </p:cNvSpPr>
              <p:nvPr/>
            </p:nvSpPr>
            <p:spPr bwMode="auto">
              <a:xfrm>
                <a:off x="6175375" y="4949825"/>
                <a:ext cx="28575" cy="31750"/>
              </a:xfrm>
              <a:custGeom>
                <a:avLst/>
                <a:gdLst/>
                <a:ahLst/>
                <a:cxnLst>
                  <a:cxn ang="0">
                    <a:pos x="8" y="0"/>
                  </a:cxn>
                  <a:cxn ang="0">
                    <a:pos x="8" y="0"/>
                  </a:cxn>
                  <a:cxn ang="0">
                    <a:pos x="2" y="2"/>
                  </a:cxn>
                  <a:cxn ang="0">
                    <a:pos x="0" y="8"/>
                  </a:cxn>
                  <a:cxn ang="0">
                    <a:pos x="0" y="8"/>
                  </a:cxn>
                  <a:cxn ang="0">
                    <a:pos x="0" y="12"/>
                  </a:cxn>
                  <a:cxn ang="0">
                    <a:pos x="0" y="16"/>
                  </a:cxn>
                  <a:cxn ang="0">
                    <a:pos x="2" y="18"/>
                  </a:cxn>
                  <a:cxn ang="0">
                    <a:pos x="6" y="20"/>
                  </a:cxn>
                  <a:cxn ang="0">
                    <a:pos x="6" y="20"/>
                  </a:cxn>
                  <a:cxn ang="0">
                    <a:pos x="8" y="20"/>
                  </a:cxn>
                  <a:cxn ang="0">
                    <a:pos x="8" y="20"/>
                  </a:cxn>
                  <a:cxn ang="0">
                    <a:pos x="14" y="18"/>
                  </a:cxn>
                  <a:cxn ang="0">
                    <a:pos x="18" y="12"/>
                  </a:cxn>
                  <a:cxn ang="0">
                    <a:pos x="18" y="12"/>
                  </a:cxn>
                  <a:cxn ang="0">
                    <a:pos x="18" y="8"/>
                  </a:cxn>
                  <a:cxn ang="0">
                    <a:pos x="18" y="6"/>
                  </a:cxn>
                  <a:cxn ang="0">
                    <a:pos x="14" y="2"/>
                  </a:cxn>
                  <a:cxn ang="0">
                    <a:pos x="12" y="0"/>
                  </a:cxn>
                  <a:cxn ang="0">
                    <a:pos x="12" y="0"/>
                  </a:cxn>
                  <a:cxn ang="0">
                    <a:pos x="8" y="0"/>
                  </a:cxn>
                </a:cxnLst>
                <a:rect l="0" t="0" r="r" b="b"/>
                <a:pathLst>
                  <a:path w="18" h="20">
                    <a:moveTo>
                      <a:pt x="8" y="0"/>
                    </a:moveTo>
                    <a:lnTo>
                      <a:pt x="8" y="0"/>
                    </a:lnTo>
                    <a:lnTo>
                      <a:pt x="2" y="2"/>
                    </a:lnTo>
                    <a:lnTo>
                      <a:pt x="0" y="8"/>
                    </a:lnTo>
                    <a:lnTo>
                      <a:pt x="0" y="8"/>
                    </a:lnTo>
                    <a:lnTo>
                      <a:pt x="0" y="12"/>
                    </a:lnTo>
                    <a:lnTo>
                      <a:pt x="0" y="16"/>
                    </a:lnTo>
                    <a:lnTo>
                      <a:pt x="2" y="18"/>
                    </a:lnTo>
                    <a:lnTo>
                      <a:pt x="6" y="20"/>
                    </a:lnTo>
                    <a:lnTo>
                      <a:pt x="6" y="20"/>
                    </a:lnTo>
                    <a:lnTo>
                      <a:pt x="8" y="20"/>
                    </a:lnTo>
                    <a:lnTo>
                      <a:pt x="8" y="20"/>
                    </a:lnTo>
                    <a:lnTo>
                      <a:pt x="14" y="18"/>
                    </a:lnTo>
                    <a:lnTo>
                      <a:pt x="18" y="12"/>
                    </a:lnTo>
                    <a:lnTo>
                      <a:pt x="18" y="12"/>
                    </a:lnTo>
                    <a:lnTo>
                      <a:pt x="18" y="8"/>
                    </a:lnTo>
                    <a:lnTo>
                      <a:pt x="18" y="6"/>
                    </a:lnTo>
                    <a:lnTo>
                      <a:pt x="14" y="2"/>
                    </a:lnTo>
                    <a:lnTo>
                      <a:pt x="12" y="0"/>
                    </a:lnTo>
                    <a:lnTo>
                      <a:pt x="12"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 name="Freeform 412"/>
              <p:cNvSpPr>
                <a:spLocks/>
              </p:cNvSpPr>
              <p:nvPr/>
            </p:nvSpPr>
            <p:spPr bwMode="auto">
              <a:xfrm>
                <a:off x="6175375" y="4949825"/>
                <a:ext cx="28575" cy="31750"/>
              </a:xfrm>
              <a:custGeom>
                <a:avLst/>
                <a:gdLst/>
                <a:ahLst/>
                <a:cxnLst>
                  <a:cxn ang="0">
                    <a:pos x="8" y="0"/>
                  </a:cxn>
                  <a:cxn ang="0">
                    <a:pos x="8" y="0"/>
                  </a:cxn>
                  <a:cxn ang="0">
                    <a:pos x="2" y="2"/>
                  </a:cxn>
                  <a:cxn ang="0">
                    <a:pos x="0" y="8"/>
                  </a:cxn>
                  <a:cxn ang="0">
                    <a:pos x="0" y="8"/>
                  </a:cxn>
                  <a:cxn ang="0">
                    <a:pos x="0" y="12"/>
                  </a:cxn>
                  <a:cxn ang="0">
                    <a:pos x="0" y="16"/>
                  </a:cxn>
                  <a:cxn ang="0">
                    <a:pos x="2" y="18"/>
                  </a:cxn>
                  <a:cxn ang="0">
                    <a:pos x="6" y="20"/>
                  </a:cxn>
                  <a:cxn ang="0">
                    <a:pos x="6" y="20"/>
                  </a:cxn>
                  <a:cxn ang="0">
                    <a:pos x="8" y="20"/>
                  </a:cxn>
                  <a:cxn ang="0">
                    <a:pos x="8" y="20"/>
                  </a:cxn>
                  <a:cxn ang="0">
                    <a:pos x="14" y="18"/>
                  </a:cxn>
                  <a:cxn ang="0">
                    <a:pos x="18" y="12"/>
                  </a:cxn>
                  <a:cxn ang="0">
                    <a:pos x="18" y="12"/>
                  </a:cxn>
                  <a:cxn ang="0">
                    <a:pos x="18" y="8"/>
                  </a:cxn>
                  <a:cxn ang="0">
                    <a:pos x="18" y="6"/>
                  </a:cxn>
                  <a:cxn ang="0">
                    <a:pos x="14" y="2"/>
                  </a:cxn>
                  <a:cxn ang="0">
                    <a:pos x="12" y="0"/>
                  </a:cxn>
                  <a:cxn ang="0">
                    <a:pos x="12" y="0"/>
                  </a:cxn>
                  <a:cxn ang="0">
                    <a:pos x="8" y="0"/>
                  </a:cxn>
                </a:cxnLst>
                <a:rect l="0" t="0" r="r" b="b"/>
                <a:pathLst>
                  <a:path w="18" h="20">
                    <a:moveTo>
                      <a:pt x="8" y="0"/>
                    </a:moveTo>
                    <a:lnTo>
                      <a:pt x="8" y="0"/>
                    </a:lnTo>
                    <a:lnTo>
                      <a:pt x="2" y="2"/>
                    </a:lnTo>
                    <a:lnTo>
                      <a:pt x="0" y="8"/>
                    </a:lnTo>
                    <a:lnTo>
                      <a:pt x="0" y="8"/>
                    </a:lnTo>
                    <a:lnTo>
                      <a:pt x="0" y="12"/>
                    </a:lnTo>
                    <a:lnTo>
                      <a:pt x="0" y="16"/>
                    </a:lnTo>
                    <a:lnTo>
                      <a:pt x="2" y="18"/>
                    </a:lnTo>
                    <a:lnTo>
                      <a:pt x="6" y="20"/>
                    </a:lnTo>
                    <a:lnTo>
                      <a:pt x="6" y="20"/>
                    </a:lnTo>
                    <a:lnTo>
                      <a:pt x="8" y="20"/>
                    </a:lnTo>
                    <a:lnTo>
                      <a:pt x="8" y="20"/>
                    </a:lnTo>
                    <a:lnTo>
                      <a:pt x="14" y="18"/>
                    </a:lnTo>
                    <a:lnTo>
                      <a:pt x="18" y="12"/>
                    </a:lnTo>
                    <a:lnTo>
                      <a:pt x="18" y="12"/>
                    </a:lnTo>
                    <a:lnTo>
                      <a:pt x="18" y="8"/>
                    </a:lnTo>
                    <a:lnTo>
                      <a:pt x="18" y="6"/>
                    </a:lnTo>
                    <a:lnTo>
                      <a:pt x="14" y="2"/>
                    </a:lnTo>
                    <a:lnTo>
                      <a:pt x="12" y="0"/>
                    </a:lnTo>
                    <a:lnTo>
                      <a:pt x="12"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 name="Freeform 413"/>
              <p:cNvSpPr>
                <a:spLocks/>
              </p:cNvSpPr>
              <p:nvPr/>
            </p:nvSpPr>
            <p:spPr bwMode="auto">
              <a:xfrm>
                <a:off x="6124575" y="5003800"/>
                <a:ext cx="28575" cy="25400"/>
              </a:xfrm>
              <a:custGeom>
                <a:avLst/>
                <a:gdLst/>
                <a:ahLst/>
                <a:cxnLst>
                  <a:cxn ang="0">
                    <a:pos x="10" y="0"/>
                  </a:cxn>
                  <a:cxn ang="0">
                    <a:pos x="10" y="0"/>
                  </a:cxn>
                  <a:cxn ang="0">
                    <a:pos x="4" y="2"/>
                  </a:cxn>
                  <a:cxn ang="0">
                    <a:pos x="0" y="6"/>
                  </a:cxn>
                  <a:cxn ang="0">
                    <a:pos x="0" y="6"/>
                  </a:cxn>
                  <a:cxn ang="0">
                    <a:pos x="0" y="10"/>
                  </a:cxn>
                  <a:cxn ang="0">
                    <a:pos x="2" y="12"/>
                  </a:cxn>
                  <a:cxn ang="0">
                    <a:pos x="4" y="14"/>
                  </a:cxn>
                  <a:cxn ang="0">
                    <a:pos x="6" y="16"/>
                  </a:cxn>
                  <a:cxn ang="0">
                    <a:pos x="6" y="16"/>
                  </a:cxn>
                  <a:cxn ang="0">
                    <a:pos x="10" y="16"/>
                  </a:cxn>
                  <a:cxn ang="0">
                    <a:pos x="10" y="16"/>
                  </a:cxn>
                  <a:cxn ang="0">
                    <a:pos x="14" y="14"/>
                  </a:cxn>
                  <a:cxn ang="0">
                    <a:pos x="18" y="10"/>
                  </a:cxn>
                  <a:cxn ang="0">
                    <a:pos x="18" y="10"/>
                  </a:cxn>
                  <a:cxn ang="0">
                    <a:pos x="18" y="6"/>
                  </a:cxn>
                  <a:cxn ang="0">
                    <a:pos x="16" y="4"/>
                  </a:cxn>
                  <a:cxn ang="0">
                    <a:pos x="14" y="2"/>
                  </a:cxn>
                  <a:cxn ang="0">
                    <a:pos x="12" y="0"/>
                  </a:cxn>
                  <a:cxn ang="0">
                    <a:pos x="12" y="0"/>
                  </a:cxn>
                  <a:cxn ang="0">
                    <a:pos x="10" y="0"/>
                  </a:cxn>
                </a:cxnLst>
                <a:rect l="0" t="0" r="r" b="b"/>
                <a:pathLst>
                  <a:path w="18" h="16">
                    <a:moveTo>
                      <a:pt x="10" y="0"/>
                    </a:moveTo>
                    <a:lnTo>
                      <a:pt x="10" y="0"/>
                    </a:lnTo>
                    <a:lnTo>
                      <a:pt x="4" y="2"/>
                    </a:lnTo>
                    <a:lnTo>
                      <a:pt x="0" y="6"/>
                    </a:lnTo>
                    <a:lnTo>
                      <a:pt x="0" y="6"/>
                    </a:lnTo>
                    <a:lnTo>
                      <a:pt x="0" y="10"/>
                    </a:lnTo>
                    <a:lnTo>
                      <a:pt x="2" y="12"/>
                    </a:lnTo>
                    <a:lnTo>
                      <a:pt x="4" y="14"/>
                    </a:lnTo>
                    <a:lnTo>
                      <a:pt x="6" y="16"/>
                    </a:lnTo>
                    <a:lnTo>
                      <a:pt x="6" y="16"/>
                    </a:lnTo>
                    <a:lnTo>
                      <a:pt x="10" y="16"/>
                    </a:lnTo>
                    <a:lnTo>
                      <a:pt x="10" y="16"/>
                    </a:lnTo>
                    <a:lnTo>
                      <a:pt x="14" y="14"/>
                    </a:lnTo>
                    <a:lnTo>
                      <a:pt x="18" y="10"/>
                    </a:lnTo>
                    <a:lnTo>
                      <a:pt x="18" y="10"/>
                    </a:lnTo>
                    <a:lnTo>
                      <a:pt x="18" y="6"/>
                    </a:lnTo>
                    <a:lnTo>
                      <a:pt x="16" y="4"/>
                    </a:lnTo>
                    <a:lnTo>
                      <a:pt x="14" y="2"/>
                    </a:lnTo>
                    <a:lnTo>
                      <a:pt x="12" y="0"/>
                    </a:lnTo>
                    <a:lnTo>
                      <a:pt x="12"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 name="Freeform 414"/>
              <p:cNvSpPr>
                <a:spLocks/>
              </p:cNvSpPr>
              <p:nvPr/>
            </p:nvSpPr>
            <p:spPr bwMode="auto">
              <a:xfrm>
                <a:off x="6124575" y="5003800"/>
                <a:ext cx="28575" cy="25400"/>
              </a:xfrm>
              <a:custGeom>
                <a:avLst/>
                <a:gdLst/>
                <a:ahLst/>
                <a:cxnLst>
                  <a:cxn ang="0">
                    <a:pos x="10" y="0"/>
                  </a:cxn>
                  <a:cxn ang="0">
                    <a:pos x="10" y="0"/>
                  </a:cxn>
                  <a:cxn ang="0">
                    <a:pos x="4" y="2"/>
                  </a:cxn>
                  <a:cxn ang="0">
                    <a:pos x="0" y="6"/>
                  </a:cxn>
                  <a:cxn ang="0">
                    <a:pos x="0" y="6"/>
                  </a:cxn>
                  <a:cxn ang="0">
                    <a:pos x="0" y="10"/>
                  </a:cxn>
                  <a:cxn ang="0">
                    <a:pos x="2" y="12"/>
                  </a:cxn>
                  <a:cxn ang="0">
                    <a:pos x="4" y="14"/>
                  </a:cxn>
                  <a:cxn ang="0">
                    <a:pos x="6" y="16"/>
                  </a:cxn>
                  <a:cxn ang="0">
                    <a:pos x="6" y="16"/>
                  </a:cxn>
                  <a:cxn ang="0">
                    <a:pos x="10" y="16"/>
                  </a:cxn>
                  <a:cxn ang="0">
                    <a:pos x="10" y="16"/>
                  </a:cxn>
                  <a:cxn ang="0">
                    <a:pos x="14" y="14"/>
                  </a:cxn>
                  <a:cxn ang="0">
                    <a:pos x="18" y="10"/>
                  </a:cxn>
                  <a:cxn ang="0">
                    <a:pos x="18" y="10"/>
                  </a:cxn>
                  <a:cxn ang="0">
                    <a:pos x="18" y="6"/>
                  </a:cxn>
                  <a:cxn ang="0">
                    <a:pos x="16" y="4"/>
                  </a:cxn>
                  <a:cxn ang="0">
                    <a:pos x="14" y="2"/>
                  </a:cxn>
                  <a:cxn ang="0">
                    <a:pos x="12" y="0"/>
                  </a:cxn>
                  <a:cxn ang="0">
                    <a:pos x="12" y="0"/>
                  </a:cxn>
                  <a:cxn ang="0">
                    <a:pos x="10" y="0"/>
                  </a:cxn>
                </a:cxnLst>
                <a:rect l="0" t="0" r="r" b="b"/>
                <a:pathLst>
                  <a:path w="18" h="16">
                    <a:moveTo>
                      <a:pt x="10" y="0"/>
                    </a:moveTo>
                    <a:lnTo>
                      <a:pt x="10" y="0"/>
                    </a:lnTo>
                    <a:lnTo>
                      <a:pt x="4" y="2"/>
                    </a:lnTo>
                    <a:lnTo>
                      <a:pt x="0" y="6"/>
                    </a:lnTo>
                    <a:lnTo>
                      <a:pt x="0" y="6"/>
                    </a:lnTo>
                    <a:lnTo>
                      <a:pt x="0" y="10"/>
                    </a:lnTo>
                    <a:lnTo>
                      <a:pt x="2" y="12"/>
                    </a:lnTo>
                    <a:lnTo>
                      <a:pt x="4" y="14"/>
                    </a:lnTo>
                    <a:lnTo>
                      <a:pt x="6" y="16"/>
                    </a:lnTo>
                    <a:lnTo>
                      <a:pt x="6" y="16"/>
                    </a:lnTo>
                    <a:lnTo>
                      <a:pt x="10" y="16"/>
                    </a:lnTo>
                    <a:lnTo>
                      <a:pt x="10" y="16"/>
                    </a:lnTo>
                    <a:lnTo>
                      <a:pt x="14" y="14"/>
                    </a:lnTo>
                    <a:lnTo>
                      <a:pt x="18" y="10"/>
                    </a:lnTo>
                    <a:lnTo>
                      <a:pt x="18" y="10"/>
                    </a:lnTo>
                    <a:lnTo>
                      <a:pt x="18" y="6"/>
                    </a:lnTo>
                    <a:lnTo>
                      <a:pt x="16" y="4"/>
                    </a:lnTo>
                    <a:lnTo>
                      <a:pt x="14" y="2"/>
                    </a:lnTo>
                    <a:lnTo>
                      <a:pt x="12" y="0"/>
                    </a:lnTo>
                    <a:lnTo>
                      <a:pt x="12"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 name="Freeform 415"/>
              <p:cNvSpPr>
                <a:spLocks/>
              </p:cNvSpPr>
              <p:nvPr/>
            </p:nvSpPr>
            <p:spPr bwMode="auto">
              <a:xfrm>
                <a:off x="6067425" y="5045075"/>
                <a:ext cx="25400" cy="25400"/>
              </a:xfrm>
              <a:custGeom>
                <a:avLst/>
                <a:gdLst/>
                <a:ahLst/>
                <a:cxnLst>
                  <a:cxn ang="0">
                    <a:pos x="8" y="0"/>
                  </a:cxn>
                  <a:cxn ang="0">
                    <a:pos x="8" y="0"/>
                  </a:cxn>
                  <a:cxn ang="0">
                    <a:pos x="4" y="2"/>
                  </a:cxn>
                  <a:cxn ang="0">
                    <a:pos x="0" y="6"/>
                  </a:cxn>
                  <a:cxn ang="0">
                    <a:pos x="0" y="6"/>
                  </a:cxn>
                  <a:cxn ang="0">
                    <a:pos x="0" y="8"/>
                  </a:cxn>
                  <a:cxn ang="0">
                    <a:pos x="2" y="12"/>
                  </a:cxn>
                  <a:cxn ang="0">
                    <a:pos x="4" y="14"/>
                  </a:cxn>
                  <a:cxn ang="0">
                    <a:pos x="6" y="16"/>
                  </a:cxn>
                  <a:cxn ang="0">
                    <a:pos x="6" y="16"/>
                  </a:cxn>
                  <a:cxn ang="0">
                    <a:pos x="8" y="16"/>
                  </a:cxn>
                  <a:cxn ang="0">
                    <a:pos x="8" y="16"/>
                  </a:cxn>
                  <a:cxn ang="0">
                    <a:pos x="14" y="14"/>
                  </a:cxn>
                  <a:cxn ang="0">
                    <a:pos x="16" y="10"/>
                  </a:cxn>
                  <a:cxn ang="0">
                    <a:pos x="16" y="10"/>
                  </a:cxn>
                  <a:cxn ang="0">
                    <a:pos x="16" y="6"/>
                  </a:cxn>
                  <a:cxn ang="0">
                    <a:pos x="16" y="4"/>
                  </a:cxn>
                  <a:cxn ang="0">
                    <a:pos x="14" y="2"/>
                  </a:cxn>
                  <a:cxn ang="0">
                    <a:pos x="10" y="0"/>
                  </a:cxn>
                  <a:cxn ang="0">
                    <a:pos x="10" y="0"/>
                  </a:cxn>
                  <a:cxn ang="0">
                    <a:pos x="8" y="0"/>
                  </a:cxn>
                </a:cxnLst>
                <a:rect l="0" t="0" r="r" b="b"/>
                <a:pathLst>
                  <a:path w="16" h="16">
                    <a:moveTo>
                      <a:pt x="8" y="0"/>
                    </a:moveTo>
                    <a:lnTo>
                      <a:pt x="8" y="0"/>
                    </a:lnTo>
                    <a:lnTo>
                      <a:pt x="4" y="2"/>
                    </a:lnTo>
                    <a:lnTo>
                      <a:pt x="0" y="6"/>
                    </a:lnTo>
                    <a:lnTo>
                      <a:pt x="0" y="6"/>
                    </a:lnTo>
                    <a:lnTo>
                      <a:pt x="0" y="8"/>
                    </a:lnTo>
                    <a:lnTo>
                      <a:pt x="2" y="12"/>
                    </a:lnTo>
                    <a:lnTo>
                      <a:pt x="4" y="14"/>
                    </a:lnTo>
                    <a:lnTo>
                      <a:pt x="6" y="16"/>
                    </a:lnTo>
                    <a:lnTo>
                      <a:pt x="6" y="16"/>
                    </a:lnTo>
                    <a:lnTo>
                      <a:pt x="8" y="16"/>
                    </a:lnTo>
                    <a:lnTo>
                      <a:pt x="8" y="16"/>
                    </a:lnTo>
                    <a:lnTo>
                      <a:pt x="14" y="14"/>
                    </a:lnTo>
                    <a:lnTo>
                      <a:pt x="16" y="10"/>
                    </a:lnTo>
                    <a:lnTo>
                      <a:pt x="16" y="10"/>
                    </a:lnTo>
                    <a:lnTo>
                      <a:pt x="16" y="6"/>
                    </a:lnTo>
                    <a:lnTo>
                      <a:pt x="16" y="4"/>
                    </a:lnTo>
                    <a:lnTo>
                      <a:pt x="14" y="2"/>
                    </a:lnTo>
                    <a:lnTo>
                      <a:pt x="10" y="0"/>
                    </a:lnTo>
                    <a:lnTo>
                      <a:pt x="10"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7" name="Freeform 416"/>
              <p:cNvSpPr>
                <a:spLocks/>
              </p:cNvSpPr>
              <p:nvPr/>
            </p:nvSpPr>
            <p:spPr bwMode="auto">
              <a:xfrm>
                <a:off x="6067425" y="5045075"/>
                <a:ext cx="25400" cy="25400"/>
              </a:xfrm>
              <a:custGeom>
                <a:avLst/>
                <a:gdLst/>
                <a:ahLst/>
                <a:cxnLst>
                  <a:cxn ang="0">
                    <a:pos x="8" y="0"/>
                  </a:cxn>
                  <a:cxn ang="0">
                    <a:pos x="8" y="0"/>
                  </a:cxn>
                  <a:cxn ang="0">
                    <a:pos x="4" y="2"/>
                  </a:cxn>
                  <a:cxn ang="0">
                    <a:pos x="0" y="6"/>
                  </a:cxn>
                  <a:cxn ang="0">
                    <a:pos x="0" y="6"/>
                  </a:cxn>
                  <a:cxn ang="0">
                    <a:pos x="0" y="8"/>
                  </a:cxn>
                  <a:cxn ang="0">
                    <a:pos x="2" y="12"/>
                  </a:cxn>
                  <a:cxn ang="0">
                    <a:pos x="4" y="14"/>
                  </a:cxn>
                  <a:cxn ang="0">
                    <a:pos x="6" y="16"/>
                  </a:cxn>
                  <a:cxn ang="0">
                    <a:pos x="6" y="16"/>
                  </a:cxn>
                  <a:cxn ang="0">
                    <a:pos x="8" y="16"/>
                  </a:cxn>
                  <a:cxn ang="0">
                    <a:pos x="8" y="16"/>
                  </a:cxn>
                  <a:cxn ang="0">
                    <a:pos x="14" y="14"/>
                  </a:cxn>
                  <a:cxn ang="0">
                    <a:pos x="16" y="10"/>
                  </a:cxn>
                  <a:cxn ang="0">
                    <a:pos x="16" y="10"/>
                  </a:cxn>
                  <a:cxn ang="0">
                    <a:pos x="16" y="6"/>
                  </a:cxn>
                  <a:cxn ang="0">
                    <a:pos x="16" y="4"/>
                  </a:cxn>
                  <a:cxn ang="0">
                    <a:pos x="14" y="2"/>
                  </a:cxn>
                  <a:cxn ang="0">
                    <a:pos x="10" y="0"/>
                  </a:cxn>
                  <a:cxn ang="0">
                    <a:pos x="10" y="0"/>
                  </a:cxn>
                  <a:cxn ang="0">
                    <a:pos x="8" y="0"/>
                  </a:cxn>
                </a:cxnLst>
                <a:rect l="0" t="0" r="r" b="b"/>
                <a:pathLst>
                  <a:path w="16" h="16">
                    <a:moveTo>
                      <a:pt x="8" y="0"/>
                    </a:moveTo>
                    <a:lnTo>
                      <a:pt x="8" y="0"/>
                    </a:lnTo>
                    <a:lnTo>
                      <a:pt x="4" y="2"/>
                    </a:lnTo>
                    <a:lnTo>
                      <a:pt x="0" y="6"/>
                    </a:lnTo>
                    <a:lnTo>
                      <a:pt x="0" y="6"/>
                    </a:lnTo>
                    <a:lnTo>
                      <a:pt x="0" y="8"/>
                    </a:lnTo>
                    <a:lnTo>
                      <a:pt x="2" y="12"/>
                    </a:lnTo>
                    <a:lnTo>
                      <a:pt x="4" y="14"/>
                    </a:lnTo>
                    <a:lnTo>
                      <a:pt x="6" y="16"/>
                    </a:lnTo>
                    <a:lnTo>
                      <a:pt x="6" y="16"/>
                    </a:lnTo>
                    <a:lnTo>
                      <a:pt x="8" y="16"/>
                    </a:lnTo>
                    <a:lnTo>
                      <a:pt x="8" y="16"/>
                    </a:lnTo>
                    <a:lnTo>
                      <a:pt x="14" y="14"/>
                    </a:lnTo>
                    <a:lnTo>
                      <a:pt x="16" y="10"/>
                    </a:lnTo>
                    <a:lnTo>
                      <a:pt x="16" y="10"/>
                    </a:lnTo>
                    <a:lnTo>
                      <a:pt x="16" y="6"/>
                    </a:lnTo>
                    <a:lnTo>
                      <a:pt x="16" y="4"/>
                    </a:lnTo>
                    <a:lnTo>
                      <a:pt x="14" y="2"/>
                    </a:lnTo>
                    <a:lnTo>
                      <a:pt x="10" y="0"/>
                    </a:lnTo>
                    <a:lnTo>
                      <a:pt x="10"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8" name="Freeform 417"/>
              <p:cNvSpPr>
                <a:spLocks/>
              </p:cNvSpPr>
              <p:nvPr/>
            </p:nvSpPr>
            <p:spPr bwMode="auto">
              <a:xfrm>
                <a:off x="6007100" y="5076825"/>
                <a:ext cx="19050" cy="22225"/>
              </a:xfrm>
              <a:custGeom>
                <a:avLst/>
                <a:gdLst/>
                <a:ahLst/>
                <a:cxnLst>
                  <a:cxn ang="0">
                    <a:pos x="6" y="0"/>
                  </a:cxn>
                  <a:cxn ang="0">
                    <a:pos x="6" y="0"/>
                  </a:cxn>
                  <a:cxn ang="0">
                    <a:pos x="2" y="0"/>
                  </a:cxn>
                  <a:cxn ang="0">
                    <a:pos x="0" y="4"/>
                  </a:cxn>
                  <a:cxn ang="0">
                    <a:pos x="0" y="4"/>
                  </a:cxn>
                  <a:cxn ang="0">
                    <a:pos x="0" y="10"/>
                  </a:cxn>
                  <a:cxn ang="0">
                    <a:pos x="4" y="14"/>
                  </a:cxn>
                  <a:cxn ang="0">
                    <a:pos x="4" y="14"/>
                  </a:cxn>
                  <a:cxn ang="0">
                    <a:pos x="6" y="14"/>
                  </a:cxn>
                  <a:cxn ang="0">
                    <a:pos x="6" y="14"/>
                  </a:cxn>
                  <a:cxn ang="0">
                    <a:pos x="10" y="12"/>
                  </a:cxn>
                  <a:cxn ang="0">
                    <a:pos x="12" y="8"/>
                  </a:cxn>
                  <a:cxn ang="0">
                    <a:pos x="12" y="8"/>
                  </a:cxn>
                  <a:cxn ang="0">
                    <a:pos x="12" y="4"/>
                  </a:cxn>
                  <a:cxn ang="0">
                    <a:pos x="8" y="0"/>
                  </a:cxn>
                  <a:cxn ang="0">
                    <a:pos x="8" y="0"/>
                  </a:cxn>
                  <a:cxn ang="0">
                    <a:pos x="6" y="0"/>
                  </a:cxn>
                </a:cxnLst>
                <a:rect l="0" t="0" r="r" b="b"/>
                <a:pathLst>
                  <a:path w="12" h="14">
                    <a:moveTo>
                      <a:pt x="6" y="0"/>
                    </a:moveTo>
                    <a:lnTo>
                      <a:pt x="6" y="0"/>
                    </a:lnTo>
                    <a:lnTo>
                      <a:pt x="2" y="0"/>
                    </a:lnTo>
                    <a:lnTo>
                      <a:pt x="0" y="4"/>
                    </a:lnTo>
                    <a:lnTo>
                      <a:pt x="0" y="4"/>
                    </a:lnTo>
                    <a:lnTo>
                      <a:pt x="0" y="10"/>
                    </a:lnTo>
                    <a:lnTo>
                      <a:pt x="4" y="14"/>
                    </a:lnTo>
                    <a:lnTo>
                      <a:pt x="4" y="14"/>
                    </a:lnTo>
                    <a:lnTo>
                      <a:pt x="6" y="14"/>
                    </a:lnTo>
                    <a:lnTo>
                      <a:pt x="6" y="14"/>
                    </a:lnTo>
                    <a:lnTo>
                      <a:pt x="10" y="12"/>
                    </a:lnTo>
                    <a:lnTo>
                      <a:pt x="12" y="8"/>
                    </a:lnTo>
                    <a:lnTo>
                      <a:pt x="12" y="8"/>
                    </a:lnTo>
                    <a:lnTo>
                      <a:pt x="12" y="4"/>
                    </a:lnTo>
                    <a:lnTo>
                      <a:pt x="8" y="0"/>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9" name="Freeform 418"/>
              <p:cNvSpPr>
                <a:spLocks/>
              </p:cNvSpPr>
              <p:nvPr/>
            </p:nvSpPr>
            <p:spPr bwMode="auto">
              <a:xfrm>
                <a:off x="6007100" y="5076825"/>
                <a:ext cx="19050" cy="22225"/>
              </a:xfrm>
              <a:custGeom>
                <a:avLst/>
                <a:gdLst/>
                <a:ahLst/>
                <a:cxnLst>
                  <a:cxn ang="0">
                    <a:pos x="6" y="0"/>
                  </a:cxn>
                  <a:cxn ang="0">
                    <a:pos x="6" y="0"/>
                  </a:cxn>
                  <a:cxn ang="0">
                    <a:pos x="2" y="0"/>
                  </a:cxn>
                  <a:cxn ang="0">
                    <a:pos x="0" y="4"/>
                  </a:cxn>
                  <a:cxn ang="0">
                    <a:pos x="0" y="4"/>
                  </a:cxn>
                  <a:cxn ang="0">
                    <a:pos x="0" y="10"/>
                  </a:cxn>
                  <a:cxn ang="0">
                    <a:pos x="4" y="14"/>
                  </a:cxn>
                  <a:cxn ang="0">
                    <a:pos x="4" y="14"/>
                  </a:cxn>
                  <a:cxn ang="0">
                    <a:pos x="6" y="14"/>
                  </a:cxn>
                  <a:cxn ang="0">
                    <a:pos x="6" y="14"/>
                  </a:cxn>
                  <a:cxn ang="0">
                    <a:pos x="10" y="12"/>
                  </a:cxn>
                  <a:cxn ang="0">
                    <a:pos x="12" y="8"/>
                  </a:cxn>
                  <a:cxn ang="0">
                    <a:pos x="12" y="8"/>
                  </a:cxn>
                  <a:cxn ang="0">
                    <a:pos x="12" y="4"/>
                  </a:cxn>
                  <a:cxn ang="0">
                    <a:pos x="8" y="0"/>
                  </a:cxn>
                  <a:cxn ang="0">
                    <a:pos x="8" y="0"/>
                  </a:cxn>
                  <a:cxn ang="0">
                    <a:pos x="6" y="0"/>
                  </a:cxn>
                </a:cxnLst>
                <a:rect l="0" t="0" r="r" b="b"/>
                <a:pathLst>
                  <a:path w="12" h="14">
                    <a:moveTo>
                      <a:pt x="6" y="0"/>
                    </a:moveTo>
                    <a:lnTo>
                      <a:pt x="6" y="0"/>
                    </a:lnTo>
                    <a:lnTo>
                      <a:pt x="2" y="0"/>
                    </a:lnTo>
                    <a:lnTo>
                      <a:pt x="0" y="4"/>
                    </a:lnTo>
                    <a:lnTo>
                      <a:pt x="0" y="4"/>
                    </a:lnTo>
                    <a:lnTo>
                      <a:pt x="0" y="10"/>
                    </a:lnTo>
                    <a:lnTo>
                      <a:pt x="4" y="14"/>
                    </a:lnTo>
                    <a:lnTo>
                      <a:pt x="4" y="14"/>
                    </a:lnTo>
                    <a:lnTo>
                      <a:pt x="6" y="14"/>
                    </a:lnTo>
                    <a:lnTo>
                      <a:pt x="6" y="14"/>
                    </a:lnTo>
                    <a:lnTo>
                      <a:pt x="10" y="12"/>
                    </a:lnTo>
                    <a:lnTo>
                      <a:pt x="12" y="8"/>
                    </a:lnTo>
                    <a:lnTo>
                      <a:pt x="12" y="8"/>
                    </a:lnTo>
                    <a:lnTo>
                      <a:pt x="12" y="4"/>
                    </a:lnTo>
                    <a:lnTo>
                      <a:pt x="8" y="0"/>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0" name="Freeform 419"/>
              <p:cNvSpPr>
                <a:spLocks/>
              </p:cNvSpPr>
              <p:nvPr/>
            </p:nvSpPr>
            <p:spPr bwMode="auto">
              <a:xfrm>
                <a:off x="5937250" y="5095875"/>
                <a:ext cx="19050" cy="19050"/>
              </a:xfrm>
              <a:custGeom>
                <a:avLst/>
                <a:gdLst/>
                <a:ahLst/>
                <a:cxnLst>
                  <a:cxn ang="0">
                    <a:pos x="6" y="0"/>
                  </a:cxn>
                  <a:cxn ang="0">
                    <a:pos x="6" y="0"/>
                  </a:cxn>
                  <a:cxn ang="0">
                    <a:pos x="2" y="2"/>
                  </a:cxn>
                  <a:cxn ang="0">
                    <a:pos x="0" y="4"/>
                  </a:cxn>
                  <a:cxn ang="0">
                    <a:pos x="0" y="4"/>
                  </a:cxn>
                  <a:cxn ang="0">
                    <a:pos x="2" y="10"/>
                  </a:cxn>
                  <a:cxn ang="0">
                    <a:pos x="4" y="12"/>
                  </a:cxn>
                  <a:cxn ang="0">
                    <a:pos x="4" y="12"/>
                  </a:cxn>
                  <a:cxn ang="0">
                    <a:pos x="6" y="12"/>
                  </a:cxn>
                  <a:cxn ang="0">
                    <a:pos x="6" y="12"/>
                  </a:cxn>
                  <a:cxn ang="0">
                    <a:pos x="10" y="12"/>
                  </a:cxn>
                  <a:cxn ang="0">
                    <a:pos x="12" y="8"/>
                  </a:cxn>
                  <a:cxn ang="0">
                    <a:pos x="12" y="8"/>
                  </a:cxn>
                  <a:cxn ang="0">
                    <a:pos x="12" y="2"/>
                  </a:cxn>
                  <a:cxn ang="0">
                    <a:pos x="8" y="0"/>
                  </a:cxn>
                  <a:cxn ang="0">
                    <a:pos x="8" y="0"/>
                  </a:cxn>
                  <a:cxn ang="0">
                    <a:pos x="6" y="0"/>
                  </a:cxn>
                </a:cxnLst>
                <a:rect l="0" t="0" r="r" b="b"/>
                <a:pathLst>
                  <a:path w="12" h="12">
                    <a:moveTo>
                      <a:pt x="6" y="0"/>
                    </a:moveTo>
                    <a:lnTo>
                      <a:pt x="6" y="0"/>
                    </a:lnTo>
                    <a:lnTo>
                      <a:pt x="2" y="2"/>
                    </a:lnTo>
                    <a:lnTo>
                      <a:pt x="0" y="4"/>
                    </a:lnTo>
                    <a:lnTo>
                      <a:pt x="0" y="4"/>
                    </a:lnTo>
                    <a:lnTo>
                      <a:pt x="2" y="10"/>
                    </a:lnTo>
                    <a:lnTo>
                      <a:pt x="4" y="12"/>
                    </a:lnTo>
                    <a:lnTo>
                      <a:pt x="4" y="12"/>
                    </a:lnTo>
                    <a:lnTo>
                      <a:pt x="6" y="12"/>
                    </a:lnTo>
                    <a:lnTo>
                      <a:pt x="6" y="12"/>
                    </a:lnTo>
                    <a:lnTo>
                      <a:pt x="10" y="12"/>
                    </a:lnTo>
                    <a:lnTo>
                      <a:pt x="12" y="8"/>
                    </a:lnTo>
                    <a:lnTo>
                      <a:pt x="12" y="8"/>
                    </a:lnTo>
                    <a:lnTo>
                      <a:pt x="12" y="2"/>
                    </a:lnTo>
                    <a:lnTo>
                      <a:pt x="8" y="0"/>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1" name="Freeform 420"/>
              <p:cNvSpPr>
                <a:spLocks/>
              </p:cNvSpPr>
              <p:nvPr/>
            </p:nvSpPr>
            <p:spPr bwMode="auto">
              <a:xfrm>
                <a:off x="5937250" y="5095875"/>
                <a:ext cx="19050" cy="19050"/>
              </a:xfrm>
              <a:custGeom>
                <a:avLst/>
                <a:gdLst/>
                <a:ahLst/>
                <a:cxnLst>
                  <a:cxn ang="0">
                    <a:pos x="6" y="0"/>
                  </a:cxn>
                  <a:cxn ang="0">
                    <a:pos x="6" y="0"/>
                  </a:cxn>
                  <a:cxn ang="0">
                    <a:pos x="2" y="2"/>
                  </a:cxn>
                  <a:cxn ang="0">
                    <a:pos x="0" y="4"/>
                  </a:cxn>
                  <a:cxn ang="0">
                    <a:pos x="0" y="4"/>
                  </a:cxn>
                  <a:cxn ang="0">
                    <a:pos x="2" y="10"/>
                  </a:cxn>
                  <a:cxn ang="0">
                    <a:pos x="4" y="12"/>
                  </a:cxn>
                  <a:cxn ang="0">
                    <a:pos x="4" y="12"/>
                  </a:cxn>
                  <a:cxn ang="0">
                    <a:pos x="6" y="12"/>
                  </a:cxn>
                  <a:cxn ang="0">
                    <a:pos x="6" y="12"/>
                  </a:cxn>
                  <a:cxn ang="0">
                    <a:pos x="10" y="12"/>
                  </a:cxn>
                  <a:cxn ang="0">
                    <a:pos x="12" y="8"/>
                  </a:cxn>
                  <a:cxn ang="0">
                    <a:pos x="12" y="8"/>
                  </a:cxn>
                  <a:cxn ang="0">
                    <a:pos x="12" y="2"/>
                  </a:cxn>
                  <a:cxn ang="0">
                    <a:pos x="8" y="0"/>
                  </a:cxn>
                  <a:cxn ang="0">
                    <a:pos x="8" y="0"/>
                  </a:cxn>
                  <a:cxn ang="0">
                    <a:pos x="6" y="0"/>
                  </a:cxn>
                </a:cxnLst>
                <a:rect l="0" t="0" r="r" b="b"/>
                <a:pathLst>
                  <a:path w="12" h="12">
                    <a:moveTo>
                      <a:pt x="6" y="0"/>
                    </a:moveTo>
                    <a:lnTo>
                      <a:pt x="6" y="0"/>
                    </a:lnTo>
                    <a:lnTo>
                      <a:pt x="2" y="2"/>
                    </a:lnTo>
                    <a:lnTo>
                      <a:pt x="0" y="4"/>
                    </a:lnTo>
                    <a:lnTo>
                      <a:pt x="0" y="4"/>
                    </a:lnTo>
                    <a:lnTo>
                      <a:pt x="2" y="10"/>
                    </a:lnTo>
                    <a:lnTo>
                      <a:pt x="4" y="12"/>
                    </a:lnTo>
                    <a:lnTo>
                      <a:pt x="4" y="12"/>
                    </a:lnTo>
                    <a:lnTo>
                      <a:pt x="6" y="12"/>
                    </a:lnTo>
                    <a:lnTo>
                      <a:pt x="6" y="12"/>
                    </a:lnTo>
                    <a:lnTo>
                      <a:pt x="10" y="12"/>
                    </a:lnTo>
                    <a:lnTo>
                      <a:pt x="12" y="8"/>
                    </a:lnTo>
                    <a:lnTo>
                      <a:pt x="12" y="8"/>
                    </a:lnTo>
                    <a:lnTo>
                      <a:pt x="12" y="2"/>
                    </a:lnTo>
                    <a:lnTo>
                      <a:pt x="8" y="0"/>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2" name="Freeform 421"/>
              <p:cNvSpPr>
                <a:spLocks/>
              </p:cNvSpPr>
              <p:nvPr/>
            </p:nvSpPr>
            <p:spPr bwMode="auto">
              <a:xfrm>
                <a:off x="5867400" y="5102225"/>
                <a:ext cx="19050" cy="19050"/>
              </a:xfrm>
              <a:custGeom>
                <a:avLst/>
                <a:gdLst/>
                <a:ahLst/>
                <a:cxnLst>
                  <a:cxn ang="0">
                    <a:pos x="6" y="0"/>
                  </a:cxn>
                  <a:cxn ang="0">
                    <a:pos x="6" y="0"/>
                  </a:cxn>
                  <a:cxn ang="0">
                    <a:pos x="2" y="2"/>
                  </a:cxn>
                  <a:cxn ang="0">
                    <a:pos x="0" y="4"/>
                  </a:cxn>
                  <a:cxn ang="0">
                    <a:pos x="0" y="4"/>
                  </a:cxn>
                  <a:cxn ang="0">
                    <a:pos x="2" y="8"/>
                  </a:cxn>
                  <a:cxn ang="0">
                    <a:pos x="4" y="12"/>
                  </a:cxn>
                  <a:cxn ang="0">
                    <a:pos x="4" y="12"/>
                  </a:cxn>
                  <a:cxn ang="0">
                    <a:pos x="6" y="12"/>
                  </a:cxn>
                  <a:cxn ang="0">
                    <a:pos x="6" y="12"/>
                  </a:cxn>
                  <a:cxn ang="0">
                    <a:pos x="10" y="10"/>
                  </a:cxn>
                  <a:cxn ang="0">
                    <a:pos x="12" y="8"/>
                  </a:cxn>
                  <a:cxn ang="0">
                    <a:pos x="12" y="8"/>
                  </a:cxn>
                  <a:cxn ang="0">
                    <a:pos x="10" y="4"/>
                  </a:cxn>
                  <a:cxn ang="0">
                    <a:pos x="8" y="0"/>
                  </a:cxn>
                  <a:cxn ang="0">
                    <a:pos x="8" y="0"/>
                  </a:cxn>
                  <a:cxn ang="0">
                    <a:pos x="6" y="0"/>
                  </a:cxn>
                </a:cxnLst>
                <a:rect l="0" t="0" r="r" b="b"/>
                <a:pathLst>
                  <a:path w="12" h="12">
                    <a:moveTo>
                      <a:pt x="6" y="0"/>
                    </a:moveTo>
                    <a:lnTo>
                      <a:pt x="6" y="0"/>
                    </a:lnTo>
                    <a:lnTo>
                      <a:pt x="2" y="2"/>
                    </a:lnTo>
                    <a:lnTo>
                      <a:pt x="0" y="4"/>
                    </a:lnTo>
                    <a:lnTo>
                      <a:pt x="0" y="4"/>
                    </a:lnTo>
                    <a:lnTo>
                      <a:pt x="2" y="8"/>
                    </a:lnTo>
                    <a:lnTo>
                      <a:pt x="4" y="12"/>
                    </a:lnTo>
                    <a:lnTo>
                      <a:pt x="4" y="12"/>
                    </a:lnTo>
                    <a:lnTo>
                      <a:pt x="6" y="12"/>
                    </a:lnTo>
                    <a:lnTo>
                      <a:pt x="6" y="12"/>
                    </a:lnTo>
                    <a:lnTo>
                      <a:pt x="10" y="10"/>
                    </a:lnTo>
                    <a:lnTo>
                      <a:pt x="12" y="8"/>
                    </a:lnTo>
                    <a:lnTo>
                      <a:pt x="12" y="8"/>
                    </a:lnTo>
                    <a:lnTo>
                      <a:pt x="10" y="4"/>
                    </a:lnTo>
                    <a:lnTo>
                      <a:pt x="8" y="0"/>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3" name="Freeform 422"/>
              <p:cNvSpPr>
                <a:spLocks/>
              </p:cNvSpPr>
              <p:nvPr/>
            </p:nvSpPr>
            <p:spPr bwMode="auto">
              <a:xfrm>
                <a:off x="5867400" y="5102225"/>
                <a:ext cx="19050" cy="19050"/>
              </a:xfrm>
              <a:custGeom>
                <a:avLst/>
                <a:gdLst/>
                <a:ahLst/>
                <a:cxnLst>
                  <a:cxn ang="0">
                    <a:pos x="6" y="0"/>
                  </a:cxn>
                  <a:cxn ang="0">
                    <a:pos x="6" y="0"/>
                  </a:cxn>
                  <a:cxn ang="0">
                    <a:pos x="2" y="2"/>
                  </a:cxn>
                  <a:cxn ang="0">
                    <a:pos x="0" y="4"/>
                  </a:cxn>
                  <a:cxn ang="0">
                    <a:pos x="0" y="4"/>
                  </a:cxn>
                  <a:cxn ang="0">
                    <a:pos x="2" y="8"/>
                  </a:cxn>
                  <a:cxn ang="0">
                    <a:pos x="4" y="12"/>
                  </a:cxn>
                  <a:cxn ang="0">
                    <a:pos x="4" y="12"/>
                  </a:cxn>
                  <a:cxn ang="0">
                    <a:pos x="6" y="12"/>
                  </a:cxn>
                  <a:cxn ang="0">
                    <a:pos x="6" y="12"/>
                  </a:cxn>
                  <a:cxn ang="0">
                    <a:pos x="10" y="10"/>
                  </a:cxn>
                  <a:cxn ang="0">
                    <a:pos x="12" y="8"/>
                  </a:cxn>
                  <a:cxn ang="0">
                    <a:pos x="12" y="8"/>
                  </a:cxn>
                  <a:cxn ang="0">
                    <a:pos x="10" y="4"/>
                  </a:cxn>
                  <a:cxn ang="0">
                    <a:pos x="8" y="0"/>
                  </a:cxn>
                  <a:cxn ang="0">
                    <a:pos x="8" y="0"/>
                  </a:cxn>
                  <a:cxn ang="0">
                    <a:pos x="6" y="0"/>
                  </a:cxn>
                </a:cxnLst>
                <a:rect l="0" t="0" r="r" b="b"/>
                <a:pathLst>
                  <a:path w="12" h="12">
                    <a:moveTo>
                      <a:pt x="6" y="0"/>
                    </a:moveTo>
                    <a:lnTo>
                      <a:pt x="6" y="0"/>
                    </a:lnTo>
                    <a:lnTo>
                      <a:pt x="2" y="2"/>
                    </a:lnTo>
                    <a:lnTo>
                      <a:pt x="0" y="4"/>
                    </a:lnTo>
                    <a:lnTo>
                      <a:pt x="0" y="4"/>
                    </a:lnTo>
                    <a:lnTo>
                      <a:pt x="2" y="8"/>
                    </a:lnTo>
                    <a:lnTo>
                      <a:pt x="4" y="12"/>
                    </a:lnTo>
                    <a:lnTo>
                      <a:pt x="4" y="12"/>
                    </a:lnTo>
                    <a:lnTo>
                      <a:pt x="6" y="12"/>
                    </a:lnTo>
                    <a:lnTo>
                      <a:pt x="6" y="12"/>
                    </a:lnTo>
                    <a:lnTo>
                      <a:pt x="10" y="10"/>
                    </a:lnTo>
                    <a:lnTo>
                      <a:pt x="12" y="8"/>
                    </a:lnTo>
                    <a:lnTo>
                      <a:pt x="12" y="8"/>
                    </a:lnTo>
                    <a:lnTo>
                      <a:pt x="10" y="4"/>
                    </a:lnTo>
                    <a:lnTo>
                      <a:pt x="8" y="0"/>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4" name="Freeform 423"/>
              <p:cNvSpPr>
                <a:spLocks/>
              </p:cNvSpPr>
              <p:nvPr/>
            </p:nvSpPr>
            <p:spPr bwMode="auto">
              <a:xfrm>
                <a:off x="5797550" y="5099050"/>
                <a:ext cx="15875" cy="15875"/>
              </a:xfrm>
              <a:custGeom>
                <a:avLst/>
                <a:gdLst/>
                <a:ahLst/>
                <a:cxnLst>
                  <a:cxn ang="0">
                    <a:pos x="6" y="0"/>
                  </a:cxn>
                  <a:cxn ang="0">
                    <a:pos x="6" y="0"/>
                  </a:cxn>
                  <a:cxn ang="0">
                    <a:pos x="2" y="0"/>
                  </a:cxn>
                  <a:cxn ang="0">
                    <a:pos x="0" y="2"/>
                  </a:cxn>
                  <a:cxn ang="0">
                    <a:pos x="0" y="2"/>
                  </a:cxn>
                  <a:cxn ang="0">
                    <a:pos x="0" y="6"/>
                  </a:cxn>
                  <a:cxn ang="0">
                    <a:pos x="4" y="10"/>
                  </a:cxn>
                  <a:cxn ang="0">
                    <a:pos x="4" y="10"/>
                  </a:cxn>
                  <a:cxn ang="0">
                    <a:pos x="6" y="10"/>
                  </a:cxn>
                  <a:cxn ang="0">
                    <a:pos x="6" y="10"/>
                  </a:cxn>
                  <a:cxn ang="0">
                    <a:pos x="8" y="8"/>
                  </a:cxn>
                  <a:cxn ang="0">
                    <a:pos x="10" y="6"/>
                  </a:cxn>
                  <a:cxn ang="0">
                    <a:pos x="10" y="6"/>
                  </a:cxn>
                  <a:cxn ang="0">
                    <a:pos x="10" y="2"/>
                  </a:cxn>
                  <a:cxn ang="0">
                    <a:pos x="6" y="0"/>
                  </a:cxn>
                  <a:cxn ang="0">
                    <a:pos x="6" y="0"/>
                  </a:cxn>
                  <a:cxn ang="0">
                    <a:pos x="6" y="0"/>
                  </a:cxn>
                </a:cxnLst>
                <a:rect l="0" t="0" r="r" b="b"/>
                <a:pathLst>
                  <a:path w="10" h="10">
                    <a:moveTo>
                      <a:pt x="6" y="0"/>
                    </a:moveTo>
                    <a:lnTo>
                      <a:pt x="6" y="0"/>
                    </a:lnTo>
                    <a:lnTo>
                      <a:pt x="2" y="0"/>
                    </a:lnTo>
                    <a:lnTo>
                      <a:pt x="0" y="2"/>
                    </a:lnTo>
                    <a:lnTo>
                      <a:pt x="0" y="2"/>
                    </a:lnTo>
                    <a:lnTo>
                      <a:pt x="0" y="6"/>
                    </a:lnTo>
                    <a:lnTo>
                      <a:pt x="4" y="10"/>
                    </a:lnTo>
                    <a:lnTo>
                      <a:pt x="4" y="10"/>
                    </a:lnTo>
                    <a:lnTo>
                      <a:pt x="6" y="10"/>
                    </a:lnTo>
                    <a:lnTo>
                      <a:pt x="6" y="10"/>
                    </a:lnTo>
                    <a:lnTo>
                      <a:pt x="8" y="8"/>
                    </a:lnTo>
                    <a:lnTo>
                      <a:pt x="10" y="6"/>
                    </a:lnTo>
                    <a:lnTo>
                      <a:pt x="10" y="6"/>
                    </a:lnTo>
                    <a:lnTo>
                      <a:pt x="10" y="2"/>
                    </a:lnTo>
                    <a:lnTo>
                      <a:pt x="6" y="0"/>
                    </a:lnTo>
                    <a:lnTo>
                      <a:pt x="6"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5" name="Freeform 424"/>
              <p:cNvSpPr>
                <a:spLocks/>
              </p:cNvSpPr>
              <p:nvPr/>
            </p:nvSpPr>
            <p:spPr bwMode="auto">
              <a:xfrm>
                <a:off x="5797550" y="5099050"/>
                <a:ext cx="15875" cy="15875"/>
              </a:xfrm>
              <a:custGeom>
                <a:avLst/>
                <a:gdLst/>
                <a:ahLst/>
                <a:cxnLst>
                  <a:cxn ang="0">
                    <a:pos x="6" y="0"/>
                  </a:cxn>
                  <a:cxn ang="0">
                    <a:pos x="6" y="0"/>
                  </a:cxn>
                  <a:cxn ang="0">
                    <a:pos x="2" y="0"/>
                  </a:cxn>
                  <a:cxn ang="0">
                    <a:pos x="0" y="2"/>
                  </a:cxn>
                  <a:cxn ang="0">
                    <a:pos x="0" y="2"/>
                  </a:cxn>
                  <a:cxn ang="0">
                    <a:pos x="0" y="6"/>
                  </a:cxn>
                  <a:cxn ang="0">
                    <a:pos x="4" y="10"/>
                  </a:cxn>
                  <a:cxn ang="0">
                    <a:pos x="4" y="10"/>
                  </a:cxn>
                  <a:cxn ang="0">
                    <a:pos x="6" y="10"/>
                  </a:cxn>
                  <a:cxn ang="0">
                    <a:pos x="6" y="10"/>
                  </a:cxn>
                  <a:cxn ang="0">
                    <a:pos x="8" y="8"/>
                  </a:cxn>
                  <a:cxn ang="0">
                    <a:pos x="10" y="6"/>
                  </a:cxn>
                  <a:cxn ang="0">
                    <a:pos x="10" y="6"/>
                  </a:cxn>
                  <a:cxn ang="0">
                    <a:pos x="10" y="2"/>
                  </a:cxn>
                  <a:cxn ang="0">
                    <a:pos x="6" y="0"/>
                  </a:cxn>
                  <a:cxn ang="0">
                    <a:pos x="6" y="0"/>
                  </a:cxn>
                  <a:cxn ang="0">
                    <a:pos x="6" y="0"/>
                  </a:cxn>
                </a:cxnLst>
                <a:rect l="0" t="0" r="r" b="b"/>
                <a:pathLst>
                  <a:path w="10" h="10">
                    <a:moveTo>
                      <a:pt x="6" y="0"/>
                    </a:moveTo>
                    <a:lnTo>
                      <a:pt x="6" y="0"/>
                    </a:lnTo>
                    <a:lnTo>
                      <a:pt x="2" y="0"/>
                    </a:lnTo>
                    <a:lnTo>
                      <a:pt x="0" y="2"/>
                    </a:lnTo>
                    <a:lnTo>
                      <a:pt x="0" y="2"/>
                    </a:lnTo>
                    <a:lnTo>
                      <a:pt x="0" y="6"/>
                    </a:lnTo>
                    <a:lnTo>
                      <a:pt x="4" y="10"/>
                    </a:lnTo>
                    <a:lnTo>
                      <a:pt x="4" y="10"/>
                    </a:lnTo>
                    <a:lnTo>
                      <a:pt x="6" y="10"/>
                    </a:lnTo>
                    <a:lnTo>
                      <a:pt x="6" y="10"/>
                    </a:lnTo>
                    <a:lnTo>
                      <a:pt x="8" y="8"/>
                    </a:lnTo>
                    <a:lnTo>
                      <a:pt x="10" y="6"/>
                    </a:lnTo>
                    <a:lnTo>
                      <a:pt x="10" y="6"/>
                    </a:lnTo>
                    <a:lnTo>
                      <a:pt x="10" y="2"/>
                    </a:lnTo>
                    <a:lnTo>
                      <a:pt x="6" y="0"/>
                    </a:lnTo>
                    <a:lnTo>
                      <a:pt x="6"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6" name="Freeform 425"/>
              <p:cNvSpPr>
                <a:spLocks/>
              </p:cNvSpPr>
              <p:nvPr/>
            </p:nvSpPr>
            <p:spPr bwMode="auto">
              <a:xfrm>
                <a:off x="5730875" y="5080000"/>
                <a:ext cx="12700" cy="15875"/>
              </a:xfrm>
              <a:custGeom>
                <a:avLst/>
                <a:gdLst/>
                <a:ahLst/>
                <a:cxnLst>
                  <a:cxn ang="0">
                    <a:pos x="4" y="0"/>
                  </a:cxn>
                  <a:cxn ang="0">
                    <a:pos x="4" y="0"/>
                  </a:cxn>
                  <a:cxn ang="0">
                    <a:pos x="2" y="0"/>
                  </a:cxn>
                  <a:cxn ang="0">
                    <a:pos x="0" y="4"/>
                  </a:cxn>
                  <a:cxn ang="0">
                    <a:pos x="0" y="4"/>
                  </a:cxn>
                  <a:cxn ang="0">
                    <a:pos x="0" y="6"/>
                  </a:cxn>
                  <a:cxn ang="0">
                    <a:pos x="2" y="10"/>
                  </a:cxn>
                  <a:cxn ang="0">
                    <a:pos x="2" y="10"/>
                  </a:cxn>
                  <a:cxn ang="0">
                    <a:pos x="4" y="10"/>
                  </a:cxn>
                  <a:cxn ang="0">
                    <a:pos x="4" y="10"/>
                  </a:cxn>
                  <a:cxn ang="0">
                    <a:pos x="6" y="8"/>
                  </a:cxn>
                  <a:cxn ang="0">
                    <a:pos x="8" y="6"/>
                  </a:cxn>
                  <a:cxn ang="0">
                    <a:pos x="8" y="6"/>
                  </a:cxn>
                  <a:cxn ang="0">
                    <a:pos x="8" y="2"/>
                  </a:cxn>
                  <a:cxn ang="0">
                    <a:pos x="6" y="0"/>
                  </a:cxn>
                  <a:cxn ang="0">
                    <a:pos x="6" y="0"/>
                  </a:cxn>
                  <a:cxn ang="0">
                    <a:pos x="4" y="0"/>
                  </a:cxn>
                </a:cxnLst>
                <a:rect l="0" t="0" r="r" b="b"/>
                <a:pathLst>
                  <a:path w="8" h="10">
                    <a:moveTo>
                      <a:pt x="4" y="0"/>
                    </a:moveTo>
                    <a:lnTo>
                      <a:pt x="4" y="0"/>
                    </a:lnTo>
                    <a:lnTo>
                      <a:pt x="2" y="0"/>
                    </a:lnTo>
                    <a:lnTo>
                      <a:pt x="0" y="4"/>
                    </a:lnTo>
                    <a:lnTo>
                      <a:pt x="0" y="4"/>
                    </a:lnTo>
                    <a:lnTo>
                      <a:pt x="0" y="6"/>
                    </a:lnTo>
                    <a:lnTo>
                      <a:pt x="2" y="10"/>
                    </a:lnTo>
                    <a:lnTo>
                      <a:pt x="2" y="10"/>
                    </a:lnTo>
                    <a:lnTo>
                      <a:pt x="4" y="10"/>
                    </a:lnTo>
                    <a:lnTo>
                      <a:pt x="4" y="10"/>
                    </a:lnTo>
                    <a:lnTo>
                      <a:pt x="6" y="8"/>
                    </a:lnTo>
                    <a:lnTo>
                      <a:pt x="8" y="6"/>
                    </a:lnTo>
                    <a:lnTo>
                      <a:pt x="8" y="6"/>
                    </a:lnTo>
                    <a:lnTo>
                      <a:pt x="8" y="2"/>
                    </a:lnTo>
                    <a:lnTo>
                      <a:pt x="6" y="0"/>
                    </a:lnTo>
                    <a:lnTo>
                      <a:pt x="6"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7" name="Freeform 426"/>
              <p:cNvSpPr>
                <a:spLocks/>
              </p:cNvSpPr>
              <p:nvPr/>
            </p:nvSpPr>
            <p:spPr bwMode="auto">
              <a:xfrm>
                <a:off x="5730875" y="5080000"/>
                <a:ext cx="12700" cy="15875"/>
              </a:xfrm>
              <a:custGeom>
                <a:avLst/>
                <a:gdLst/>
                <a:ahLst/>
                <a:cxnLst>
                  <a:cxn ang="0">
                    <a:pos x="4" y="0"/>
                  </a:cxn>
                  <a:cxn ang="0">
                    <a:pos x="4" y="0"/>
                  </a:cxn>
                  <a:cxn ang="0">
                    <a:pos x="2" y="0"/>
                  </a:cxn>
                  <a:cxn ang="0">
                    <a:pos x="0" y="4"/>
                  </a:cxn>
                  <a:cxn ang="0">
                    <a:pos x="0" y="4"/>
                  </a:cxn>
                  <a:cxn ang="0">
                    <a:pos x="0" y="6"/>
                  </a:cxn>
                  <a:cxn ang="0">
                    <a:pos x="2" y="10"/>
                  </a:cxn>
                  <a:cxn ang="0">
                    <a:pos x="2" y="10"/>
                  </a:cxn>
                  <a:cxn ang="0">
                    <a:pos x="4" y="10"/>
                  </a:cxn>
                  <a:cxn ang="0">
                    <a:pos x="4" y="10"/>
                  </a:cxn>
                  <a:cxn ang="0">
                    <a:pos x="6" y="8"/>
                  </a:cxn>
                  <a:cxn ang="0">
                    <a:pos x="8" y="6"/>
                  </a:cxn>
                  <a:cxn ang="0">
                    <a:pos x="8" y="6"/>
                  </a:cxn>
                  <a:cxn ang="0">
                    <a:pos x="8" y="2"/>
                  </a:cxn>
                  <a:cxn ang="0">
                    <a:pos x="6" y="0"/>
                  </a:cxn>
                  <a:cxn ang="0">
                    <a:pos x="6" y="0"/>
                  </a:cxn>
                  <a:cxn ang="0">
                    <a:pos x="4" y="0"/>
                  </a:cxn>
                </a:cxnLst>
                <a:rect l="0" t="0" r="r" b="b"/>
                <a:pathLst>
                  <a:path w="8" h="10">
                    <a:moveTo>
                      <a:pt x="4" y="0"/>
                    </a:moveTo>
                    <a:lnTo>
                      <a:pt x="4" y="0"/>
                    </a:lnTo>
                    <a:lnTo>
                      <a:pt x="2" y="0"/>
                    </a:lnTo>
                    <a:lnTo>
                      <a:pt x="0" y="4"/>
                    </a:lnTo>
                    <a:lnTo>
                      <a:pt x="0" y="4"/>
                    </a:lnTo>
                    <a:lnTo>
                      <a:pt x="0" y="6"/>
                    </a:lnTo>
                    <a:lnTo>
                      <a:pt x="2" y="10"/>
                    </a:lnTo>
                    <a:lnTo>
                      <a:pt x="2" y="10"/>
                    </a:lnTo>
                    <a:lnTo>
                      <a:pt x="4" y="10"/>
                    </a:lnTo>
                    <a:lnTo>
                      <a:pt x="4" y="10"/>
                    </a:lnTo>
                    <a:lnTo>
                      <a:pt x="6" y="8"/>
                    </a:lnTo>
                    <a:lnTo>
                      <a:pt x="8" y="6"/>
                    </a:lnTo>
                    <a:lnTo>
                      <a:pt x="8" y="6"/>
                    </a:lnTo>
                    <a:lnTo>
                      <a:pt x="8" y="2"/>
                    </a:lnTo>
                    <a:lnTo>
                      <a:pt x="6" y="0"/>
                    </a:lnTo>
                    <a:lnTo>
                      <a:pt x="6"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8" name="Freeform 427"/>
              <p:cNvSpPr>
                <a:spLocks/>
              </p:cNvSpPr>
              <p:nvPr/>
            </p:nvSpPr>
            <p:spPr bwMode="auto">
              <a:xfrm>
                <a:off x="6261100" y="4756150"/>
                <a:ext cx="34925" cy="38100"/>
              </a:xfrm>
              <a:custGeom>
                <a:avLst/>
                <a:gdLst/>
                <a:ahLst/>
                <a:cxnLst>
                  <a:cxn ang="0">
                    <a:pos x="12" y="0"/>
                  </a:cxn>
                  <a:cxn ang="0">
                    <a:pos x="12" y="0"/>
                  </a:cxn>
                  <a:cxn ang="0">
                    <a:pos x="8" y="0"/>
                  </a:cxn>
                  <a:cxn ang="0">
                    <a:pos x="4" y="2"/>
                  </a:cxn>
                  <a:cxn ang="0">
                    <a:pos x="2" y="6"/>
                  </a:cxn>
                  <a:cxn ang="0">
                    <a:pos x="0" y="8"/>
                  </a:cxn>
                  <a:cxn ang="0">
                    <a:pos x="0" y="8"/>
                  </a:cxn>
                  <a:cxn ang="0">
                    <a:pos x="0" y="14"/>
                  </a:cxn>
                  <a:cxn ang="0">
                    <a:pos x="0" y="18"/>
                  </a:cxn>
                  <a:cxn ang="0">
                    <a:pos x="4" y="22"/>
                  </a:cxn>
                  <a:cxn ang="0">
                    <a:pos x="8" y="24"/>
                  </a:cxn>
                  <a:cxn ang="0">
                    <a:pos x="8" y="24"/>
                  </a:cxn>
                  <a:cxn ang="0">
                    <a:pos x="10" y="24"/>
                  </a:cxn>
                  <a:cxn ang="0">
                    <a:pos x="10" y="24"/>
                  </a:cxn>
                  <a:cxn ang="0">
                    <a:pos x="14" y="24"/>
                  </a:cxn>
                  <a:cxn ang="0">
                    <a:pos x="18" y="22"/>
                  </a:cxn>
                  <a:cxn ang="0">
                    <a:pos x="20" y="18"/>
                  </a:cxn>
                  <a:cxn ang="0">
                    <a:pos x="22" y="14"/>
                  </a:cxn>
                  <a:cxn ang="0">
                    <a:pos x="22" y="14"/>
                  </a:cxn>
                  <a:cxn ang="0">
                    <a:pos x="22" y="10"/>
                  </a:cxn>
                  <a:cxn ang="0">
                    <a:pos x="22" y="6"/>
                  </a:cxn>
                  <a:cxn ang="0">
                    <a:pos x="18" y="2"/>
                  </a:cxn>
                  <a:cxn ang="0">
                    <a:pos x="14" y="0"/>
                  </a:cxn>
                  <a:cxn ang="0">
                    <a:pos x="14" y="0"/>
                  </a:cxn>
                  <a:cxn ang="0">
                    <a:pos x="12" y="0"/>
                  </a:cxn>
                </a:cxnLst>
                <a:rect l="0" t="0" r="r" b="b"/>
                <a:pathLst>
                  <a:path w="22" h="24">
                    <a:moveTo>
                      <a:pt x="12" y="0"/>
                    </a:moveTo>
                    <a:lnTo>
                      <a:pt x="12" y="0"/>
                    </a:lnTo>
                    <a:lnTo>
                      <a:pt x="8" y="0"/>
                    </a:lnTo>
                    <a:lnTo>
                      <a:pt x="4" y="2"/>
                    </a:lnTo>
                    <a:lnTo>
                      <a:pt x="2" y="6"/>
                    </a:lnTo>
                    <a:lnTo>
                      <a:pt x="0" y="8"/>
                    </a:lnTo>
                    <a:lnTo>
                      <a:pt x="0" y="8"/>
                    </a:lnTo>
                    <a:lnTo>
                      <a:pt x="0" y="14"/>
                    </a:lnTo>
                    <a:lnTo>
                      <a:pt x="0" y="18"/>
                    </a:lnTo>
                    <a:lnTo>
                      <a:pt x="4" y="22"/>
                    </a:lnTo>
                    <a:lnTo>
                      <a:pt x="8" y="24"/>
                    </a:lnTo>
                    <a:lnTo>
                      <a:pt x="8" y="24"/>
                    </a:lnTo>
                    <a:lnTo>
                      <a:pt x="10" y="24"/>
                    </a:lnTo>
                    <a:lnTo>
                      <a:pt x="10" y="24"/>
                    </a:lnTo>
                    <a:lnTo>
                      <a:pt x="14" y="24"/>
                    </a:lnTo>
                    <a:lnTo>
                      <a:pt x="18" y="22"/>
                    </a:lnTo>
                    <a:lnTo>
                      <a:pt x="20" y="18"/>
                    </a:lnTo>
                    <a:lnTo>
                      <a:pt x="22" y="14"/>
                    </a:lnTo>
                    <a:lnTo>
                      <a:pt x="22" y="14"/>
                    </a:lnTo>
                    <a:lnTo>
                      <a:pt x="22" y="10"/>
                    </a:lnTo>
                    <a:lnTo>
                      <a:pt x="22" y="6"/>
                    </a:lnTo>
                    <a:lnTo>
                      <a:pt x="18" y="2"/>
                    </a:lnTo>
                    <a:lnTo>
                      <a:pt x="14" y="0"/>
                    </a:lnTo>
                    <a:lnTo>
                      <a:pt x="14" y="0"/>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29" name="Freeform 428"/>
              <p:cNvSpPr>
                <a:spLocks/>
              </p:cNvSpPr>
              <p:nvPr/>
            </p:nvSpPr>
            <p:spPr bwMode="auto">
              <a:xfrm>
                <a:off x="6261100" y="4756150"/>
                <a:ext cx="34925" cy="38100"/>
              </a:xfrm>
              <a:custGeom>
                <a:avLst/>
                <a:gdLst/>
                <a:ahLst/>
                <a:cxnLst>
                  <a:cxn ang="0">
                    <a:pos x="12" y="0"/>
                  </a:cxn>
                  <a:cxn ang="0">
                    <a:pos x="12" y="0"/>
                  </a:cxn>
                  <a:cxn ang="0">
                    <a:pos x="8" y="0"/>
                  </a:cxn>
                  <a:cxn ang="0">
                    <a:pos x="4" y="2"/>
                  </a:cxn>
                  <a:cxn ang="0">
                    <a:pos x="2" y="6"/>
                  </a:cxn>
                  <a:cxn ang="0">
                    <a:pos x="0" y="8"/>
                  </a:cxn>
                  <a:cxn ang="0">
                    <a:pos x="0" y="8"/>
                  </a:cxn>
                  <a:cxn ang="0">
                    <a:pos x="0" y="14"/>
                  </a:cxn>
                  <a:cxn ang="0">
                    <a:pos x="0" y="18"/>
                  </a:cxn>
                  <a:cxn ang="0">
                    <a:pos x="4" y="22"/>
                  </a:cxn>
                  <a:cxn ang="0">
                    <a:pos x="8" y="24"/>
                  </a:cxn>
                  <a:cxn ang="0">
                    <a:pos x="8" y="24"/>
                  </a:cxn>
                  <a:cxn ang="0">
                    <a:pos x="10" y="24"/>
                  </a:cxn>
                  <a:cxn ang="0">
                    <a:pos x="10" y="24"/>
                  </a:cxn>
                  <a:cxn ang="0">
                    <a:pos x="14" y="24"/>
                  </a:cxn>
                  <a:cxn ang="0">
                    <a:pos x="18" y="22"/>
                  </a:cxn>
                  <a:cxn ang="0">
                    <a:pos x="20" y="18"/>
                  </a:cxn>
                  <a:cxn ang="0">
                    <a:pos x="22" y="14"/>
                  </a:cxn>
                  <a:cxn ang="0">
                    <a:pos x="22" y="14"/>
                  </a:cxn>
                  <a:cxn ang="0">
                    <a:pos x="22" y="10"/>
                  </a:cxn>
                  <a:cxn ang="0">
                    <a:pos x="22" y="6"/>
                  </a:cxn>
                  <a:cxn ang="0">
                    <a:pos x="18" y="2"/>
                  </a:cxn>
                  <a:cxn ang="0">
                    <a:pos x="14" y="0"/>
                  </a:cxn>
                  <a:cxn ang="0">
                    <a:pos x="14" y="0"/>
                  </a:cxn>
                  <a:cxn ang="0">
                    <a:pos x="12" y="0"/>
                  </a:cxn>
                </a:cxnLst>
                <a:rect l="0" t="0" r="r" b="b"/>
                <a:pathLst>
                  <a:path w="22" h="24">
                    <a:moveTo>
                      <a:pt x="12" y="0"/>
                    </a:moveTo>
                    <a:lnTo>
                      <a:pt x="12" y="0"/>
                    </a:lnTo>
                    <a:lnTo>
                      <a:pt x="8" y="0"/>
                    </a:lnTo>
                    <a:lnTo>
                      <a:pt x="4" y="2"/>
                    </a:lnTo>
                    <a:lnTo>
                      <a:pt x="2" y="6"/>
                    </a:lnTo>
                    <a:lnTo>
                      <a:pt x="0" y="8"/>
                    </a:lnTo>
                    <a:lnTo>
                      <a:pt x="0" y="8"/>
                    </a:lnTo>
                    <a:lnTo>
                      <a:pt x="0" y="14"/>
                    </a:lnTo>
                    <a:lnTo>
                      <a:pt x="0" y="18"/>
                    </a:lnTo>
                    <a:lnTo>
                      <a:pt x="4" y="22"/>
                    </a:lnTo>
                    <a:lnTo>
                      <a:pt x="8" y="24"/>
                    </a:lnTo>
                    <a:lnTo>
                      <a:pt x="8" y="24"/>
                    </a:lnTo>
                    <a:lnTo>
                      <a:pt x="10" y="24"/>
                    </a:lnTo>
                    <a:lnTo>
                      <a:pt x="10" y="24"/>
                    </a:lnTo>
                    <a:lnTo>
                      <a:pt x="14" y="24"/>
                    </a:lnTo>
                    <a:lnTo>
                      <a:pt x="18" y="22"/>
                    </a:lnTo>
                    <a:lnTo>
                      <a:pt x="20" y="18"/>
                    </a:lnTo>
                    <a:lnTo>
                      <a:pt x="22" y="14"/>
                    </a:lnTo>
                    <a:lnTo>
                      <a:pt x="22" y="14"/>
                    </a:lnTo>
                    <a:lnTo>
                      <a:pt x="22" y="10"/>
                    </a:lnTo>
                    <a:lnTo>
                      <a:pt x="22" y="6"/>
                    </a:lnTo>
                    <a:lnTo>
                      <a:pt x="18" y="2"/>
                    </a:lnTo>
                    <a:lnTo>
                      <a:pt x="14" y="0"/>
                    </a:lnTo>
                    <a:lnTo>
                      <a:pt x="14" y="0"/>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0" name="Freeform 429"/>
              <p:cNvSpPr>
                <a:spLocks/>
              </p:cNvSpPr>
              <p:nvPr/>
            </p:nvSpPr>
            <p:spPr bwMode="auto">
              <a:xfrm>
                <a:off x="6267450" y="4686300"/>
                <a:ext cx="34925" cy="34925"/>
              </a:xfrm>
              <a:custGeom>
                <a:avLst/>
                <a:gdLst/>
                <a:ahLst/>
                <a:cxnLst>
                  <a:cxn ang="0">
                    <a:pos x="10" y="0"/>
                  </a:cxn>
                  <a:cxn ang="0">
                    <a:pos x="10" y="0"/>
                  </a:cxn>
                  <a:cxn ang="0">
                    <a:pos x="4" y="2"/>
                  </a:cxn>
                  <a:cxn ang="0">
                    <a:pos x="2" y="6"/>
                  </a:cxn>
                  <a:cxn ang="0">
                    <a:pos x="0" y="8"/>
                  </a:cxn>
                  <a:cxn ang="0">
                    <a:pos x="0" y="8"/>
                  </a:cxn>
                  <a:cxn ang="0">
                    <a:pos x="0" y="12"/>
                  </a:cxn>
                  <a:cxn ang="0">
                    <a:pos x="2" y="16"/>
                  </a:cxn>
                  <a:cxn ang="0">
                    <a:pos x="4" y="20"/>
                  </a:cxn>
                  <a:cxn ang="0">
                    <a:pos x="8" y="22"/>
                  </a:cxn>
                  <a:cxn ang="0">
                    <a:pos x="8" y="22"/>
                  </a:cxn>
                  <a:cxn ang="0">
                    <a:pos x="10" y="22"/>
                  </a:cxn>
                  <a:cxn ang="0">
                    <a:pos x="10" y="22"/>
                  </a:cxn>
                  <a:cxn ang="0">
                    <a:pos x="18" y="20"/>
                  </a:cxn>
                  <a:cxn ang="0">
                    <a:pos x="20" y="18"/>
                  </a:cxn>
                  <a:cxn ang="0">
                    <a:pos x="22" y="14"/>
                  </a:cxn>
                  <a:cxn ang="0">
                    <a:pos x="22" y="14"/>
                  </a:cxn>
                  <a:cxn ang="0">
                    <a:pos x="22" y="10"/>
                  </a:cxn>
                  <a:cxn ang="0">
                    <a:pos x="20" y="6"/>
                  </a:cxn>
                  <a:cxn ang="0">
                    <a:pos x="18" y="2"/>
                  </a:cxn>
                  <a:cxn ang="0">
                    <a:pos x="14" y="0"/>
                  </a:cxn>
                  <a:cxn ang="0">
                    <a:pos x="14" y="0"/>
                  </a:cxn>
                  <a:cxn ang="0">
                    <a:pos x="10" y="0"/>
                  </a:cxn>
                </a:cxnLst>
                <a:rect l="0" t="0" r="r" b="b"/>
                <a:pathLst>
                  <a:path w="22" h="22">
                    <a:moveTo>
                      <a:pt x="10" y="0"/>
                    </a:moveTo>
                    <a:lnTo>
                      <a:pt x="10" y="0"/>
                    </a:lnTo>
                    <a:lnTo>
                      <a:pt x="4" y="2"/>
                    </a:lnTo>
                    <a:lnTo>
                      <a:pt x="2" y="6"/>
                    </a:lnTo>
                    <a:lnTo>
                      <a:pt x="0" y="8"/>
                    </a:lnTo>
                    <a:lnTo>
                      <a:pt x="0" y="8"/>
                    </a:lnTo>
                    <a:lnTo>
                      <a:pt x="0" y="12"/>
                    </a:lnTo>
                    <a:lnTo>
                      <a:pt x="2" y="16"/>
                    </a:lnTo>
                    <a:lnTo>
                      <a:pt x="4" y="20"/>
                    </a:lnTo>
                    <a:lnTo>
                      <a:pt x="8" y="22"/>
                    </a:lnTo>
                    <a:lnTo>
                      <a:pt x="8" y="22"/>
                    </a:lnTo>
                    <a:lnTo>
                      <a:pt x="10" y="22"/>
                    </a:lnTo>
                    <a:lnTo>
                      <a:pt x="10" y="22"/>
                    </a:lnTo>
                    <a:lnTo>
                      <a:pt x="18" y="20"/>
                    </a:lnTo>
                    <a:lnTo>
                      <a:pt x="20" y="18"/>
                    </a:lnTo>
                    <a:lnTo>
                      <a:pt x="22" y="14"/>
                    </a:lnTo>
                    <a:lnTo>
                      <a:pt x="22" y="14"/>
                    </a:lnTo>
                    <a:lnTo>
                      <a:pt x="22" y="10"/>
                    </a:lnTo>
                    <a:lnTo>
                      <a:pt x="20" y="6"/>
                    </a:lnTo>
                    <a:lnTo>
                      <a:pt x="18" y="2"/>
                    </a:lnTo>
                    <a:lnTo>
                      <a:pt x="14" y="0"/>
                    </a:lnTo>
                    <a:lnTo>
                      <a:pt x="14"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1" name="Freeform 430"/>
              <p:cNvSpPr>
                <a:spLocks/>
              </p:cNvSpPr>
              <p:nvPr/>
            </p:nvSpPr>
            <p:spPr bwMode="auto">
              <a:xfrm>
                <a:off x="6267450" y="4686300"/>
                <a:ext cx="34925" cy="34925"/>
              </a:xfrm>
              <a:custGeom>
                <a:avLst/>
                <a:gdLst/>
                <a:ahLst/>
                <a:cxnLst>
                  <a:cxn ang="0">
                    <a:pos x="10" y="0"/>
                  </a:cxn>
                  <a:cxn ang="0">
                    <a:pos x="10" y="0"/>
                  </a:cxn>
                  <a:cxn ang="0">
                    <a:pos x="4" y="2"/>
                  </a:cxn>
                  <a:cxn ang="0">
                    <a:pos x="2" y="6"/>
                  </a:cxn>
                  <a:cxn ang="0">
                    <a:pos x="0" y="8"/>
                  </a:cxn>
                  <a:cxn ang="0">
                    <a:pos x="0" y="8"/>
                  </a:cxn>
                  <a:cxn ang="0">
                    <a:pos x="0" y="12"/>
                  </a:cxn>
                  <a:cxn ang="0">
                    <a:pos x="2" y="16"/>
                  </a:cxn>
                  <a:cxn ang="0">
                    <a:pos x="4" y="20"/>
                  </a:cxn>
                  <a:cxn ang="0">
                    <a:pos x="8" y="22"/>
                  </a:cxn>
                  <a:cxn ang="0">
                    <a:pos x="8" y="22"/>
                  </a:cxn>
                  <a:cxn ang="0">
                    <a:pos x="10" y="22"/>
                  </a:cxn>
                  <a:cxn ang="0">
                    <a:pos x="10" y="22"/>
                  </a:cxn>
                  <a:cxn ang="0">
                    <a:pos x="18" y="20"/>
                  </a:cxn>
                  <a:cxn ang="0">
                    <a:pos x="20" y="18"/>
                  </a:cxn>
                  <a:cxn ang="0">
                    <a:pos x="22" y="14"/>
                  </a:cxn>
                  <a:cxn ang="0">
                    <a:pos x="22" y="14"/>
                  </a:cxn>
                  <a:cxn ang="0">
                    <a:pos x="22" y="10"/>
                  </a:cxn>
                  <a:cxn ang="0">
                    <a:pos x="20" y="6"/>
                  </a:cxn>
                  <a:cxn ang="0">
                    <a:pos x="18" y="2"/>
                  </a:cxn>
                  <a:cxn ang="0">
                    <a:pos x="14" y="0"/>
                  </a:cxn>
                  <a:cxn ang="0">
                    <a:pos x="14" y="0"/>
                  </a:cxn>
                  <a:cxn ang="0">
                    <a:pos x="10" y="0"/>
                  </a:cxn>
                </a:cxnLst>
                <a:rect l="0" t="0" r="r" b="b"/>
                <a:pathLst>
                  <a:path w="22" h="22">
                    <a:moveTo>
                      <a:pt x="10" y="0"/>
                    </a:moveTo>
                    <a:lnTo>
                      <a:pt x="10" y="0"/>
                    </a:lnTo>
                    <a:lnTo>
                      <a:pt x="4" y="2"/>
                    </a:lnTo>
                    <a:lnTo>
                      <a:pt x="2" y="6"/>
                    </a:lnTo>
                    <a:lnTo>
                      <a:pt x="0" y="8"/>
                    </a:lnTo>
                    <a:lnTo>
                      <a:pt x="0" y="8"/>
                    </a:lnTo>
                    <a:lnTo>
                      <a:pt x="0" y="12"/>
                    </a:lnTo>
                    <a:lnTo>
                      <a:pt x="2" y="16"/>
                    </a:lnTo>
                    <a:lnTo>
                      <a:pt x="4" y="20"/>
                    </a:lnTo>
                    <a:lnTo>
                      <a:pt x="8" y="22"/>
                    </a:lnTo>
                    <a:lnTo>
                      <a:pt x="8" y="22"/>
                    </a:lnTo>
                    <a:lnTo>
                      <a:pt x="10" y="22"/>
                    </a:lnTo>
                    <a:lnTo>
                      <a:pt x="10" y="22"/>
                    </a:lnTo>
                    <a:lnTo>
                      <a:pt x="18" y="20"/>
                    </a:lnTo>
                    <a:lnTo>
                      <a:pt x="20" y="18"/>
                    </a:lnTo>
                    <a:lnTo>
                      <a:pt x="22" y="14"/>
                    </a:lnTo>
                    <a:lnTo>
                      <a:pt x="22" y="14"/>
                    </a:lnTo>
                    <a:lnTo>
                      <a:pt x="22" y="10"/>
                    </a:lnTo>
                    <a:lnTo>
                      <a:pt x="20" y="6"/>
                    </a:lnTo>
                    <a:lnTo>
                      <a:pt x="18" y="2"/>
                    </a:lnTo>
                    <a:lnTo>
                      <a:pt x="14" y="0"/>
                    </a:lnTo>
                    <a:lnTo>
                      <a:pt x="14"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2" name="Freeform 431"/>
              <p:cNvSpPr>
                <a:spLocks/>
              </p:cNvSpPr>
              <p:nvPr/>
            </p:nvSpPr>
            <p:spPr bwMode="auto">
              <a:xfrm>
                <a:off x="6264275" y="4616450"/>
                <a:ext cx="28575" cy="31750"/>
              </a:xfrm>
              <a:custGeom>
                <a:avLst/>
                <a:gdLst/>
                <a:ahLst/>
                <a:cxnLst>
                  <a:cxn ang="0">
                    <a:pos x="8" y="0"/>
                  </a:cxn>
                  <a:cxn ang="0">
                    <a:pos x="8" y="0"/>
                  </a:cxn>
                  <a:cxn ang="0">
                    <a:pos x="4" y="2"/>
                  </a:cxn>
                  <a:cxn ang="0">
                    <a:pos x="0" y="8"/>
                  </a:cxn>
                  <a:cxn ang="0">
                    <a:pos x="0" y="8"/>
                  </a:cxn>
                  <a:cxn ang="0">
                    <a:pos x="0" y="12"/>
                  </a:cxn>
                  <a:cxn ang="0">
                    <a:pos x="0" y="16"/>
                  </a:cxn>
                  <a:cxn ang="0">
                    <a:pos x="4" y="18"/>
                  </a:cxn>
                  <a:cxn ang="0">
                    <a:pos x="6" y="20"/>
                  </a:cxn>
                  <a:cxn ang="0">
                    <a:pos x="6" y="20"/>
                  </a:cxn>
                  <a:cxn ang="0">
                    <a:pos x="8" y="20"/>
                  </a:cxn>
                  <a:cxn ang="0">
                    <a:pos x="8" y="20"/>
                  </a:cxn>
                  <a:cxn ang="0">
                    <a:pos x="14" y="18"/>
                  </a:cxn>
                  <a:cxn ang="0">
                    <a:pos x="18" y="14"/>
                  </a:cxn>
                  <a:cxn ang="0">
                    <a:pos x="18" y="14"/>
                  </a:cxn>
                  <a:cxn ang="0">
                    <a:pos x="18" y="10"/>
                  </a:cxn>
                  <a:cxn ang="0">
                    <a:pos x="18" y="6"/>
                  </a:cxn>
                  <a:cxn ang="0">
                    <a:pos x="14" y="2"/>
                  </a:cxn>
                  <a:cxn ang="0">
                    <a:pos x="12" y="2"/>
                  </a:cxn>
                  <a:cxn ang="0">
                    <a:pos x="12" y="2"/>
                  </a:cxn>
                  <a:cxn ang="0">
                    <a:pos x="8" y="0"/>
                  </a:cxn>
                </a:cxnLst>
                <a:rect l="0" t="0" r="r" b="b"/>
                <a:pathLst>
                  <a:path w="18" h="20">
                    <a:moveTo>
                      <a:pt x="8" y="0"/>
                    </a:moveTo>
                    <a:lnTo>
                      <a:pt x="8" y="0"/>
                    </a:lnTo>
                    <a:lnTo>
                      <a:pt x="4" y="2"/>
                    </a:lnTo>
                    <a:lnTo>
                      <a:pt x="0" y="8"/>
                    </a:lnTo>
                    <a:lnTo>
                      <a:pt x="0" y="8"/>
                    </a:lnTo>
                    <a:lnTo>
                      <a:pt x="0" y="12"/>
                    </a:lnTo>
                    <a:lnTo>
                      <a:pt x="0" y="16"/>
                    </a:lnTo>
                    <a:lnTo>
                      <a:pt x="4" y="18"/>
                    </a:lnTo>
                    <a:lnTo>
                      <a:pt x="6" y="20"/>
                    </a:lnTo>
                    <a:lnTo>
                      <a:pt x="6" y="20"/>
                    </a:lnTo>
                    <a:lnTo>
                      <a:pt x="8" y="20"/>
                    </a:lnTo>
                    <a:lnTo>
                      <a:pt x="8" y="20"/>
                    </a:lnTo>
                    <a:lnTo>
                      <a:pt x="14" y="18"/>
                    </a:lnTo>
                    <a:lnTo>
                      <a:pt x="18" y="14"/>
                    </a:lnTo>
                    <a:lnTo>
                      <a:pt x="18" y="14"/>
                    </a:lnTo>
                    <a:lnTo>
                      <a:pt x="18" y="10"/>
                    </a:lnTo>
                    <a:lnTo>
                      <a:pt x="18" y="6"/>
                    </a:lnTo>
                    <a:lnTo>
                      <a:pt x="14" y="2"/>
                    </a:lnTo>
                    <a:lnTo>
                      <a:pt x="12" y="2"/>
                    </a:lnTo>
                    <a:lnTo>
                      <a:pt x="12"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3" name="Freeform 432"/>
              <p:cNvSpPr>
                <a:spLocks/>
              </p:cNvSpPr>
              <p:nvPr/>
            </p:nvSpPr>
            <p:spPr bwMode="auto">
              <a:xfrm>
                <a:off x="6264275" y="4616450"/>
                <a:ext cx="28575" cy="31750"/>
              </a:xfrm>
              <a:custGeom>
                <a:avLst/>
                <a:gdLst/>
                <a:ahLst/>
                <a:cxnLst>
                  <a:cxn ang="0">
                    <a:pos x="8" y="0"/>
                  </a:cxn>
                  <a:cxn ang="0">
                    <a:pos x="8" y="0"/>
                  </a:cxn>
                  <a:cxn ang="0">
                    <a:pos x="4" y="2"/>
                  </a:cxn>
                  <a:cxn ang="0">
                    <a:pos x="0" y="8"/>
                  </a:cxn>
                  <a:cxn ang="0">
                    <a:pos x="0" y="8"/>
                  </a:cxn>
                  <a:cxn ang="0">
                    <a:pos x="0" y="12"/>
                  </a:cxn>
                  <a:cxn ang="0">
                    <a:pos x="0" y="16"/>
                  </a:cxn>
                  <a:cxn ang="0">
                    <a:pos x="4" y="18"/>
                  </a:cxn>
                  <a:cxn ang="0">
                    <a:pos x="6" y="20"/>
                  </a:cxn>
                  <a:cxn ang="0">
                    <a:pos x="6" y="20"/>
                  </a:cxn>
                  <a:cxn ang="0">
                    <a:pos x="8" y="20"/>
                  </a:cxn>
                  <a:cxn ang="0">
                    <a:pos x="8" y="20"/>
                  </a:cxn>
                  <a:cxn ang="0">
                    <a:pos x="14" y="18"/>
                  </a:cxn>
                  <a:cxn ang="0">
                    <a:pos x="18" y="14"/>
                  </a:cxn>
                  <a:cxn ang="0">
                    <a:pos x="18" y="14"/>
                  </a:cxn>
                  <a:cxn ang="0">
                    <a:pos x="18" y="10"/>
                  </a:cxn>
                  <a:cxn ang="0">
                    <a:pos x="18" y="6"/>
                  </a:cxn>
                  <a:cxn ang="0">
                    <a:pos x="14" y="2"/>
                  </a:cxn>
                  <a:cxn ang="0">
                    <a:pos x="12" y="2"/>
                  </a:cxn>
                  <a:cxn ang="0">
                    <a:pos x="12" y="2"/>
                  </a:cxn>
                  <a:cxn ang="0">
                    <a:pos x="8" y="0"/>
                  </a:cxn>
                </a:cxnLst>
                <a:rect l="0" t="0" r="r" b="b"/>
                <a:pathLst>
                  <a:path w="18" h="20">
                    <a:moveTo>
                      <a:pt x="8" y="0"/>
                    </a:moveTo>
                    <a:lnTo>
                      <a:pt x="8" y="0"/>
                    </a:lnTo>
                    <a:lnTo>
                      <a:pt x="4" y="2"/>
                    </a:lnTo>
                    <a:lnTo>
                      <a:pt x="0" y="8"/>
                    </a:lnTo>
                    <a:lnTo>
                      <a:pt x="0" y="8"/>
                    </a:lnTo>
                    <a:lnTo>
                      <a:pt x="0" y="12"/>
                    </a:lnTo>
                    <a:lnTo>
                      <a:pt x="0" y="16"/>
                    </a:lnTo>
                    <a:lnTo>
                      <a:pt x="4" y="18"/>
                    </a:lnTo>
                    <a:lnTo>
                      <a:pt x="6" y="20"/>
                    </a:lnTo>
                    <a:lnTo>
                      <a:pt x="6" y="20"/>
                    </a:lnTo>
                    <a:lnTo>
                      <a:pt x="8" y="20"/>
                    </a:lnTo>
                    <a:lnTo>
                      <a:pt x="8" y="20"/>
                    </a:lnTo>
                    <a:lnTo>
                      <a:pt x="14" y="18"/>
                    </a:lnTo>
                    <a:lnTo>
                      <a:pt x="18" y="14"/>
                    </a:lnTo>
                    <a:lnTo>
                      <a:pt x="18" y="14"/>
                    </a:lnTo>
                    <a:lnTo>
                      <a:pt x="18" y="10"/>
                    </a:lnTo>
                    <a:lnTo>
                      <a:pt x="18" y="6"/>
                    </a:lnTo>
                    <a:lnTo>
                      <a:pt x="14" y="2"/>
                    </a:lnTo>
                    <a:lnTo>
                      <a:pt x="12" y="2"/>
                    </a:lnTo>
                    <a:lnTo>
                      <a:pt x="12"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4" name="Freeform 433"/>
              <p:cNvSpPr>
                <a:spLocks/>
              </p:cNvSpPr>
              <p:nvPr/>
            </p:nvSpPr>
            <p:spPr bwMode="auto">
              <a:xfrm>
                <a:off x="6245225" y="4549775"/>
                <a:ext cx="28575" cy="28575"/>
              </a:xfrm>
              <a:custGeom>
                <a:avLst/>
                <a:gdLst/>
                <a:ahLst/>
                <a:cxnLst>
                  <a:cxn ang="0">
                    <a:pos x="10" y="0"/>
                  </a:cxn>
                  <a:cxn ang="0">
                    <a:pos x="10" y="0"/>
                  </a:cxn>
                  <a:cxn ang="0">
                    <a:pos x="4" y="2"/>
                  </a:cxn>
                  <a:cxn ang="0">
                    <a:pos x="2" y="8"/>
                  </a:cxn>
                  <a:cxn ang="0">
                    <a:pos x="2" y="8"/>
                  </a:cxn>
                  <a:cxn ang="0">
                    <a:pos x="0" y="10"/>
                  </a:cxn>
                  <a:cxn ang="0">
                    <a:pos x="2" y="14"/>
                  </a:cxn>
                  <a:cxn ang="0">
                    <a:pos x="4" y="16"/>
                  </a:cxn>
                  <a:cxn ang="0">
                    <a:pos x="8" y="18"/>
                  </a:cxn>
                  <a:cxn ang="0">
                    <a:pos x="8" y="18"/>
                  </a:cxn>
                  <a:cxn ang="0">
                    <a:pos x="10" y="18"/>
                  </a:cxn>
                  <a:cxn ang="0">
                    <a:pos x="10" y="18"/>
                  </a:cxn>
                  <a:cxn ang="0">
                    <a:pos x="14" y="16"/>
                  </a:cxn>
                  <a:cxn ang="0">
                    <a:pos x="18" y="12"/>
                  </a:cxn>
                  <a:cxn ang="0">
                    <a:pos x="18" y="12"/>
                  </a:cxn>
                  <a:cxn ang="0">
                    <a:pos x="18" y="8"/>
                  </a:cxn>
                  <a:cxn ang="0">
                    <a:pos x="16" y="4"/>
                  </a:cxn>
                  <a:cxn ang="0">
                    <a:pos x="14" y="2"/>
                  </a:cxn>
                  <a:cxn ang="0">
                    <a:pos x="12" y="0"/>
                  </a:cxn>
                  <a:cxn ang="0">
                    <a:pos x="12" y="0"/>
                  </a:cxn>
                  <a:cxn ang="0">
                    <a:pos x="10" y="0"/>
                  </a:cxn>
                </a:cxnLst>
                <a:rect l="0" t="0" r="r" b="b"/>
                <a:pathLst>
                  <a:path w="18" h="18">
                    <a:moveTo>
                      <a:pt x="10" y="0"/>
                    </a:moveTo>
                    <a:lnTo>
                      <a:pt x="10" y="0"/>
                    </a:lnTo>
                    <a:lnTo>
                      <a:pt x="4" y="2"/>
                    </a:lnTo>
                    <a:lnTo>
                      <a:pt x="2" y="8"/>
                    </a:lnTo>
                    <a:lnTo>
                      <a:pt x="2" y="8"/>
                    </a:lnTo>
                    <a:lnTo>
                      <a:pt x="0" y="10"/>
                    </a:lnTo>
                    <a:lnTo>
                      <a:pt x="2" y="14"/>
                    </a:lnTo>
                    <a:lnTo>
                      <a:pt x="4" y="16"/>
                    </a:lnTo>
                    <a:lnTo>
                      <a:pt x="8" y="18"/>
                    </a:lnTo>
                    <a:lnTo>
                      <a:pt x="8" y="18"/>
                    </a:lnTo>
                    <a:lnTo>
                      <a:pt x="10" y="18"/>
                    </a:lnTo>
                    <a:lnTo>
                      <a:pt x="10" y="18"/>
                    </a:lnTo>
                    <a:lnTo>
                      <a:pt x="14" y="16"/>
                    </a:lnTo>
                    <a:lnTo>
                      <a:pt x="18" y="12"/>
                    </a:lnTo>
                    <a:lnTo>
                      <a:pt x="18" y="12"/>
                    </a:lnTo>
                    <a:lnTo>
                      <a:pt x="18" y="8"/>
                    </a:lnTo>
                    <a:lnTo>
                      <a:pt x="16" y="4"/>
                    </a:lnTo>
                    <a:lnTo>
                      <a:pt x="14" y="2"/>
                    </a:lnTo>
                    <a:lnTo>
                      <a:pt x="12" y="0"/>
                    </a:lnTo>
                    <a:lnTo>
                      <a:pt x="12"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5" name="Freeform 434"/>
              <p:cNvSpPr>
                <a:spLocks/>
              </p:cNvSpPr>
              <p:nvPr/>
            </p:nvSpPr>
            <p:spPr bwMode="auto">
              <a:xfrm>
                <a:off x="6245225" y="4549775"/>
                <a:ext cx="28575" cy="28575"/>
              </a:xfrm>
              <a:custGeom>
                <a:avLst/>
                <a:gdLst/>
                <a:ahLst/>
                <a:cxnLst>
                  <a:cxn ang="0">
                    <a:pos x="10" y="0"/>
                  </a:cxn>
                  <a:cxn ang="0">
                    <a:pos x="10" y="0"/>
                  </a:cxn>
                  <a:cxn ang="0">
                    <a:pos x="4" y="2"/>
                  </a:cxn>
                  <a:cxn ang="0">
                    <a:pos x="2" y="8"/>
                  </a:cxn>
                  <a:cxn ang="0">
                    <a:pos x="2" y="8"/>
                  </a:cxn>
                  <a:cxn ang="0">
                    <a:pos x="0" y="10"/>
                  </a:cxn>
                  <a:cxn ang="0">
                    <a:pos x="2" y="14"/>
                  </a:cxn>
                  <a:cxn ang="0">
                    <a:pos x="4" y="16"/>
                  </a:cxn>
                  <a:cxn ang="0">
                    <a:pos x="8" y="18"/>
                  </a:cxn>
                  <a:cxn ang="0">
                    <a:pos x="8" y="18"/>
                  </a:cxn>
                  <a:cxn ang="0">
                    <a:pos x="10" y="18"/>
                  </a:cxn>
                  <a:cxn ang="0">
                    <a:pos x="10" y="18"/>
                  </a:cxn>
                  <a:cxn ang="0">
                    <a:pos x="14" y="16"/>
                  </a:cxn>
                  <a:cxn ang="0">
                    <a:pos x="18" y="12"/>
                  </a:cxn>
                  <a:cxn ang="0">
                    <a:pos x="18" y="12"/>
                  </a:cxn>
                  <a:cxn ang="0">
                    <a:pos x="18" y="8"/>
                  </a:cxn>
                  <a:cxn ang="0">
                    <a:pos x="16" y="4"/>
                  </a:cxn>
                  <a:cxn ang="0">
                    <a:pos x="14" y="2"/>
                  </a:cxn>
                  <a:cxn ang="0">
                    <a:pos x="12" y="0"/>
                  </a:cxn>
                  <a:cxn ang="0">
                    <a:pos x="12" y="0"/>
                  </a:cxn>
                  <a:cxn ang="0">
                    <a:pos x="10" y="0"/>
                  </a:cxn>
                </a:cxnLst>
                <a:rect l="0" t="0" r="r" b="b"/>
                <a:pathLst>
                  <a:path w="18" h="18">
                    <a:moveTo>
                      <a:pt x="10" y="0"/>
                    </a:moveTo>
                    <a:lnTo>
                      <a:pt x="10" y="0"/>
                    </a:lnTo>
                    <a:lnTo>
                      <a:pt x="4" y="2"/>
                    </a:lnTo>
                    <a:lnTo>
                      <a:pt x="2" y="8"/>
                    </a:lnTo>
                    <a:lnTo>
                      <a:pt x="2" y="8"/>
                    </a:lnTo>
                    <a:lnTo>
                      <a:pt x="0" y="10"/>
                    </a:lnTo>
                    <a:lnTo>
                      <a:pt x="2" y="14"/>
                    </a:lnTo>
                    <a:lnTo>
                      <a:pt x="4" y="16"/>
                    </a:lnTo>
                    <a:lnTo>
                      <a:pt x="8" y="18"/>
                    </a:lnTo>
                    <a:lnTo>
                      <a:pt x="8" y="18"/>
                    </a:lnTo>
                    <a:lnTo>
                      <a:pt x="10" y="18"/>
                    </a:lnTo>
                    <a:lnTo>
                      <a:pt x="10" y="18"/>
                    </a:lnTo>
                    <a:lnTo>
                      <a:pt x="14" y="16"/>
                    </a:lnTo>
                    <a:lnTo>
                      <a:pt x="18" y="12"/>
                    </a:lnTo>
                    <a:lnTo>
                      <a:pt x="18" y="12"/>
                    </a:lnTo>
                    <a:lnTo>
                      <a:pt x="18" y="8"/>
                    </a:lnTo>
                    <a:lnTo>
                      <a:pt x="16" y="4"/>
                    </a:lnTo>
                    <a:lnTo>
                      <a:pt x="14" y="2"/>
                    </a:lnTo>
                    <a:lnTo>
                      <a:pt x="12" y="0"/>
                    </a:lnTo>
                    <a:lnTo>
                      <a:pt x="12"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6" name="Freeform 435"/>
              <p:cNvSpPr>
                <a:spLocks/>
              </p:cNvSpPr>
              <p:nvPr/>
            </p:nvSpPr>
            <p:spPr bwMode="auto">
              <a:xfrm>
                <a:off x="6216650" y="4486275"/>
                <a:ext cx="25400" cy="25400"/>
              </a:xfrm>
              <a:custGeom>
                <a:avLst/>
                <a:gdLst/>
                <a:ahLst/>
                <a:cxnLst>
                  <a:cxn ang="0">
                    <a:pos x="8" y="0"/>
                  </a:cxn>
                  <a:cxn ang="0">
                    <a:pos x="8" y="0"/>
                  </a:cxn>
                  <a:cxn ang="0">
                    <a:pos x="4" y="2"/>
                  </a:cxn>
                  <a:cxn ang="0">
                    <a:pos x="0" y="6"/>
                  </a:cxn>
                  <a:cxn ang="0">
                    <a:pos x="0" y="6"/>
                  </a:cxn>
                  <a:cxn ang="0">
                    <a:pos x="0" y="10"/>
                  </a:cxn>
                  <a:cxn ang="0">
                    <a:pos x="2" y="12"/>
                  </a:cxn>
                  <a:cxn ang="0">
                    <a:pos x="4" y="14"/>
                  </a:cxn>
                  <a:cxn ang="0">
                    <a:pos x="6" y="16"/>
                  </a:cxn>
                  <a:cxn ang="0">
                    <a:pos x="6" y="16"/>
                  </a:cxn>
                  <a:cxn ang="0">
                    <a:pos x="8" y="16"/>
                  </a:cxn>
                  <a:cxn ang="0">
                    <a:pos x="8" y="16"/>
                  </a:cxn>
                  <a:cxn ang="0">
                    <a:pos x="14" y="14"/>
                  </a:cxn>
                  <a:cxn ang="0">
                    <a:pos x="16" y="10"/>
                  </a:cxn>
                  <a:cxn ang="0">
                    <a:pos x="16" y="10"/>
                  </a:cxn>
                  <a:cxn ang="0">
                    <a:pos x="16" y="8"/>
                  </a:cxn>
                  <a:cxn ang="0">
                    <a:pos x="16" y="4"/>
                  </a:cxn>
                  <a:cxn ang="0">
                    <a:pos x="14" y="2"/>
                  </a:cxn>
                  <a:cxn ang="0">
                    <a:pos x="10" y="2"/>
                  </a:cxn>
                  <a:cxn ang="0">
                    <a:pos x="10" y="2"/>
                  </a:cxn>
                  <a:cxn ang="0">
                    <a:pos x="8" y="0"/>
                  </a:cxn>
                </a:cxnLst>
                <a:rect l="0" t="0" r="r" b="b"/>
                <a:pathLst>
                  <a:path w="16" h="16">
                    <a:moveTo>
                      <a:pt x="8" y="0"/>
                    </a:moveTo>
                    <a:lnTo>
                      <a:pt x="8" y="0"/>
                    </a:lnTo>
                    <a:lnTo>
                      <a:pt x="4" y="2"/>
                    </a:lnTo>
                    <a:lnTo>
                      <a:pt x="0" y="6"/>
                    </a:lnTo>
                    <a:lnTo>
                      <a:pt x="0" y="6"/>
                    </a:lnTo>
                    <a:lnTo>
                      <a:pt x="0" y="10"/>
                    </a:lnTo>
                    <a:lnTo>
                      <a:pt x="2" y="12"/>
                    </a:lnTo>
                    <a:lnTo>
                      <a:pt x="4" y="14"/>
                    </a:lnTo>
                    <a:lnTo>
                      <a:pt x="6" y="16"/>
                    </a:lnTo>
                    <a:lnTo>
                      <a:pt x="6" y="16"/>
                    </a:lnTo>
                    <a:lnTo>
                      <a:pt x="8" y="16"/>
                    </a:lnTo>
                    <a:lnTo>
                      <a:pt x="8" y="16"/>
                    </a:lnTo>
                    <a:lnTo>
                      <a:pt x="14" y="14"/>
                    </a:lnTo>
                    <a:lnTo>
                      <a:pt x="16" y="10"/>
                    </a:lnTo>
                    <a:lnTo>
                      <a:pt x="16" y="10"/>
                    </a:lnTo>
                    <a:lnTo>
                      <a:pt x="16" y="8"/>
                    </a:lnTo>
                    <a:lnTo>
                      <a:pt x="16" y="4"/>
                    </a:lnTo>
                    <a:lnTo>
                      <a:pt x="14" y="2"/>
                    </a:lnTo>
                    <a:lnTo>
                      <a:pt x="10" y="2"/>
                    </a:lnTo>
                    <a:lnTo>
                      <a:pt x="10"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7" name="Freeform 436"/>
              <p:cNvSpPr>
                <a:spLocks/>
              </p:cNvSpPr>
              <p:nvPr/>
            </p:nvSpPr>
            <p:spPr bwMode="auto">
              <a:xfrm>
                <a:off x="6216650" y="4486275"/>
                <a:ext cx="25400" cy="25400"/>
              </a:xfrm>
              <a:custGeom>
                <a:avLst/>
                <a:gdLst/>
                <a:ahLst/>
                <a:cxnLst>
                  <a:cxn ang="0">
                    <a:pos x="8" y="0"/>
                  </a:cxn>
                  <a:cxn ang="0">
                    <a:pos x="8" y="0"/>
                  </a:cxn>
                  <a:cxn ang="0">
                    <a:pos x="4" y="2"/>
                  </a:cxn>
                  <a:cxn ang="0">
                    <a:pos x="0" y="6"/>
                  </a:cxn>
                  <a:cxn ang="0">
                    <a:pos x="0" y="6"/>
                  </a:cxn>
                  <a:cxn ang="0">
                    <a:pos x="0" y="10"/>
                  </a:cxn>
                  <a:cxn ang="0">
                    <a:pos x="2" y="12"/>
                  </a:cxn>
                  <a:cxn ang="0">
                    <a:pos x="4" y="14"/>
                  </a:cxn>
                  <a:cxn ang="0">
                    <a:pos x="6" y="16"/>
                  </a:cxn>
                  <a:cxn ang="0">
                    <a:pos x="6" y="16"/>
                  </a:cxn>
                  <a:cxn ang="0">
                    <a:pos x="8" y="16"/>
                  </a:cxn>
                  <a:cxn ang="0">
                    <a:pos x="8" y="16"/>
                  </a:cxn>
                  <a:cxn ang="0">
                    <a:pos x="14" y="14"/>
                  </a:cxn>
                  <a:cxn ang="0">
                    <a:pos x="16" y="10"/>
                  </a:cxn>
                  <a:cxn ang="0">
                    <a:pos x="16" y="10"/>
                  </a:cxn>
                  <a:cxn ang="0">
                    <a:pos x="16" y="8"/>
                  </a:cxn>
                  <a:cxn ang="0">
                    <a:pos x="16" y="4"/>
                  </a:cxn>
                  <a:cxn ang="0">
                    <a:pos x="14" y="2"/>
                  </a:cxn>
                  <a:cxn ang="0">
                    <a:pos x="10" y="2"/>
                  </a:cxn>
                  <a:cxn ang="0">
                    <a:pos x="10" y="2"/>
                  </a:cxn>
                  <a:cxn ang="0">
                    <a:pos x="8" y="0"/>
                  </a:cxn>
                </a:cxnLst>
                <a:rect l="0" t="0" r="r" b="b"/>
                <a:pathLst>
                  <a:path w="16" h="16">
                    <a:moveTo>
                      <a:pt x="8" y="0"/>
                    </a:moveTo>
                    <a:lnTo>
                      <a:pt x="8" y="0"/>
                    </a:lnTo>
                    <a:lnTo>
                      <a:pt x="4" y="2"/>
                    </a:lnTo>
                    <a:lnTo>
                      <a:pt x="0" y="6"/>
                    </a:lnTo>
                    <a:lnTo>
                      <a:pt x="0" y="6"/>
                    </a:lnTo>
                    <a:lnTo>
                      <a:pt x="0" y="10"/>
                    </a:lnTo>
                    <a:lnTo>
                      <a:pt x="2" y="12"/>
                    </a:lnTo>
                    <a:lnTo>
                      <a:pt x="4" y="14"/>
                    </a:lnTo>
                    <a:lnTo>
                      <a:pt x="6" y="16"/>
                    </a:lnTo>
                    <a:lnTo>
                      <a:pt x="6" y="16"/>
                    </a:lnTo>
                    <a:lnTo>
                      <a:pt x="8" y="16"/>
                    </a:lnTo>
                    <a:lnTo>
                      <a:pt x="8" y="16"/>
                    </a:lnTo>
                    <a:lnTo>
                      <a:pt x="14" y="14"/>
                    </a:lnTo>
                    <a:lnTo>
                      <a:pt x="16" y="10"/>
                    </a:lnTo>
                    <a:lnTo>
                      <a:pt x="16" y="10"/>
                    </a:lnTo>
                    <a:lnTo>
                      <a:pt x="16" y="8"/>
                    </a:lnTo>
                    <a:lnTo>
                      <a:pt x="16" y="4"/>
                    </a:lnTo>
                    <a:lnTo>
                      <a:pt x="14" y="2"/>
                    </a:lnTo>
                    <a:lnTo>
                      <a:pt x="10" y="2"/>
                    </a:lnTo>
                    <a:lnTo>
                      <a:pt x="10"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8" name="Freeform 437"/>
              <p:cNvSpPr>
                <a:spLocks/>
              </p:cNvSpPr>
              <p:nvPr/>
            </p:nvSpPr>
            <p:spPr bwMode="auto">
              <a:xfrm>
                <a:off x="6178550" y="4429125"/>
                <a:ext cx="22225" cy="25400"/>
              </a:xfrm>
              <a:custGeom>
                <a:avLst/>
                <a:gdLst/>
                <a:ahLst/>
                <a:cxnLst>
                  <a:cxn ang="0">
                    <a:pos x="6" y="0"/>
                  </a:cxn>
                  <a:cxn ang="0">
                    <a:pos x="6" y="0"/>
                  </a:cxn>
                  <a:cxn ang="0">
                    <a:pos x="2" y="2"/>
                  </a:cxn>
                  <a:cxn ang="0">
                    <a:pos x="0" y="6"/>
                  </a:cxn>
                  <a:cxn ang="0">
                    <a:pos x="0" y="6"/>
                  </a:cxn>
                  <a:cxn ang="0">
                    <a:pos x="0" y="12"/>
                  </a:cxn>
                  <a:cxn ang="0">
                    <a:pos x="4" y="14"/>
                  </a:cxn>
                  <a:cxn ang="0">
                    <a:pos x="4" y="14"/>
                  </a:cxn>
                  <a:cxn ang="0">
                    <a:pos x="6" y="16"/>
                  </a:cxn>
                  <a:cxn ang="0">
                    <a:pos x="6" y="16"/>
                  </a:cxn>
                  <a:cxn ang="0">
                    <a:pos x="12" y="14"/>
                  </a:cxn>
                  <a:cxn ang="0">
                    <a:pos x="14" y="10"/>
                  </a:cxn>
                  <a:cxn ang="0">
                    <a:pos x="14" y="10"/>
                  </a:cxn>
                  <a:cxn ang="0">
                    <a:pos x="12" y="4"/>
                  </a:cxn>
                  <a:cxn ang="0">
                    <a:pos x="8" y="2"/>
                  </a:cxn>
                  <a:cxn ang="0">
                    <a:pos x="8" y="2"/>
                  </a:cxn>
                  <a:cxn ang="0">
                    <a:pos x="6" y="0"/>
                  </a:cxn>
                </a:cxnLst>
                <a:rect l="0" t="0" r="r" b="b"/>
                <a:pathLst>
                  <a:path w="14" h="16">
                    <a:moveTo>
                      <a:pt x="6" y="0"/>
                    </a:moveTo>
                    <a:lnTo>
                      <a:pt x="6" y="0"/>
                    </a:lnTo>
                    <a:lnTo>
                      <a:pt x="2" y="2"/>
                    </a:lnTo>
                    <a:lnTo>
                      <a:pt x="0" y="6"/>
                    </a:lnTo>
                    <a:lnTo>
                      <a:pt x="0" y="6"/>
                    </a:lnTo>
                    <a:lnTo>
                      <a:pt x="0" y="12"/>
                    </a:lnTo>
                    <a:lnTo>
                      <a:pt x="4" y="14"/>
                    </a:lnTo>
                    <a:lnTo>
                      <a:pt x="4" y="14"/>
                    </a:lnTo>
                    <a:lnTo>
                      <a:pt x="6" y="16"/>
                    </a:lnTo>
                    <a:lnTo>
                      <a:pt x="6" y="16"/>
                    </a:lnTo>
                    <a:lnTo>
                      <a:pt x="12" y="14"/>
                    </a:lnTo>
                    <a:lnTo>
                      <a:pt x="14" y="10"/>
                    </a:lnTo>
                    <a:lnTo>
                      <a:pt x="14" y="10"/>
                    </a:lnTo>
                    <a:lnTo>
                      <a:pt x="12" y="4"/>
                    </a:lnTo>
                    <a:lnTo>
                      <a:pt x="8" y="2"/>
                    </a:lnTo>
                    <a:lnTo>
                      <a:pt x="8"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39" name="Freeform 438"/>
              <p:cNvSpPr>
                <a:spLocks/>
              </p:cNvSpPr>
              <p:nvPr/>
            </p:nvSpPr>
            <p:spPr bwMode="auto">
              <a:xfrm>
                <a:off x="6178550" y="4429125"/>
                <a:ext cx="22225" cy="25400"/>
              </a:xfrm>
              <a:custGeom>
                <a:avLst/>
                <a:gdLst/>
                <a:ahLst/>
                <a:cxnLst>
                  <a:cxn ang="0">
                    <a:pos x="6" y="0"/>
                  </a:cxn>
                  <a:cxn ang="0">
                    <a:pos x="6" y="0"/>
                  </a:cxn>
                  <a:cxn ang="0">
                    <a:pos x="2" y="2"/>
                  </a:cxn>
                  <a:cxn ang="0">
                    <a:pos x="0" y="6"/>
                  </a:cxn>
                  <a:cxn ang="0">
                    <a:pos x="0" y="6"/>
                  </a:cxn>
                  <a:cxn ang="0">
                    <a:pos x="0" y="12"/>
                  </a:cxn>
                  <a:cxn ang="0">
                    <a:pos x="4" y="14"/>
                  </a:cxn>
                  <a:cxn ang="0">
                    <a:pos x="4" y="14"/>
                  </a:cxn>
                  <a:cxn ang="0">
                    <a:pos x="6" y="16"/>
                  </a:cxn>
                  <a:cxn ang="0">
                    <a:pos x="6" y="16"/>
                  </a:cxn>
                  <a:cxn ang="0">
                    <a:pos x="12" y="14"/>
                  </a:cxn>
                  <a:cxn ang="0">
                    <a:pos x="14" y="10"/>
                  </a:cxn>
                  <a:cxn ang="0">
                    <a:pos x="14" y="10"/>
                  </a:cxn>
                  <a:cxn ang="0">
                    <a:pos x="12" y="4"/>
                  </a:cxn>
                  <a:cxn ang="0">
                    <a:pos x="8" y="2"/>
                  </a:cxn>
                  <a:cxn ang="0">
                    <a:pos x="8" y="2"/>
                  </a:cxn>
                  <a:cxn ang="0">
                    <a:pos x="6" y="0"/>
                  </a:cxn>
                </a:cxnLst>
                <a:rect l="0" t="0" r="r" b="b"/>
                <a:pathLst>
                  <a:path w="14" h="16">
                    <a:moveTo>
                      <a:pt x="6" y="0"/>
                    </a:moveTo>
                    <a:lnTo>
                      <a:pt x="6" y="0"/>
                    </a:lnTo>
                    <a:lnTo>
                      <a:pt x="2" y="2"/>
                    </a:lnTo>
                    <a:lnTo>
                      <a:pt x="0" y="6"/>
                    </a:lnTo>
                    <a:lnTo>
                      <a:pt x="0" y="6"/>
                    </a:lnTo>
                    <a:lnTo>
                      <a:pt x="0" y="12"/>
                    </a:lnTo>
                    <a:lnTo>
                      <a:pt x="4" y="14"/>
                    </a:lnTo>
                    <a:lnTo>
                      <a:pt x="4" y="14"/>
                    </a:lnTo>
                    <a:lnTo>
                      <a:pt x="6" y="16"/>
                    </a:lnTo>
                    <a:lnTo>
                      <a:pt x="6" y="16"/>
                    </a:lnTo>
                    <a:lnTo>
                      <a:pt x="12" y="14"/>
                    </a:lnTo>
                    <a:lnTo>
                      <a:pt x="14" y="10"/>
                    </a:lnTo>
                    <a:lnTo>
                      <a:pt x="14" y="10"/>
                    </a:lnTo>
                    <a:lnTo>
                      <a:pt x="12" y="4"/>
                    </a:lnTo>
                    <a:lnTo>
                      <a:pt x="8" y="2"/>
                    </a:lnTo>
                    <a:lnTo>
                      <a:pt x="8"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0" name="Freeform 439"/>
              <p:cNvSpPr>
                <a:spLocks/>
              </p:cNvSpPr>
              <p:nvPr/>
            </p:nvSpPr>
            <p:spPr bwMode="auto">
              <a:xfrm>
                <a:off x="6130925" y="4381500"/>
                <a:ext cx="19050" cy="19050"/>
              </a:xfrm>
              <a:custGeom>
                <a:avLst/>
                <a:gdLst/>
                <a:ahLst/>
                <a:cxnLst>
                  <a:cxn ang="0">
                    <a:pos x="6" y="0"/>
                  </a:cxn>
                  <a:cxn ang="0">
                    <a:pos x="6" y="0"/>
                  </a:cxn>
                  <a:cxn ang="0">
                    <a:pos x="2" y="2"/>
                  </a:cxn>
                  <a:cxn ang="0">
                    <a:pos x="0" y="4"/>
                  </a:cxn>
                  <a:cxn ang="0">
                    <a:pos x="0" y="4"/>
                  </a:cxn>
                  <a:cxn ang="0">
                    <a:pos x="0" y="10"/>
                  </a:cxn>
                  <a:cxn ang="0">
                    <a:pos x="4" y="12"/>
                  </a:cxn>
                  <a:cxn ang="0">
                    <a:pos x="4" y="12"/>
                  </a:cxn>
                  <a:cxn ang="0">
                    <a:pos x="6" y="12"/>
                  </a:cxn>
                  <a:cxn ang="0">
                    <a:pos x="6" y="12"/>
                  </a:cxn>
                  <a:cxn ang="0">
                    <a:pos x="8" y="12"/>
                  </a:cxn>
                  <a:cxn ang="0">
                    <a:pos x="12" y="8"/>
                  </a:cxn>
                  <a:cxn ang="0">
                    <a:pos x="12" y="8"/>
                  </a:cxn>
                  <a:cxn ang="0">
                    <a:pos x="10" y="4"/>
                  </a:cxn>
                  <a:cxn ang="0">
                    <a:pos x="6" y="0"/>
                  </a:cxn>
                  <a:cxn ang="0">
                    <a:pos x="6" y="0"/>
                  </a:cxn>
                  <a:cxn ang="0">
                    <a:pos x="6" y="0"/>
                  </a:cxn>
                </a:cxnLst>
                <a:rect l="0" t="0" r="r" b="b"/>
                <a:pathLst>
                  <a:path w="12" h="12">
                    <a:moveTo>
                      <a:pt x="6" y="0"/>
                    </a:moveTo>
                    <a:lnTo>
                      <a:pt x="6" y="0"/>
                    </a:lnTo>
                    <a:lnTo>
                      <a:pt x="2" y="2"/>
                    </a:lnTo>
                    <a:lnTo>
                      <a:pt x="0" y="4"/>
                    </a:lnTo>
                    <a:lnTo>
                      <a:pt x="0" y="4"/>
                    </a:lnTo>
                    <a:lnTo>
                      <a:pt x="0" y="10"/>
                    </a:lnTo>
                    <a:lnTo>
                      <a:pt x="4" y="12"/>
                    </a:lnTo>
                    <a:lnTo>
                      <a:pt x="4" y="12"/>
                    </a:lnTo>
                    <a:lnTo>
                      <a:pt x="6" y="12"/>
                    </a:lnTo>
                    <a:lnTo>
                      <a:pt x="6" y="12"/>
                    </a:lnTo>
                    <a:lnTo>
                      <a:pt x="8" y="12"/>
                    </a:lnTo>
                    <a:lnTo>
                      <a:pt x="12" y="8"/>
                    </a:lnTo>
                    <a:lnTo>
                      <a:pt x="12" y="8"/>
                    </a:lnTo>
                    <a:lnTo>
                      <a:pt x="10" y="4"/>
                    </a:lnTo>
                    <a:lnTo>
                      <a:pt x="6" y="0"/>
                    </a:lnTo>
                    <a:lnTo>
                      <a:pt x="6"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1" name="Freeform 440"/>
              <p:cNvSpPr>
                <a:spLocks/>
              </p:cNvSpPr>
              <p:nvPr/>
            </p:nvSpPr>
            <p:spPr bwMode="auto">
              <a:xfrm>
                <a:off x="6130925" y="4381500"/>
                <a:ext cx="19050" cy="19050"/>
              </a:xfrm>
              <a:custGeom>
                <a:avLst/>
                <a:gdLst/>
                <a:ahLst/>
                <a:cxnLst>
                  <a:cxn ang="0">
                    <a:pos x="6" y="0"/>
                  </a:cxn>
                  <a:cxn ang="0">
                    <a:pos x="6" y="0"/>
                  </a:cxn>
                  <a:cxn ang="0">
                    <a:pos x="2" y="2"/>
                  </a:cxn>
                  <a:cxn ang="0">
                    <a:pos x="0" y="4"/>
                  </a:cxn>
                  <a:cxn ang="0">
                    <a:pos x="0" y="4"/>
                  </a:cxn>
                  <a:cxn ang="0">
                    <a:pos x="0" y="10"/>
                  </a:cxn>
                  <a:cxn ang="0">
                    <a:pos x="4" y="12"/>
                  </a:cxn>
                  <a:cxn ang="0">
                    <a:pos x="4" y="12"/>
                  </a:cxn>
                  <a:cxn ang="0">
                    <a:pos x="6" y="12"/>
                  </a:cxn>
                  <a:cxn ang="0">
                    <a:pos x="6" y="12"/>
                  </a:cxn>
                  <a:cxn ang="0">
                    <a:pos x="8" y="12"/>
                  </a:cxn>
                  <a:cxn ang="0">
                    <a:pos x="12" y="8"/>
                  </a:cxn>
                  <a:cxn ang="0">
                    <a:pos x="12" y="8"/>
                  </a:cxn>
                  <a:cxn ang="0">
                    <a:pos x="10" y="4"/>
                  </a:cxn>
                  <a:cxn ang="0">
                    <a:pos x="6" y="0"/>
                  </a:cxn>
                  <a:cxn ang="0">
                    <a:pos x="6" y="0"/>
                  </a:cxn>
                  <a:cxn ang="0">
                    <a:pos x="6" y="0"/>
                  </a:cxn>
                </a:cxnLst>
                <a:rect l="0" t="0" r="r" b="b"/>
                <a:pathLst>
                  <a:path w="12" h="12">
                    <a:moveTo>
                      <a:pt x="6" y="0"/>
                    </a:moveTo>
                    <a:lnTo>
                      <a:pt x="6" y="0"/>
                    </a:lnTo>
                    <a:lnTo>
                      <a:pt x="2" y="2"/>
                    </a:lnTo>
                    <a:lnTo>
                      <a:pt x="0" y="4"/>
                    </a:lnTo>
                    <a:lnTo>
                      <a:pt x="0" y="4"/>
                    </a:lnTo>
                    <a:lnTo>
                      <a:pt x="0" y="10"/>
                    </a:lnTo>
                    <a:lnTo>
                      <a:pt x="4" y="12"/>
                    </a:lnTo>
                    <a:lnTo>
                      <a:pt x="4" y="12"/>
                    </a:lnTo>
                    <a:lnTo>
                      <a:pt x="6" y="12"/>
                    </a:lnTo>
                    <a:lnTo>
                      <a:pt x="6" y="12"/>
                    </a:lnTo>
                    <a:lnTo>
                      <a:pt x="8" y="12"/>
                    </a:lnTo>
                    <a:lnTo>
                      <a:pt x="12" y="8"/>
                    </a:lnTo>
                    <a:lnTo>
                      <a:pt x="12" y="8"/>
                    </a:lnTo>
                    <a:lnTo>
                      <a:pt x="10" y="4"/>
                    </a:lnTo>
                    <a:lnTo>
                      <a:pt x="6" y="0"/>
                    </a:lnTo>
                    <a:lnTo>
                      <a:pt x="6"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2" name="Freeform 441"/>
              <p:cNvSpPr>
                <a:spLocks/>
              </p:cNvSpPr>
              <p:nvPr/>
            </p:nvSpPr>
            <p:spPr bwMode="auto">
              <a:xfrm>
                <a:off x="6070600" y="4340225"/>
                <a:ext cx="19050" cy="19050"/>
              </a:xfrm>
              <a:custGeom>
                <a:avLst/>
                <a:gdLst/>
                <a:ahLst/>
                <a:cxnLst>
                  <a:cxn ang="0">
                    <a:pos x="6" y="0"/>
                  </a:cxn>
                  <a:cxn ang="0">
                    <a:pos x="6" y="0"/>
                  </a:cxn>
                  <a:cxn ang="0">
                    <a:pos x="4" y="2"/>
                  </a:cxn>
                  <a:cxn ang="0">
                    <a:pos x="0" y="6"/>
                  </a:cxn>
                  <a:cxn ang="0">
                    <a:pos x="0" y="6"/>
                  </a:cxn>
                  <a:cxn ang="0">
                    <a:pos x="2" y="10"/>
                  </a:cxn>
                  <a:cxn ang="0">
                    <a:pos x="4" y="12"/>
                  </a:cxn>
                  <a:cxn ang="0">
                    <a:pos x="4" y="12"/>
                  </a:cxn>
                  <a:cxn ang="0">
                    <a:pos x="6" y="12"/>
                  </a:cxn>
                  <a:cxn ang="0">
                    <a:pos x="6" y="12"/>
                  </a:cxn>
                  <a:cxn ang="0">
                    <a:pos x="10" y="12"/>
                  </a:cxn>
                  <a:cxn ang="0">
                    <a:pos x="12" y="8"/>
                  </a:cxn>
                  <a:cxn ang="0">
                    <a:pos x="12" y="8"/>
                  </a:cxn>
                  <a:cxn ang="0">
                    <a:pos x="12" y="4"/>
                  </a:cxn>
                  <a:cxn ang="0">
                    <a:pos x="8" y="2"/>
                  </a:cxn>
                  <a:cxn ang="0">
                    <a:pos x="8" y="2"/>
                  </a:cxn>
                  <a:cxn ang="0">
                    <a:pos x="6" y="0"/>
                  </a:cxn>
                </a:cxnLst>
                <a:rect l="0" t="0" r="r" b="b"/>
                <a:pathLst>
                  <a:path w="12" h="12">
                    <a:moveTo>
                      <a:pt x="6" y="0"/>
                    </a:moveTo>
                    <a:lnTo>
                      <a:pt x="6" y="0"/>
                    </a:lnTo>
                    <a:lnTo>
                      <a:pt x="4" y="2"/>
                    </a:lnTo>
                    <a:lnTo>
                      <a:pt x="0" y="6"/>
                    </a:lnTo>
                    <a:lnTo>
                      <a:pt x="0" y="6"/>
                    </a:lnTo>
                    <a:lnTo>
                      <a:pt x="2" y="10"/>
                    </a:lnTo>
                    <a:lnTo>
                      <a:pt x="4" y="12"/>
                    </a:lnTo>
                    <a:lnTo>
                      <a:pt x="4" y="12"/>
                    </a:lnTo>
                    <a:lnTo>
                      <a:pt x="6" y="12"/>
                    </a:lnTo>
                    <a:lnTo>
                      <a:pt x="6" y="12"/>
                    </a:lnTo>
                    <a:lnTo>
                      <a:pt x="10" y="12"/>
                    </a:lnTo>
                    <a:lnTo>
                      <a:pt x="12" y="8"/>
                    </a:lnTo>
                    <a:lnTo>
                      <a:pt x="12" y="8"/>
                    </a:lnTo>
                    <a:lnTo>
                      <a:pt x="12" y="4"/>
                    </a:lnTo>
                    <a:lnTo>
                      <a:pt x="8" y="2"/>
                    </a:lnTo>
                    <a:lnTo>
                      <a:pt x="8"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3" name="Freeform 442"/>
              <p:cNvSpPr>
                <a:spLocks/>
              </p:cNvSpPr>
              <p:nvPr/>
            </p:nvSpPr>
            <p:spPr bwMode="auto">
              <a:xfrm>
                <a:off x="6070600" y="4340225"/>
                <a:ext cx="19050" cy="19050"/>
              </a:xfrm>
              <a:custGeom>
                <a:avLst/>
                <a:gdLst/>
                <a:ahLst/>
                <a:cxnLst>
                  <a:cxn ang="0">
                    <a:pos x="6" y="0"/>
                  </a:cxn>
                  <a:cxn ang="0">
                    <a:pos x="6" y="0"/>
                  </a:cxn>
                  <a:cxn ang="0">
                    <a:pos x="4" y="2"/>
                  </a:cxn>
                  <a:cxn ang="0">
                    <a:pos x="0" y="6"/>
                  </a:cxn>
                  <a:cxn ang="0">
                    <a:pos x="0" y="6"/>
                  </a:cxn>
                  <a:cxn ang="0">
                    <a:pos x="2" y="10"/>
                  </a:cxn>
                  <a:cxn ang="0">
                    <a:pos x="4" y="12"/>
                  </a:cxn>
                  <a:cxn ang="0">
                    <a:pos x="4" y="12"/>
                  </a:cxn>
                  <a:cxn ang="0">
                    <a:pos x="6" y="12"/>
                  </a:cxn>
                  <a:cxn ang="0">
                    <a:pos x="6" y="12"/>
                  </a:cxn>
                  <a:cxn ang="0">
                    <a:pos x="10" y="12"/>
                  </a:cxn>
                  <a:cxn ang="0">
                    <a:pos x="12" y="8"/>
                  </a:cxn>
                  <a:cxn ang="0">
                    <a:pos x="12" y="8"/>
                  </a:cxn>
                  <a:cxn ang="0">
                    <a:pos x="12" y="4"/>
                  </a:cxn>
                  <a:cxn ang="0">
                    <a:pos x="8" y="2"/>
                  </a:cxn>
                  <a:cxn ang="0">
                    <a:pos x="8" y="2"/>
                  </a:cxn>
                  <a:cxn ang="0">
                    <a:pos x="6" y="0"/>
                  </a:cxn>
                </a:cxnLst>
                <a:rect l="0" t="0" r="r" b="b"/>
                <a:pathLst>
                  <a:path w="12" h="12">
                    <a:moveTo>
                      <a:pt x="6" y="0"/>
                    </a:moveTo>
                    <a:lnTo>
                      <a:pt x="6" y="0"/>
                    </a:lnTo>
                    <a:lnTo>
                      <a:pt x="4" y="2"/>
                    </a:lnTo>
                    <a:lnTo>
                      <a:pt x="0" y="6"/>
                    </a:lnTo>
                    <a:lnTo>
                      <a:pt x="0" y="6"/>
                    </a:lnTo>
                    <a:lnTo>
                      <a:pt x="2" y="10"/>
                    </a:lnTo>
                    <a:lnTo>
                      <a:pt x="4" y="12"/>
                    </a:lnTo>
                    <a:lnTo>
                      <a:pt x="4" y="12"/>
                    </a:lnTo>
                    <a:lnTo>
                      <a:pt x="6" y="12"/>
                    </a:lnTo>
                    <a:lnTo>
                      <a:pt x="6" y="12"/>
                    </a:lnTo>
                    <a:lnTo>
                      <a:pt x="10" y="12"/>
                    </a:lnTo>
                    <a:lnTo>
                      <a:pt x="12" y="8"/>
                    </a:lnTo>
                    <a:lnTo>
                      <a:pt x="12" y="8"/>
                    </a:lnTo>
                    <a:lnTo>
                      <a:pt x="12" y="4"/>
                    </a:lnTo>
                    <a:lnTo>
                      <a:pt x="8" y="2"/>
                    </a:lnTo>
                    <a:lnTo>
                      <a:pt x="8"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4" name="Freeform 443"/>
              <p:cNvSpPr>
                <a:spLocks/>
              </p:cNvSpPr>
              <p:nvPr/>
            </p:nvSpPr>
            <p:spPr bwMode="auto">
              <a:xfrm>
                <a:off x="6007100" y="4311650"/>
                <a:ext cx="15875" cy="15875"/>
              </a:xfrm>
              <a:custGeom>
                <a:avLst/>
                <a:gdLst/>
                <a:ahLst/>
                <a:cxnLst>
                  <a:cxn ang="0">
                    <a:pos x="6" y="0"/>
                  </a:cxn>
                  <a:cxn ang="0">
                    <a:pos x="6" y="0"/>
                  </a:cxn>
                  <a:cxn ang="0">
                    <a:pos x="2" y="2"/>
                  </a:cxn>
                  <a:cxn ang="0">
                    <a:pos x="0" y="4"/>
                  </a:cxn>
                  <a:cxn ang="0">
                    <a:pos x="0" y="4"/>
                  </a:cxn>
                  <a:cxn ang="0">
                    <a:pos x="2" y="8"/>
                  </a:cxn>
                  <a:cxn ang="0">
                    <a:pos x="4" y="10"/>
                  </a:cxn>
                  <a:cxn ang="0">
                    <a:pos x="4" y="10"/>
                  </a:cxn>
                  <a:cxn ang="0">
                    <a:pos x="6" y="10"/>
                  </a:cxn>
                  <a:cxn ang="0">
                    <a:pos x="6" y="10"/>
                  </a:cxn>
                  <a:cxn ang="0">
                    <a:pos x="8" y="10"/>
                  </a:cxn>
                  <a:cxn ang="0">
                    <a:pos x="10" y="8"/>
                  </a:cxn>
                  <a:cxn ang="0">
                    <a:pos x="10" y="8"/>
                  </a:cxn>
                  <a:cxn ang="0">
                    <a:pos x="10" y="4"/>
                  </a:cxn>
                  <a:cxn ang="0">
                    <a:pos x="8" y="0"/>
                  </a:cxn>
                  <a:cxn ang="0">
                    <a:pos x="8" y="0"/>
                  </a:cxn>
                  <a:cxn ang="0">
                    <a:pos x="6" y="0"/>
                  </a:cxn>
                </a:cxnLst>
                <a:rect l="0" t="0" r="r" b="b"/>
                <a:pathLst>
                  <a:path w="10" h="10">
                    <a:moveTo>
                      <a:pt x="6" y="0"/>
                    </a:moveTo>
                    <a:lnTo>
                      <a:pt x="6" y="0"/>
                    </a:lnTo>
                    <a:lnTo>
                      <a:pt x="2" y="2"/>
                    </a:lnTo>
                    <a:lnTo>
                      <a:pt x="0" y="4"/>
                    </a:lnTo>
                    <a:lnTo>
                      <a:pt x="0" y="4"/>
                    </a:lnTo>
                    <a:lnTo>
                      <a:pt x="2" y="8"/>
                    </a:lnTo>
                    <a:lnTo>
                      <a:pt x="4" y="10"/>
                    </a:lnTo>
                    <a:lnTo>
                      <a:pt x="4" y="10"/>
                    </a:lnTo>
                    <a:lnTo>
                      <a:pt x="6" y="10"/>
                    </a:lnTo>
                    <a:lnTo>
                      <a:pt x="6" y="10"/>
                    </a:lnTo>
                    <a:lnTo>
                      <a:pt x="8" y="10"/>
                    </a:lnTo>
                    <a:lnTo>
                      <a:pt x="10" y="8"/>
                    </a:lnTo>
                    <a:lnTo>
                      <a:pt x="10" y="8"/>
                    </a:lnTo>
                    <a:lnTo>
                      <a:pt x="10" y="4"/>
                    </a:lnTo>
                    <a:lnTo>
                      <a:pt x="8" y="0"/>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5" name="Freeform 444"/>
              <p:cNvSpPr>
                <a:spLocks/>
              </p:cNvSpPr>
              <p:nvPr/>
            </p:nvSpPr>
            <p:spPr bwMode="auto">
              <a:xfrm>
                <a:off x="6007100" y="4311650"/>
                <a:ext cx="15875" cy="15875"/>
              </a:xfrm>
              <a:custGeom>
                <a:avLst/>
                <a:gdLst/>
                <a:ahLst/>
                <a:cxnLst>
                  <a:cxn ang="0">
                    <a:pos x="6" y="0"/>
                  </a:cxn>
                  <a:cxn ang="0">
                    <a:pos x="6" y="0"/>
                  </a:cxn>
                  <a:cxn ang="0">
                    <a:pos x="2" y="2"/>
                  </a:cxn>
                  <a:cxn ang="0">
                    <a:pos x="0" y="4"/>
                  </a:cxn>
                  <a:cxn ang="0">
                    <a:pos x="0" y="4"/>
                  </a:cxn>
                  <a:cxn ang="0">
                    <a:pos x="2" y="8"/>
                  </a:cxn>
                  <a:cxn ang="0">
                    <a:pos x="4" y="10"/>
                  </a:cxn>
                  <a:cxn ang="0">
                    <a:pos x="4" y="10"/>
                  </a:cxn>
                  <a:cxn ang="0">
                    <a:pos x="6" y="10"/>
                  </a:cxn>
                  <a:cxn ang="0">
                    <a:pos x="6" y="10"/>
                  </a:cxn>
                  <a:cxn ang="0">
                    <a:pos x="8" y="10"/>
                  </a:cxn>
                  <a:cxn ang="0">
                    <a:pos x="10" y="8"/>
                  </a:cxn>
                  <a:cxn ang="0">
                    <a:pos x="10" y="8"/>
                  </a:cxn>
                  <a:cxn ang="0">
                    <a:pos x="10" y="4"/>
                  </a:cxn>
                  <a:cxn ang="0">
                    <a:pos x="8" y="0"/>
                  </a:cxn>
                  <a:cxn ang="0">
                    <a:pos x="8" y="0"/>
                  </a:cxn>
                  <a:cxn ang="0">
                    <a:pos x="6" y="0"/>
                  </a:cxn>
                </a:cxnLst>
                <a:rect l="0" t="0" r="r" b="b"/>
                <a:pathLst>
                  <a:path w="10" h="10">
                    <a:moveTo>
                      <a:pt x="6" y="0"/>
                    </a:moveTo>
                    <a:lnTo>
                      <a:pt x="6" y="0"/>
                    </a:lnTo>
                    <a:lnTo>
                      <a:pt x="2" y="2"/>
                    </a:lnTo>
                    <a:lnTo>
                      <a:pt x="0" y="4"/>
                    </a:lnTo>
                    <a:lnTo>
                      <a:pt x="0" y="4"/>
                    </a:lnTo>
                    <a:lnTo>
                      <a:pt x="2" y="8"/>
                    </a:lnTo>
                    <a:lnTo>
                      <a:pt x="4" y="10"/>
                    </a:lnTo>
                    <a:lnTo>
                      <a:pt x="4" y="10"/>
                    </a:lnTo>
                    <a:lnTo>
                      <a:pt x="6" y="10"/>
                    </a:lnTo>
                    <a:lnTo>
                      <a:pt x="6" y="10"/>
                    </a:lnTo>
                    <a:lnTo>
                      <a:pt x="8" y="10"/>
                    </a:lnTo>
                    <a:lnTo>
                      <a:pt x="10" y="8"/>
                    </a:lnTo>
                    <a:lnTo>
                      <a:pt x="10" y="8"/>
                    </a:lnTo>
                    <a:lnTo>
                      <a:pt x="10" y="4"/>
                    </a:lnTo>
                    <a:lnTo>
                      <a:pt x="8" y="0"/>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6" name="Freeform 445"/>
              <p:cNvSpPr>
                <a:spLocks/>
              </p:cNvSpPr>
              <p:nvPr/>
            </p:nvSpPr>
            <p:spPr bwMode="auto">
              <a:xfrm>
                <a:off x="5940425" y="4295775"/>
                <a:ext cx="15875" cy="12700"/>
              </a:xfrm>
              <a:custGeom>
                <a:avLst/>
                <a:gdLst/>
                <a:ahLst/>
                <a:cxnLst>
                  <a:cxn ang="0">
                    <a:pos x="4" y="0"/>
                  </a:cxn>
                  <a:cxn ang="0">
                    <a:pos x="4" y="0"/>
                  </a:cxn>
                  <a:cxn ang="0">
                    <a:pos x="2" y="0"/>
                  </a:cxn>
                  <a:cxn ang="0">
                    <a:pos x="0" y="2"/>
                  </a:cxn>
                  <a:cxn ang="0">
                    <a:pos x="0" y="2"/>
                  </a:cxn>
                  <a:cxn ang="0">
                    <a:pos x="0" y="6"/>
                  </a:cxn>
                  <a:cxn ang="0">
                    <a:pos x="4" y="8"/>
                  </a:cxn>
                  <a:cxn ang="0">
                    <a:pos x="4" y="8"/>
                  </a:cxn>
                  <a:cxn ang="0">
                    <a:pos x="4" y="8"/>
                  </a:cxn>
                  <a:cxn ang="0">
                    <a:pos x="4" y="8"/>
                  </a:cxn>
                  <a:cxn ang="0">
                    <a:pos x="8" y="8"/>
                  </a:cxn>
                  <a:cxn ang="0">
                    <a:pos x="10" y="6"/>
                  </a:cxn>
                  <a:cxn ang="0">
                    <a:pos x="10" y="6"/>
                  </a:cxn>
                  <a:cxn ang="0">
                    <a:pos x="8" y="2"/>
                  </a:cxn>
                  <a:cxn ang="0">
                    <a:pos x="6" y="0"/>
                  </a:cxn>
                  <a:cxn ang="0">
                    <a:pos x="6" y="0"/>
                  </a:cxn>
                  <a:cxn ang="0">
                    <a:pos x="4" y="0"/>
                  </a:cxn>
                </a:cxnLst>
                <a:rect l="0" t="0" r="r" b="b"/>
                <a:pathLst>
                  <a:path w="10" h="8">
                    <a:moveTo>
                      <a:pt x="4" y="0"/>
                    </a:moveTo>
                    <a:lnTo>
                      <a:pt x="4" y="0"/>
                    </a:lnTo>
                    <a:lnTo>
                      <a:pt x="2" y="0"/>
                    </a:lnTo>
                    <a:lnTo>
                      <a:pt x="0" y="2"/>
                    </a:lnTo>
                    <a:lnTo>
                      <a:pt x="0" y="2"/>
                    </a:lnTo>
                    <a:lnTo>
                      <a:pt x="0" y="6"/>
                    </a:lnTo>
                    <a:lnTo>
                      <a:pt x="4" y="8"/>
                    </a:lnTo>
                    <a:lnTo>
                      <a:pt x="4" y="8"/>
                    </a:lnTo>
                    <a:lnTo>
                      <a:pt x="4" y="8"/>
                    </a:lnTo>
                    <a:lnTo>
                      <a:pt x="4" y="8"/>
                    </a:lnTo>
                    <a:lnTo>
                      <a:pt x="8" y="8"/>
                    </a:lnTo>
                    <a:lnTo>
                      <a:pt x="10" y="6"/>
                    </a:lnTo>
                    <a:lnTo>
                      <a:pt x="10" y="6"/>
                    </a:lnTo>
                    <a:lnTo>
                      <a:pt x="8" y="2"/>
                    </a:lnTo>
                    <a:lnTo>
                      <a:pt x="6" y="0"/>
                    </a:lnTo>
                    <a:lnTo>
                      <a:pt x="6"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7" name="Freeform 446"/>
              <p:cNvSpPr>
                <a:spLocks/>
              </p:cNvSpPr>
              <p:nvPr/>
            </p:nvSpPr>
            <p:spPr bwMode="auto">
              <a:xfrm>
                <a:off x="5940425" y="4295775"/>
                <a:ext cx="15875" cy="12700"/>
              </a:xfrm>
              <a:custGeom>
                <a:avLst/>
                <a:gdLst/>
                <a:ahLst/>
                <a:cxnLst>
                  <a:cxn ang="0">
                    <a:pos x="4" y="0"/>
                  </a:cxn>
                  <a:cxn ang="0">
                    <a:pos x="4" y="0"/>
                  </a:cxn>
                  <a:cxn ang="0">
                    <a:pos x="2" y="0"/>
                  </a:cxn>
                  <a:cxn ang="0">
                    <a:pos x="0" y="2"/>
                  </a:cxn>
                  <a:cxn ang="0">
                    <a:pos x="0" y="2"/>
                  </a:cxn>
                  <a:cxn ang="0">
                    <a:pos x="0" y="6"/>
                  </a:cxn>
                  <a:cxn ang="0">
                    <a:pos x="4" y="8"/>
                  </a:cxn>
                  <a:cxn ang="0">
                    <a:pos x="4" y="8"/>
                  </a:cxn>
                  <a:cxn ang="0">
                    <a:pos x="4" y="8"/>
                  </a:cxn>
                  <a:cxn ang="0">
                    <a:pos x="4" y="8"/>
                  </a:cxn>
                  <a:cxn ang="0">
                    <a:pos x="8" y="8"/>
                  </a:cxn>
                  <a:cxn ang="0">
                    <a:pos x="10" y="6"/>
                  </a:cxn>
                  <a:cxn ang="0">
                    <a:pos x="10" y="6"/>
                  </a:cxn>
                  <a:cxn ang="0">
                    <a:pos x="8" y="2"/>
                  </a:cxn>
                  <a:cxn ang="0">
                    <a:pos x="6" y="0"/>
                  </a:cxn>
                  <a:cxn ang="0">
                    <a:pos x="6" y="0"/>
                  </a:cxn>
                  <a:cxn ang="0">
                    <a:pos x="4" y="0"/>
                  </a:cxn>
                </a:cxnLst>
                <a:rect l="0" t="0" r="r" b="b"/>
                <a:pathLst>
                  <a:path w="10" h="8">
                    <a:moveTo>
                      <a:pt x="4" y="0"/>
                    </a:moveTo>
                    <a:lnTo>
                      <a:pt x="4" y="0"/>
                    </a:lnTo>
                    <a:lnTo>
                      <a:pt x="2" y="0"/>
                    </a:lnTo>
                    <a:lnTo>
                      <a:pt x="0" y="2"/>
                    </a:lnTo>
                    <a:lnTo>
                      <a:pt x="0" y="2"/>
                    </a:lnTo>
                    <a:lnTo>
                      <a:pt x="0" y="6"/>
                    </a:lnTo>
                    <a:lnTo>
                      <a:pt x="4" y="8"/>
                    </a:lnTo>
                    <a:lnTo>
                      <a:pt x="4" y="8"/>
                    </a:lnTo>
                    <a:lnTo>
                      <a:pt x="4" y="8"/>
                    </a:lnTo>
                    <a:lnTo>
                      <a:pt x="4" y="8"/>
                    </a:lnTo>
                    <a:lnTo>
                      <a:pt x="8" y="8"/>
                    </a:lnTo>
                    <a:lnTo>
                      <a:pt x="10" y="6"/>
                    </a:lnTo>
                    <a:lnTo>
                      <a:pt x="10" y="6"/>
                    </a:lnTo>
                    <a:lnTo>
                      <a:pt x="8" y="2"/>
                    </a:lnTo>
                    <a:lnTo>
                      <a:pt x="6" y="0"/>
                    </a:lnTo>
                    <a:lnTo>
                      <a:pt x="6"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8" name="Freeform 447"/>
              <p:cNvSpPr>
                <a:spLocks/>
              </p:cNvSpPr>
              <p:nvPr/>
            </p:nvSpPr>
            <p:spPr bwMode="auto">
              <a:xfrm>
                <a:off x="6200775" y="4629150"/>
                <a:ext cx="34925" cy="31750"/>
              </a:xfrm>
              <a:custGeom>
                <a:avLst/>
                <a:gdLst/>
                <a:ahLst/>
                <a:cxnLst>
                  <a:cxn ang="0">
                    <a:pos x="12" y="0"/>
                  </a:cxn>
                  <a:cxn ang="0">
                    <a:pos x="12" y="0"/>
                  </a:cxn>
                  <a:cxn ang="0">
                    <a:pos x="8" y="0"/>
                  </a:cxn>
                  <a:cxn ang="0">
                    <a:pos x="8" y="0"/>
                  </a:cxn>
                  <a:cxn ang="0">
                    <a:pos x="4" y="2"/>
                  </a:cxn>
                  <a:cxn ang="0">
                    <a:pos x="2" y="4"/>
                  </a:cxn>
                  <a:cxn ang="0">
                    <a:pos x="0" y="8"/>
                  </a:cxn>
                  <a:cxn ang="0">
                    <a:pos x="2" y="12"/>
                  </a:cxn>
                  <a:cxn ang="0">
                    <a:pos x="2" y="12"/>
                  </a:cxn>
                  <a:cxn ang="0">
                    <a:pos x="4" y="18"/>
                  </a:cxn>
                  <a:cxn ang="0">
                    <a:pos x="12" y="20"/>
                  </a:cxn>
                  <a:cxn ang="0">
                    <a:pos x="12" y="20"/>
                  </a:cxn>
                  <a:cxn ang="0">
                    <a:pos x="14" y="20"/>
                  </a:cxn>
                  <a:cxn ang="0">
                    <a:pos x="14" y="20"/>
                  </a:cxn>
                  <a:cxn ang="0">
                    <a:pos x="18" y="18"/>
                  </a:cxn>
                  <a:cxn ang="0">
                    <a:pos x="20" y="14"/>
                  </a:cxn>
                  <a:cxn ang="0">
                    <a:pos x="22" y="10"/>
                  </a:cxn>
                  <a:cxn ang="0">
                    <a:pos x="20" y="6"/>
                  </a:cxn>
                  <a:cxn ang="0">
                    <a:pos x="20" y="6"/>
                  </a:cxn>
                  <a:cxn ang="0">
                    <a:pos x="18" y="2"/>
                  </a:cxn>
                  <a:cxn ang="0">
                    <a:pos x="12" y="0"/>
                  </a:cxn>
                </a:cxnLst>
                <a:rect l="0" t="0" r="r" b="b"/>
                <a:pathLst>
                  <a:path w="22" h="20">
                    <a:moveTo>
                      <a:pt x="12" y="0"/>
                    </a:moveTo>
                    <a:lnTo>
                      <a:pt x="12" y="0"/>
                    </a:lnTo>
                    <a:lnTo>
                      <a:pt x="8" y="0"/>
                    </a:lnTo>
                    <a:lnTo>
                      <a:pt x="8" y="0"/>
                    </a:lnTo>
                    <a:lnTo>
                      <a:pt x="4" y="2"/>
                    </a:lnTo>
                    <a:lnTo>
                      <a:pt x="2" y="4"/>
                    </a:lnTo>
                    <a:lnTo>
                      <a:pt x="0" y="8"/>
                    </a:lnTo>
                    <a:lnTo>
                      <a:pt x="2" y="12"/>
                    </a:lnTo>
                    <a:lnTo>
                      <a:pt x="2" y="12"/>
                    </a:lnTo>
                    <a:lnTo>
                      <a:pt x="4" y="18"/>
                    </a:lnTo>
                    <a:lnTo>
                      <a:pt x="12" y="20"/>
                    </a:lnTo>
                    <a:lnTo>
                      <a:pt x="12" y="20"/>
                    </a:lnTo>
                    <a:lnTo>
                      <a:pt x="14" y="20"/>
                    </a:lnTo>
                    <a:lnTo>
                      <a:pt x="14" y="20"/>
                    </a:lnTo>
                    <a:lnTo>
                      <a:pt x="18" y="18"/>
                    </a:lnTo>
                    <a:lnTo>
                      <a:pt x="20" y="14"/>
                    </a:lnTo>
                    <a:lnTo>
                      <a:pt x="22" y="10"/>
                    </a:lnTo>
                    <a:lnTo>
                      <a:pt x="20" y="6"/>
                    </a:lnTo>
                    <a:lnTo>
                      <a:pt x="20" y="6"/>
                    </a:lnTo>
                    <a:lnTo>
                      <a:pt x="18" y="2"/>
                    </a:lnTo>
                    <a:lnTo>
                      <a:pt x="1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49" name="Freeform 448"/>
              <p:cNvSpPr>
                <a:spLocks/>
              </p:cNvSpPr>
              <p:nvPr/>
            </p:nvSpPr>
            <p:spPr bwMode="auto">
              <a:xfrm>
                <a:off x="6200775" y="4629150"/>
                <a:ext cx="34925" cy="31750"/>
              </a:xfrm>
              <a:custGeom>
                <a:avLst/>
                <a:gdLst/>
                <a:ahLst/>
                <a:cxnLst>
                  <a:cxn ang="0">
                    <a:pos x="12" y="0"/>
                  </a:cxn>
                  <a:cxn ang="0">
                    <a:pos x="12" y="0"/>
                  </a:cxn>
                  <a:cxn ang="0">
                    <a:pos x="8" y="0"/>
                  </a:cxn>
                  <a:cxn ang="0">
                    <a:pos x="8" y="0"/>
                  </a:cxn>
                  <a:cxn ang="0">
                    <a:pos x="4" y="2"/>
                  </a:cxn>
                  <a:cxn ang="0">
                    <a:pos x="2" y="4"/>
                  </a:cxn>
                  <a:cxn ang="0">
                    <a:pos x="0" y="8"/>
                  </a:cxn>
                  <a:cxn ang="0">
                    <a:pos x="2" y="12"/>
                  </a:cxn>
                  <a:cxn ang="0">
                    <a:pos x="2" y="12"/>
                  </a:cxn>
                  <a:cxn ang="0">
                    <a:pos x="4" y="18"/>
                  </a:cxn>
                  <a:cxn ang="0">
                    <a:pos x="12" y="20"/>
                  </a:cxn>
                  <a:cxn ang="0">
                    <a:pos x="12" y="20"/>
                  </a:cxn>
                  <a:cxn ang="0">
                    <a:pos x="14" y="20"/>
                  </a:cxn>
                  <a:cxn ang="0">
                    <a:pos x="14" y="20"/>
                  </a:cxn>
                  <a:cxn ang="0">
                    <a:pos x="18" y="18"/>
                  </a:cxn>
                  <a:cxn ang="0">
                    <a:pos x="20" y="14"/>
                  </a:cxn>
                  <a:cxn ang="0">
                    <a:pos x="22" y="10"/>
                  </a:cxn>
                  <a:cxn ang="0">
                    <a:pos x="20" y="6"/>
                  </a:cxn>
                  <a:cxn ang="0">
                    <a:pos x="20" y="6"/>
                  </a:cxn>
                  <a:cxn ang="0">
                    <a:pos x="18" y="2"/>
                  </a:cxn>
                  <a:cxn ang="0">
                    <a:pos x="12" y="0"/>
                  </a:cxn>
                </a:cxnLst>
                <a:rect l="0" t="0" r="r" b="b"/>
                <a:pathLst>
                  <a:path w="22" h="20">
                    <a:moveTo>
                      <a:pt x="12" y="0"/>
                    </a:moveTo>
                    <a:lnTo>
                      <a:pt x="12" y="0"/>
                    </a:lnTo>
                    <a:lnTo>
                      <a:pt x="8" y="0"/>
                    </a:lnTo>
                    <a:lnTo>
                      <a:pt x="8" y="0"/>
                    </a:lnTo>
                    <a:lnTo>
                      <a:pt x="4" y="2"/>
                    </a:lnTo>
                    <a:lnTo>
                      <a:pt x="2" y="4"/>
                    </a:lnTo>
                    <a:lnTo>
                      <a:pt x="0" y="8"/>
                    </a:lnTo>
                    <a:lnTo>
                      <a:pt x="2" y="12"/>
                    </a:lnTo>
                    <a:lnTo>
                      <a:pt x="2" y="12"/>
                    </a:lnTo>
                    <a:lnTo>
                      <a:pt x="4" y="18"/>
                    </a:lnTo>
                    <a:lnTo>
                      <a:pt x="12" y="20"/>
                    </a:lnTo>
                    <a:lnTo>
                      <a:pt x="12" y="20"/>
                    </a:lnTo>
                    <a:lnTo>
                      <a:pt x="14" y="20"/>
                    </a:lnTo>
                    <a:lnTo>
                      <a:pt x="14" y="20"/>
                    </a:lnTo>
                    <a:lnTo>
                      <a:pt x="18" y="18"/>
                    </a:lnTo>
                    <a:lnTo>
                      <a:pt x="20" y="14"/>
                    </a:lnTo>
                    <a:lnTo>
                      <a:pt x="22" y="10"/>
                    </a:lnTo>
                    <a:lnTo>
                      <a:pt x="20" y="6"/>
                    </a:lnTo>
                    <a:lnTo>
                      <a:pt x="20" y="6"/>
                    </a:lnTo>
                    <a:lnTo>
                      <a:pt x="18" y="2"/>
                    </a:lnTo>
                    <a:lnTo>
                      <a:pt x="1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0" name="Freeform 449"/>
              <p:cNvSpPr>
                <a:spLocks/>
              </p:cNvSpPr>
              <p:nvPr/>
            </p:nvSpPr>
            <p:spPr bwMode="auto">
              <a:xfrm>
                <a:off x="6210300" y="4689475"/>
                <a:ext cx="28575" cy="28575"/>
              </a:xfrm>
              <a:custGeom>
                <a:avLst/>
                <a:gdLst/>
                <a:ahLst/>
                <a:cxnLst>
                  <a:cxn ang="0">
                    <a:pos x="8" y="0"/>
                  </a:cxn>
                  <a:cxn ang="0">
                    <a:pos x="8" y="0"/>
                  </a:cxn>
                  <a:cxn ang="0">
                    <a:pos x="6" y="0"/>
                  </a:cxn>
                  <a:cxn ang="0">
                    <a:pos x="6" y="0"/>
                  </a:cxn>
                  <a:cxn ang="0">
                    <a:pos x="2" y="2"/>
                  </a:cxn>
                  <a:cxn ang="0">
                    <a:pos x="0" y="4"/>
                  </a:cxn>
                  <a:cxn ang="0">
                    <a:pos x="0" y="8"/>
                  </a:cxn>
                  <a:cxn ang="0">
                    <a:pos x="0" y="12"/>
                  </a:cxn>
                  <a:cxn ang="0">
                    <a:pos x="0" y="12"/>
                  </a:cxn>
                  <a:cxn ang="0">
                    <a:pos x="2" y="16"/>
                  </a:cxn>
                  <a:cxn ang="0">
                    <a:pos x="8" y="18"/>
                  </a:cxn>
                  <a:cxn ang="0">
                    <a:pos x="8" y="18"/>
                  </a:cxn>
                  <a:cxn ang="0">
                    <a:pos x="10" y="18"/>
                  </a:cxn>
                  <a:cxn ang="0">
                    <a:pos x="10" y="18"/>
                  </a:cxn>
                  <a:cxn ang="0">
                    <a:pos x="14" y="16"/>
                  </a:cxn>
                  <a:cxn ang="0">
                    <a:pos x="16" y="14"/>
                  </a:cxn>
                  <a:cxn ang="0">
                    <a:pos x="18" y="10"/>
                  </a:cxn>
                  <a:cxn ang="0">
                    <a:pos x="18" y="6"/>
                  </a:cxn>
                  <a:cxn ang="0">
                    <a:pos x="18" y="6"/>
                  </a:cxn>
                  <a:cxn ang="0">
                    <a:pos x="14" y="2"/>
                  </a:cxn>
                  <a:cxn ang="0">
                    <a:pos x="8" y="0"/>
                  </a:cxn>
                </a:cxnLst>
                <a:rect l="0" t="0" r="r" b="b"/>
                <a:pathLst>
                  <a:path w="18" h="18">
                    <a:moveTo>
                      <a:pt x="8" y="0"/>
                    </a:moveTo>
                    <a:lnTo>
                      <a:pt x="8" y="0"/>
                    </a:lnTo>
                    <a:lnTo>
                      <a:pt x="6" y="0"/>
                    </a:lnTo>
                    <a:lnTo>
                      <a:pt x="6" y="0"/>
                    </a:lnTo>
                    <a:lnTo>
                      <a:pt x="2" y="2"/>
                    </a:lnTo>
                    <a:lnTo>
                      <a:pt x="0" y="4"/>
                    </a:lnTo>
                    <a:lnTo>
                      <a:pt x="0" y="8"/>
                    </a:lnTo>
                    <a:lnTo>
                      <a:pt x="0" y="12"/>
                    </a:lnTo>
                    <a:lnTo>
                      <a:pt x="0" y="12"/>
                    </a:lnTo>
                    <a:lnTo>
                      <a:pt x="2" y="16"/>
                    </a:lnTo>
                    <a:lnTo>
                      <a:pt x="8" y="18"/>
                    </a:lnTo>
                    <a:lnTo>
                      <a:pt x="8" y="18"/>
                    </a:lnTo>
                    <a:lnTo>
                      <a:pt x="10" y="18"/>
                    </a:lnTo>
                    <a:lnTo>
                      <a:pt x="10" y="18"/>
                    </a:lnTo>
                    <a:lnTo>
                      <a:pt x="14" y="16"/>
                    </a:lnTo>
                    <a:lnTo>
                      <a:pt x="16" y="14"/>
                    </a:lnTo>
                    <a:lnTo>
                      <a:pt x="18" y="10"/>
                    </a:lnTo>
                    <a:lnTo>
                      <a:pt x="18" y="6"/>
                    </a:lnTo>
                    <a:lnTo>
                      <a:pt x="18" y="6"/>
                    </a:lnTo>
                    <a:lnTo>
                      <a:pt x="14"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1" name="Freeform 450"/>
              <p:cNvSpPr>
                <a:spLocks/>
              </p:cNvSpPr>
              <p:nvPr/>
            </p:nvSpPr>
            <p:spPr bwMode="auto">
              <a:xfrm>
                <a:off x="6210300" y="4689475"/>
                <a:ext cx="28575" cy="28575"/>
              </a:xfrm>
              <a:custGeom>
                <a:avLst/>
                <a:gdLst/>
                <a:ahLst/>
                <a:cxnLst>
                  <a:cxn ang="0">
                    <a:pos x="8" y="0"/>
                  </a:cxn>
                  <a:cxn ang="0">
                    <a:pos x="8" y="0"/>
                  </a:cxn>
                  <a:cxn ang="0">
                    <a:pos x="6" y="0"/>
                  </a:cxn>
                  <a:cxn ang="0">
                    <a:pos x="6" y="0"/>
                  </a:cxn>
                  <a:cxn ang="0">
                    <a:pos x="2" y="2"/>
                  </a:cxn>
                  <a:cxn ang="0">
                    <a:pos x="0" y="4"/>
                  </a:cxn>
                  <a:cxn ang="0">
                    <a:pos x="0" y="8"/>
                  </a:cxn>
                  <a:cxn ang="0">
                    <a:pos x="0" y="12"/>
                  </a:cxn>
                  <a:cxn ang="0">
                    <a:pos x="0" y="12"/>
                  </a:cxn>
                  <a:cxn ang="0">
                    <a:pos x="2" y="16"/>
                  </a:cxn>
                  <a:cxn ang="0">
                    <a:pos x="8" y="18"/>
                  </a:cxn>
                  <a:cxn ang="0">
                    <a:pos x="8" y="18"/>
                  </a:cxn>
                  <a:cxn ang="0">
                    <a:pos x="10" y="18"/>
                  </a:cxn>
                  <a:cxn ang="0">
                    <a:pos x="10" y="18"/>
                  </a:cxn>
                  <a:cxn ang="0">
                    <a:pos x="14" y="16"/>
                  </a:cxn>
                  <a:cxn ang="0">
                    <a:pos x="16" y="14"/>
                  </a:cxn>
                  <a:cxn ang="0">
                    <a:pos x="18" y="10"/>
                  </a:cxn>
                  <a:cxn ang="0">
                    <a:pos x="18" y="6"/>
                  </a:cxn>
                  <a:cxn ang="0">
                    <a:pos x="18" y="6"/>
                  </a:cxn>
                  <a:cxn ang="0">
                    <a:pos x="14" y="2"/>
                  </a:cxn>
                  <a:cxn ang="0">
                    <a:pos x="8" y="0"/>
                  </a:cxn>
                </a:cxnLst>
                <a:rect l="0" t="0" r="r" b="b"/>
                <a:pathLst>
                  <a:path w="18" h="18">
                    <a:moveTo>
                      <a:pt x="8" y="0"/>
                    </a:moveTo>
                    <a:lnTo>
                      <a:pt x="8" y="0"/>
                    </a:lnTo>
                    <a:lnTo>
                      <a:pt x="6" y="0"/>
                    </a:lnTo>
                    <a:lnTo>
                      <a:pt x="6" y="0"/>
                    </a:lnTo>
                    <a:lnTo>
                      <a:pt x="2" y="2"/>
                    </a:lnTo>
                    <a:lnTo>
                      <a:pt x="0" y="4"/>
                    </a:lnTo>
                    <a:lnTo>
                      <a:pt x="0" y="8"/>
                    </a:lnTo>
                    <a:lnTo>
                      <a:pt x="0" y="12"/>
                    </a:lnTo>
                    <a:lnTo>
                      <a:pt x="0" y="12"/>
                    </a:lnTo>
                    <a:lnTo>
                      <a:pt x="2" y="16"/>
                    </a:lnTo>
                    <a:lnTo>
                      <a:pt x="8" y="18"/>
                    </a:lnTo>
                    <a:lnTo>
                      <a:pt x="8" y="18"/>
                    </a:lnTo>
                    <a:lnTo>
                      <a:pt x="10" y="18"/>
                    </a:lnTo>
                    <a:lnTo>
                      <a:pt x="10" y="18"/>
                    </a:lnTo>
                    <a:lnTo>
                      <a:pt x="14" y="16"/>
                    </a:lnTo>
                    <a:lnTo>
                      <a:pt x="16" y="14"/>
                    </a:lnTo>
                    <a:lnTo>
                      <a:pt x="18" y="10"/>
                    </a:lnTo>
                    <a:lnTo>
                      <a:pt x="18" y="6"/>
                    </a:lnTo>
                    <a:lnTo>
                      <a:pt x="18" y="6"/>
                    </a:lnTo>
                    <a:lnTo>
                      <a:pt x="14"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2" name="Freeform 451"/>
              <p:cNvSpPr>
                <a:spLocks/>
              </p:cNvSpPr>
              <p:nvPr/>
            </p:nvSpPr>
            <p:spPr bwMode="auto">
              <a:xfrm>
                <a:off x="6203950" y="4749800"/>
                <a:ext cx="28575" cy="28575"/>
              </a:xfrm>
              <a:custGeom>
                <a:avLst/>
                <a:gdLst/>
                <a:ahLst/>
                <a:cxnLst>
                  <a:cxn ang="0">
                    <a:pos x="10" y="0"/>
                  </a:cxn>
                  <a:cxn ang="0">
                    <a:pos x="10" y="0"/>
                  </a:cxn>
                  <a:cxn ang="0">
                    <a:pos x="6" y="2"/>
                  </a:cxn>
                  <a:cxn ang="0">
                    <a:pos x="6" y="2"/>
                  </a:cxn>
                  <a:cxn ang="0">
                    <a:pos x="4" y="2"/>
                  </a:cxn>
                  <a:cxn ang="0">
                    <a:pos x="2" y="4"/>
                  </a:cxn>
                  <a:cxn ang="0">
                    <a:pos x="0" y="8"/>
                  </a:cxn>
                  <a:cxn ang="0">
                    <a:pos x="2" y="12"/>
                  </a:cxn>
                  <a:cxn ang="0">
                    <a:pos x="2" y="12"/>
                  </a:cxn>
                  <a:cxn ang="0">
                    <a:pos x="4" y="16"/>
                  </a:cxn>
                  <a:cxn ang="0">
                    <a:pos x="10" y="18"/>
                  </a:cxn>
                  <a:cxn ang="0">
                    <a:pos x="10" y="18"/>
                  </a:cxn>
                  <a:cxn ang="0">
                    <a:pos x="12" y="18"/>
                  </a:cxn>
                  <a:cxn ang="0">
                    <a:pos x="12" y="18"/>
                  </a:cxn>
                  <a:cxn ang="0">
                    <a:pos x="14" y="16"/>
                  </a:cxn>
                  <a:cxn ang="0">
                    <a:pos x="16" y="14"/>
                  </a:cxn>
                  <a:cxn ang="0">
                    <a:pos x="18" y="10"/>
                  </a:cxn>
                  <a:cxn ang="0">
                    <a:pos x="16" y="6"/>
                  </a:cxn>
                  <a:cxn ang="0">
                    <a:pos x="16" y="6"/>
                  </a:cxn>
                  <a:cxn ang="0">
                    <a:pos x="14" y="2"/>
                  </a:cxn>
                  <a:cxn ang="0">
                    <a:pos x="10" y="0"/>
                  </a:cxn>
                </a:cxnLst>
                <a:rect l="0" t="0" r="r" b="b"/>
                <a:pathLst>
                  <a:path w="18" h="18">
                    <a:moveTo>
                      <a:pt x="10" y="0"/>
                    </a:moveTo>
                    <a:lnTo>
                      <a:pt x="10" y="0"/>
                    </a:lnTo>
                    <a:lnTo>
                      <a:pt x="6" y="2"/>
                    </a:lnTo>
                    <a:lnTo>
                      <a:pt x="6" y="2"/>
                    </a:lnTo>
                    <a:lnTo>
                      <a:pt x="4" y="2"/>
                    </a:lnTo>
                    <a:lnTo>
                      <a:pt x="2" y="4"/>
                    </a:lnTo>
                    <a:lnTo>
                      <a:pt x="0" y="8"/>
                    </a:lnTo>
                    <a:lnTo>
                      <a:pt x="2" y="12"/>
                    </a:lnTo>
                    <a:lnTo>
                      <a:pt x="2" y="12"/>
                    </a:lnTo>
                    <a:lnTo>
                      <a:pt x="4" y="16"/>
                    </a:lnTo>
                    <a:lnTo>
                      <a:pt x="10" y="18"/>
                    </a:lnTo>
                    <a:lnTo>
                      <a:pt x="10" y="18"/>
                    </a:lnTo>
                    <a:lnTo>
                      <a:pt x="12" y="18"/>
                    </a:lnTo>
                    <a:lnTo>
                      <a:pt x="12" y="18"/>
                    </a:lnTo>
                    <a:lnTo>
                      <a:pt x="14" y="16"/>
                    </a:lnTo>
                    <a:lnTo>
                      <a:pt x="16" y="14"/>
                    </a:lnTo>
                    <a:lnTo>
                      <a:pt x="18" y="10"/>
                    </a:lnTo>
                    <a:lnTo>
                      <a:pt x="16" y="6"/>
                    </a:lnTo>
                    <a:lnTo>
                      <a:pt x="16" y="6"/>
                    </a:lnTo>
                    <a:lnTo>
                      <a:pt x="14"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3" name="Freeform 452"/>
              <p:cNvSpPr>
                <a:spLocks/>
              </p:cNvSpPr>
              <p:nvPr/>
            </p:nvSpPr>
            <p:spPr bwMode="auto">
              <a:xfrm>
                <a:off x="6203950" y="4749800"/>
                <a:ext cx="28575" cy="28575"/>
              </a:xfrm>
              <a:custGeom>
                <a:avLst/>
                <a:gdLst/>
                <a:ahLst/>
                <a:cxnLst>
                  <a:cxn ang="0">
                    <a:pos x="10" y="0"/>
                  </a:cxn>
                  <a:cxn ang="0">
                    <a:pos x="10" y="0"/>
                  </a:cxn>
                  <a:cxn ang="0">
                    <a:pos x="6" y="2"/>
                  </a:cxn>
                  <a:cxn ang="0">
                    <a:pos x="6" y="2"/>
                  </a:cxn>
                  <a:cxn ang="0">
                    <a:pos x="4" y="2"/>
                  </a:cxn>
                  <a:cxn ang="0">
                    <a:pos x="2" y="4"/>
                  </a:cxn>
                  <a:cxn ang="0">
                    <a:pos x="0" y="8"/>
                  </a:cxn>
                  <a:cxn ang="0">
                    <a:pos x="2" y="12"/>
                  </a:cxn>
                  <a:cxn ang="0">
                    <a:pos x="2" y="12"/>
                  </a:cxn>
                  <a:cxn ang="0">
                    <a:pos x="4" y="16"/>
                  </a:cxn>
                  <a:cxn ang="0">
                    <a:pos x="10" y="18"/>
                  </a:cxn>
                  <a:cxn ang="0">
                    <a:pos x="10" y="18"/>
                  </a:cxn>
                  <a:cxn ang="0">
                    <a:pos x="12" y="18"/>
                  </a:cxn>
                  <a:cxn ang="0">
                    <a:pos x="12" y="18"/>
                  </a:cxn>
                  <a:cxn ang="0">
                    <a:pos x="14" y="16"/>
                  </a:cxn>
                  <a:cxn ang="0">
                    <a:pos x="16" y="14"/>
                  </a:cxn>
                  <a:cxn ang="0">
                    <a:pos x="18" y="10"/>
                  </a:cxn>
                  <a:cxn ang="0">
                    <a:pos x="16" y="6"/>
                  </a:cxn>
                  <a:cxn ang="0">
                    <a:pos x="16" y="6"/>
                  </a:cxn>
                  <a:cxn ang="0">
                    <a:pos x="14" y="2"/>
                  </a:cxn>
                  <a:cxn ang="0">
                    <a:pos x="10" y="0"/>
                  </a:cxn>
                </a:cxnLst>
                <a:rect l="0" t="0" r="r" b="b"/>
                <a:pathLst>
                  <a:path w="18" h="18">
                    <a:moveTo>
                      <a:pt x="10" y="0"/>
                    </a:moveTo>
                    <a:lnTo>
                      <a:pt x="10" y="0"/>
                    </a:lnTo>
                    <a:lnTo>
                      <a:pt x="6" y="2"/>
                    </a:lnTo>
                    <a:lnTo>
                      <a:pt x="6" y="2"/>
                    </a:lnTo>
                    <a:lnTo>
                      <a:pt x="4" y="2"/>
                    </a:lnTo>
                    <a:lnTo>
                      <a:pt x="2" y="4"/>
                    </a:lnTo>
                    <a:lnTo>
                      <a:pt x="0" y="8"/>
                    </a:lnTo>
                    <a:lnTo>
                      <a:pt x="2" y="12"/>
                    </a:lnTo>
                    <a:lnTo>
                      <a:pt x="2" y="12"/>
                    </a:lnTo>
                    <a:lnTo>
                      <a:pt x="4" y="16"/>
                    </a:lnTo>
                    <a:lnTo>
                      <a:pt x="10" y="18"/>
                    </a:lnTo>
                    <a:lnTo>
                      <a:pt x="10" y="18"/>
                    </a:lnTo>
                    <a:lnTo>
                      <a:pt x="12" y="18"/>
                    </a:lnTo>
                    <a:lnTo>
                      <a:pt x="12" y="18"/>
                    </a:lnTo>
                    <a:lnTo>
                      <a:pt x="14" y="16"/>
                    </a:lnTo>
                    <a:lnTo>
                      <a:pt x="16" y="14"/>
                    </a:lnTo>
                    <a:lnTo>
                      <a:pt x="18" y="10"/>
                    </a:lnTo>
                    <a:lnTo>
                      <a:pt x="16" y="6"/>
                    </a:lnTo>
                    <a:lnTo>
                      <a:pt x="16" y="6"/>
                    </a:lnTo>
                    <a:lnTo>
                      <a:pt x="14"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4" name="Freeform 453"/>
              <p:cNvSpPr>
                <a:spLocks/>
              </p:cNvSpPr>
              <p:nvPr/>
            </p:nvSpPr>
            <p:spPr bwMode="auto">
              <a:xfrm>
                <a:off x="6191250" y="4810125"/>
                <a:ext cx="22225" cy="25400"/>
              </a:xfrm>
              <a:custGeom>
                <a:avLst/>
                <a:gdLst/>
                <a:ahLst/>
                <a:cxnLst>
                  <a:cxn ang="0">
                    <a:pos x="8" y="0"/>
                  </a:cxn>
                  <a:cxn ang="0">
                    <a:pos x="8" y="0"/>
                  </a:cxn>
                  <a:cxn ang="0">
                    <a:pos x="6" y="0"/>
                  </a:cxn>
                  <a:cxn ang="0">
                    <a:pos x="6" y="0"/>
                  </a:cxn>
                  <a:cxn ang="0">
                    <a:pos x="0" y="4"/>
                  </a:cxn>
                  <a:cxn ang="0">
                    <a:pos x="0" y="10"/>
                  </a:cxn>
                  <a:cxn ang="0">
                    <a:pos x="0" y="10"/>
                  </a:cxn>
                  <a:cxn ang="0">
                    <a:pos x="2" y="14"/>
                  </a:cxn>
                  <a:cxn ang="0">
                    <a:pos x="8" y="16"/>
                  </a:cxn>
                  <a:cxn ang="0">
                    <a:pos x="8" y="16"/>
                  </a:cxn>
                  <a:cxn ang="0">
                    <a:pos x="10" y="16"/>
                  </a:cxn>
                  <a:cxn ang="0">
                    <a:pos x="10" y="16"/>
                  </a:cxn>
                  <a:cxn ang="0">
                    <a:pos x="14" y="12"/>
                  </a:cxn>
                  <a:cxn ang="0">
                    <a:pos x="14" y="6"/>
                  </a:cxn>
                  <a:cxn ang="0">
                    <a:pos x="14" y="6"/>
                  </a:cxn>
                  <a:cxn ang="0">
                    <a:pos x="12" y="2"/>
                  </a:cxn>
                  <a:cxn ang="0">
                    <a:pos x="8" y="0"/>
                  </a:cxn>
                </a:cxnLst>
                <a:rect l="0" t="0" r="r" b="b"/>
                <a:pathLst>
                  <a:path w="14" h="16">
                    <a:moveTo>
                      <a:pt x="8" y="0"/>
                    </a:moveTo>
                    <a:lnTo>
                      <a:pt x="8" y="0"/>
                    </a:lnTo>
                    <a:lnTo>
                      <a:pt x="6" y="0"/>
                    </a:lnTo>
                    <a:lnTo>
                      <a:pt x="6" y="0"/>
                    </a:lnTo>
                    <a:lnTo>
                      <a:pt x="0" y="4"/>
                    </a:lnTo>
                    <a:lnTo>
                      <a:pt x="0" y="10"/>
                    </a:lnTo>
                    <a:lnTo>
                      <a:pt x="0" y="10"/>
                    </a:lnTo>
                    <a:lnTo>
                      <a:pt x="2" y="14"/>
                    </a:lnTo>
                    <a:lnTo>
                      <a:pt x="8" y="16"/>
                    </a:lnTo>
                    <a:lnTo>
                      <a:pt x="8" y="16"/>
                    </a:lnTo>
                    <a:lnTo>
                      <a:pt x="10" y="16"/>
                    </a:lnTo>
                    <a:lnTo>
                      <a:pt x="10" y="16"/>
                    </a:lnTo>
                    <a:lnTo>
                      <a:pt x="14" y="12"/>
                    </a:lnTo>
                    <a:lnTo>
                      <a:pt x="14" y="6"/>
                    </a:lnTo>
                    <a:lnTo>
                      <a:pt x="14" y="6"/>
                    </a:lnTo>
                    <a:lnTo>
                      <a:pt x="12"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5" name="Freeform 454"/>
              <p:cNvSpPr>
                <a:spLocks/>
              </p:cNvSpPr>
              <p:nvPr/>
            </p:nvSpPr>
            <p:spPr bwMode="auto">
              <a:xfrm>
                <a:off x="6191250" y="4810125"/>
                <a:ext cx="22225" cy="25400"/>
              </a:xfrm>
              <a:custGeom>
                <a:avLst/>
                <a:gdLst/>
                <a:ahLst/>
                <a:cxnLst>
                  <a:cxn ang="0">
                    <a:pos x="8" y="0"/>
                  </a:cxn>
                  <a:cxn ang="0">
                    <a:pos x="8" y="0"/>
                  </a:cxn>
                  <a:cxn ang="0">
                    <a:pos x="6" y="0"/>
                  </a:cxn>
                  <a:cxn ang="0">
                    <a:pos x="6" y="0"/>
                  </a:cxn>
                  <a:cxn ang="0">
                    <a:pos x="0" y="4"/>
                  </a:cxn>
                  <a:cxn ang="0">
                    <a:pos x="0" y="10"/>
                  </a:cxn>
                  <a:cxn ang="0">
                    <a:pos x="0" y="10"/>
                  </a:cxn>
                  <a:cxn ang="0">
                    <a:pos x="2" y="14"/>
                  </a:cxn>
                  <a:cxn ang="0">
                    <a:pos x="8" y="16"/>
                  </a:cxn>
                  <a:cxn ang="0">
                    <a:pos x="8" y="16"/>
                  </a:cxn>
                  <a:cxn ang="0">
                    <a:pos x="10" y="16"/>
                  </a:cxn>
                  <a:cxn ang="0">
                    <a:pos x="10" y="16"/>
                  </a:cxn>
                  <a:cxn ang="0">
                    <a:pos x="14" y="12"/>
                  </a:cxn>
                  <a:cxn ang="0">
                    <a:pos x="14" y="6"/>
                  </a:cxn>
                  <a:cxn ang="0">
                    <a:pos x="14" y="6"/>
                  </a:cxn>
                  <a:cxn ang="0">
                    <a:pos x="12" y="2"/>
                  </a:cxn>
                  <a:cxn ang="0">
                    <a:pos x="8" y="0"/>
                  </a:cxn>
                </a:cxnLst>
                <a:rect l="0" t="0" r="r" b="b"/>
                <a:pathLst>
                  <a:path w="14" h="16">
                    <a:moveTo>
                      <a:pt x="8" y="0"/>
                    </a:moveTo>
                    <a:lnTo>
                      <a:pt x="8" y="0"/>
                    </a:lnTo>
                    <a:lnTo>
                      <a:pt x="6" y="0"/>
                    </a:lnTo>
                    <a:lnTo>
                      <a:pt x="6" y="0"/>
                    </a:lnTo>
                    <a:lnTo>
                      <a:pt x="0" y="4"/>
                    </a:lnTo>
                    <a:lnTo>
                      <a:pt x="0" y="10"/>
                    </a:lnTo>
                    <a:lnTo>
                      <a:pt x="0" y="10"/>
                    </a:lnTo>
                    <a:lnTo>
                      <a:pt x="2" y="14"/>
                    </a:lnTo>
                    <a:lnTo>
                      <a:pt x="8" y="16"/>
                    </a:lnTo>
                    <a:lnTo>
                      <a:pt x="8" y="16"/>
                    </a:lnTo>
                    <a:lnTo>
                      <a:pt x="10" y="16"/>
                    </a:lnTo>
                    <a:lnTo>
                      <a:pt x="10" y="16"/>
                    </a:lnTo>
                    <a:lnTo>
                      <a:pt x="14" y="12"/>
                    </a:lnTo>
                    <a:lnTo>
                      <a:pt x="14" y="6"/>
                    </a:lnTo>
                    <a:lnTo>
                      <a:pt x="14" y="6"/>
                    </a:lnTo>
                    <a:lnTo>
                      <a:pt x="12"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6" name="Freeform 455"/>
              <p:cNvSpPr>
                <a:spLocks/>
              </p:cNvSpPr>
              <p:nvPr/>
            </p:nvSpPr>
            <p:spPr bwMode="auto">
              <a:xfrm>
                <a:off x="6165850" y="4867275"/>
                <a:ext cx="22225" cy="22225"/>
              </a:xfrm>
              <a:custGeom>
                <a:avLst/>
                <a:gdLst/>
                <a:ahLst/>
                <a:cxnLst>
                  <a:cxn ang="0">
                    <a:pos x="8" y="0"/>
                  </a:cxn>
                  <a:cxn ang="0">
                    <a:pos x="8" y="0"/>
                  </a:cxn>
                  <a:cxn ang="0">
                    <a:pos x="6" y="0"/>
                  </a:cxn>
                  <a:cxn ang="0">
                    <a:pos x="6" y="0"/>
                  </a:cxn>
                  <a:cxn ang="0">
                    <a:pos x="2" y="4"/>
                  </a:cxn>
                  <a:cxn ang="0">
                    <a:pos x="0" y="8"/>
                  </a:cxn>
                  <a:cxn ang="0">
                    <a:pos x="0" y="8"/>
                  </a:cxn>
                  <a:cxn ang="0">
                    <a:pos x="4" y="12"/>
                  </a:cxn>
                  <a:cxn ang="0">
                    <a:pos x="8" y="14"/>
                  </a:cxn>
                  <a:cxn ang="0">
                    <a:pos x="8" y="14"/>
                  </a:cxn>
                  <a:cxn ang="0">
                    <a:pos x="8" y="12"/>
                  </a:cxn>
                  <a:cxn ang="0">
                    <a:pos x="8" y="12"/>
                  </a:cxn>
                  <a:cxn ang="0">
                    <a:pos x="12" y="10"/>
                  </a:cxn>
                  <a:cxn ang="0">
                    <a:pos x="14" y="4"/>
                  </a:cxn>
                  <a:cxn ang="0">
                    <a:pos x="14" y="4"/>
                  </a:cxn>
                  <a:cxn ang="0">
                    <a:pos x="12" y="2"/>
                  </a:cxn>
                  <a:cxn ang="0">
                    <a:pos x="8" y="0"/>
                  </a:cxn>
                </a:cxnLst>
                <a:rect l="0" t="0" r="r" b="b"/>
                <a:pathLst>
                  <a:path w="14" h="14">
                    <a:moveTo>
                      <a:pt x="8" y="0"/>
                    </a:moveTo>
                    <a:lnTo>
                      <a:pt x="8" y="0"/>
                    </a:lnTo>
                    <a:lnTo>
                      <a:pt x="6" y="0"/>
                    </a:lnTo>
                    <a:lnTo>
                      <a:pt x="6" y="0"/>
                    </a:lnTo>
                    <a:lnTo>
                      <a:pt x="2" y="4"/>
                    </a:lnTo>
                    <a:lnTo>
                      <a:pt x="0" y="8"/>
                    </a:lnTo>
                    <a:lnTo>
                      <a:pt x="0" y="8"/>
                    </a:lnTo>
                    <a:lnTo>
                      <a:pt x="4" y="12"/>
                    </a:lnTo>
                    <a:lnTo>
                      <a:pt x="8" y="14"/>
                    </a:lnTo>
                    <a:lnTo>
                      <a:pt x="8" y="14"/>
                    </a:lnTo>
                    <a:lnTo>
                      <a:pt x="8" y="12"/>
                    </a:lnTo>
                    <a:lnTo>
                      <a:pt x="8" y="12"/>
                    </a:lnTo>
                    <a:lnTo>
                      <a:pt x="12" y="10"/>
                    </a:lnTo>
                    <a:lnTo>
                      <a:pt x="14" y="4"/>
                    </a:lnTo>
                    <a:lnTo>
                      <a:pt x="14" y="4"/>
                    </a:lnTo>
                    <a:lnTo>
                      <a:pt x="12"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7" name="Freeform 456"/>
              <p:cNvSpPr>
                <a:spLocks/>
              </p:cNvSpPr>
              <p:nvPr/>
            </p:nvSpPr>
            <p:spPr bwMode="auto">
              <a:xfrm>
                <a:off x="6165850" y="4867275"/>
                <a:ext cx="22225" cy="22225"/>
              </a:xfrm>
              <a:custGeom>
                <a:avLst/>
                <a:gdLst/>
                <a:ahLst/>
                <a:cxnLst>
                  <a:cxn ang="0">
                    <a:pos x="8" y="0"/>
                  </a:cxn>
                  <a:cxn ang="0">
                    <a:pos x="8" y="0"/>
                  </a:cxn>
                  <a:cxn ang="0">
                    <a:pos x="6" y="0"/>
                  </a:cxn>
                  <a:cxn ang="0">
                    <a:pos x="6" y="0"/>
                  </a:cxn>
                  <a:cxn ang="0">
                    <a:pos x="2" y="4"/>
                  </a:cxn>
                  <a:cxn ang="0">
                    <a:pos x="0" y="8"/>
                  </a:cxn>
                  <a:cxn ang="0">
                    <a:pos x="0" y="8"/>
                  </a:cxn>
                  <a:cxn ang="0">
                    <a:pos x="4" y="12"/>
                  </a:cxn>
                  <a:cxn ang="0">
                    <a:pos x="8" y="14"/>
                  </a:cxn>
                  <a:cxn ang="0">
                    <a:pos x="8" y="14"/>
                  </a:cxn>
                  <a:cxn ang="0">
                    <a:pos x="8" y="12"/>
                  </a:cxn>
                  <a:cxn ang="0">
                    <a:pos x="8" y="12"/>
                  </a:cxn>
                  <a:cxn ang="0">
                    <a:pos x="12" y="10"/>
                  </a:cxn>
                  <a:cxn ang="0">
                    <a:pos x="14" y="4"/>
                  </a:cxn>
                  <a:cxn ang="0">
                    <a:pos x="14" y="4"/>
                  </a:cxn>
                  <a:cxn ang="0">
                    <a:pos x="12" y="2"/>
                  </a:cxn>
                  <a:cxn ang="0">
                    <a:pos x="8" y="0"/>
                  </a:cxn>
                </a:cxnLst>
                <a:rect l="0" t="0" r="r" b="b"/>
                <a:pathLst>
                  <a:path w="14" h="14">
                    <a:moveTo>
                      <a:pt x="8" y="0"/>
                    </a:moveTo>
                    <a:lnTo>
                      <a:pt x="8" y="0"/>
                    </a:lnTo>
                    <a:lnTo>
                      <a:pt x="6" y="0"/>
                    </a:lnTo>
                    <a:lnTo>
                      <a:pt x="6" y="0"/>
                    </a:lnTo>
                    <a:lnTo>
                      <a:pt x="2" y="4"/>
                    </a:lnTo>
                    <a:lnTo>
                      <a:pt x="0" y="8"/>
                    </a:lnTo>
                    <a:lnTo>
                      <a:pt x="0" y="8"/>
                    </a:lnTo>
                    <a:lnTo>
                      <a:pt x="4" y="12"/>
                    </a:lnTo>
                    <a:lnTo>
                      <a:pt x="8" y="14"/>
                    </a:lnTo>
                    <a:lnTo>
                      <a:pt x="8" y="14"/>
                    </a:lnTo>
                    <a:lnTo>
                      <a:pt x="8" y="12"/>
                    </a:lnTo>
                    <a:lnTo>
                      <a:pt x="8" y="12"/>
                    </a:lnTo>
                    <a:lnTo>
                      <a:pt x="12" y="10"/>
                    </a:lnTo>
                    <a:lnTo>
                      <a:pt x="14" y="4"/>
                    </a:lnTo>
                    <a:lnTo>
                      <a:pt x="14" y="4"/>
                    </a:lnTo>
                    <a:lnTo>
                      <a:pt x="12"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8" name="Freeform 457"/>
              <p:cNvSpPr>
                <a:spLocks/>
              </p:cNvSpPr>
              <p:nvPr/>
            </p:nvSpPr>
            <p:spPr bwMode="auto">
              <a:xfrm>
                <a:off x="6134100" y="4918075"/>
                <a:ext cx="19050" cy="19050"/>
              </a:xfrm>
              <a:custGeom>
                <a:avLst/>
                <a:gdLst/>
                <a:ahLst/>
                <a:cxnLst>
                  <a:cxn ang="0">
                    <a:pos x="6" y="0"/>
                  </a:cxn>
                  <a:cxn ang="0">
                    <a:pos x="6" y="0"/>
                  </a:cxn>
                  <a:cxn ang="0">
                    <a:pos x="4" y="0"/>
                  </a:cxn>
                  <a:cxn ang="0">
                    <a:pos x="4" y="0"/>
                  </a:cxn>
                  <a:cxn ang="0">
                    <a:pos x="0" y="2"/>
                  </a:cxn>
                  <a:cxn ang="0">
                    <a:pos x="0" y="8"/>
                  </a:cxn>
                  <a:cxn ang="0">
                    <a:pos x="0" y="8"/>
                  </a:cxn>
                  <a:cxn ang="0">
                    <a:pos x="2" y="10"/>
                  </a:cxn>
                  <a:cxn ang="0">
                    <a:pos x="6" y="12"/>
                  </a:cxn>
                  <a:cxn ang="0">
                    <a:pos x="6" y="12"/>
                  </a:cxn>
                  <a:cxn ang="0">
                    <a:pos x="6" y="12"/>
                  </a:cxn>
                  <a:cxn ang="0">
                    <a:pos x="6" y="12"/>
                  </a:cxn>
                  <a:cxn ang="0">
                    <a:pos x="10" y="8"/>
                  </a:cxn>
                  <a:cxn ang="0">
                    <a:pos x="12" y="4"/>
                  </a:cxn>
                  <a:cxn ang="0">
                    <a:pos x="12" y="4"/>
                  </a:cxn>
                  <a:cxn ang="0">
                    <a:pos x="8" y="0"/>
                  </a:cxn>
                  <a:cxn ang="0">
                    <a:pos x="6" y="0"/>
                  </a:cxn>
                </a:cxnLst>
                <a:rect l="0" t="0" r="r" b="b"/>
                <a:pathLst>
                  <a:path w="12" h="12">
                    <a:moveTo>
                      <a:pt x="6" y="0"/>
                    </a:moveTo>
                    <a:lnTo>
                      <a:pt x="6" y="0"/>
                    </a:lnTo>
                    <a:lnTo>
                      <a:pt x="4" y="0"/>
                    </a:lnTo>
                    <a:lnTo>
                      <a:pt x="4" y="0"/>
                    </a:lnTo>
                    <a:lnTo>
                      <a:pt x="0" y="2"/>
                    </a:lnTo>
                    <a:lnTo>
                      <a:pt x="0" y="8"/>
                    </a:lnTo>
                    <a:lnTo>
                      <a:pt x="0" y="8"/>
                    </a:lnTo>
                    <a:lnTo>
                      <a:pt x="2" y="10"/>
                    </a:lnTo>
                    <a:lnTo>
                      <a:pt x="6" y="12"/>
                    </a:lnTo>
                    <a:lnTo>
                      <a:pt x="6" y="12"/>
                    </a:lnTo>
                    <a:lnTo>
                      <a:pt x="6" y="12"/>
                    </a:lnTo>
                    <a:lnTo>
                      <a:pt x="6" y="12"/>
                    </a:lnTo>
                    <a:lnTo>
                      <a:pt x="10" y="8"/>
                    </a:lnTo>
                    <a:lnTo>
                      <a:pt x="12" y="4"/>
                    </a:lnTo>
                    <a:lnTo>
                      <a:pt x="12" y="4"/>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59" name="Freeform 458"/>
              <p:cNvSpPr>
                <a:spLocks/>
              </p:cNvSpPr>
              <p:nvPr/>
            </p:nvSpPr>
            <p:spPr bwMode="auto">
              <a:xfrm>
                <a:off x="6134100" y="4918075"/>
                <a:ext cx="19050" cy="19050"/>
              </a:xfrm>
              <a:custGeom>
                <a:avLst/>
                <a:gdLst/>
                <a:ahLst/>
                <a:cxnLst>
                  <a:cxn ang="0">
                    <a:pos x="6" y="0"/>
                  </a:cxn>
                  <a:cxn ang="0">
                    <a:pos x="6" y="0"/>
                  </a:cxn>
                  <a:cxn ang="0">
                    <a:pos x="4" y="0"/>
                  </a:cxn>
                  <a:cxn ang="0">
                    <a:pos x="4" y="0"/>
                  </a:cxn>
                  <a:cxn ang="0">
                    <a:pos x="0" y="2"/>
                  </a:cxn>
                  <a:cxn ang="0">
                    <a:pos x="0" y="8"/>
                  </a:cxn>
                  <a:cxn ang="0">
                    <a:pos x="0" y="8"/>
                  </a:cxn>
                  <a:cxn ang="0">
                    <a:pos x="2" y="10"/>
                  </a:cxn>
                  <a:cxn ang="0">
                    <a:pos x="6" y="12"/>
                  </a:cxn>
                  <a:cxn ang="0">
                    <a:pos x="6" y="12"/>
                  </a:cxn>
                  <a:cxn ang="0">
                    <a:pos x="6" y="12"/>
                  </a:cxn>
                  <a:cxn ang="0">
                    <a:pos x="6" y="12"/>
                  </a:cxn>
                  <a:cxn ang="0">
                    <a:pos x="10" y="8"/>
                  </a:cxn>
                  <a:cxn ang="0">
                    <a:pos x="12" y="4"/>
                  </a:cxn>
                  <a:cxn ang="0">
                    <a:pos x="12" y="4"/>
                  </a:cxn>
                  <a:cxn ang="0">
                    <a:pos x="8" y="0"/>
                  </a:cxn>
                  <a:cxn ang="0">
                    <a:pos x="6" y="0"/>
                  </a:cxn>
                </a:cxnLst>
                <a:rect l="0" t="0" r="r" b="b"/>
                <a:pathLst>
                  <a:path w="12" h="12">
                    <a:moveTo>
                      <a:pt x="6" y="0"/>
                    </a:moveTo>
                    <a:lnTo>
                      <a:pt x="6" y="0"/>
                    </a:lnTo>
                    <a:lnTo>
                      <a:pt x="4" y="0"/>
                    </a:lnTo>
                    <a:lnTo>
                      <a:pt x="4" y="0"/>
                    </a:lnTo>
                    <a:lnTo>
                      <a:pt x="0" y="2"/>
                    </a:lnTo>
                    <a:lnTo>
                      <a:pt x="0" y="8"/>
                    </a:lnTo>
                    <a:lnTo>
                      <a:pt x="0" y="8"/>
                    </a:lnTo>
                    <a:lnTo>
                      <a:pt x="2" y="10"/>
                    </a:lnTo>
                    <a:lnTo>
                      <a:pt x="6" y="12"/>
                    </a:lnTo>
                    <a:lnTo>
                      <a:pt x="6" y="12"/>
                    </a:lnTo>
                    <a:lnTo>
                      <a:pt x="6" y="12"/>
                    </a:lnTo>
                    <a:lnTo>
                      <a:pt x="6" y="12"/>
                    </a:lnTo>
                    <a:lnTo>
                      <a:pt x="10" y="8"/>
                    </a:lnTo>
                    <a:lnTo>
                      <a:pt x="12" y="4"/>
                    </a:lnTo>
                    <a:lnTo>
                      <a:pt x="12" y="4"/>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0" name="Freeform 459"/>
              <p:cNvSpPr>
                <a:spLocks/>
              </p:cNvSpPr>
              <p:nvPr/>
            </p:nvSpPr>
            <p:spPr bwMode="auto">
              <a:xfrm>
                <a:off x="6092825" y="4962525"/>
                <a:ext cx="15875" cy="15875"/>
              </a:xfrm>
              <a:custGeom>
                <a:avLst/>
                <a:gdLst/>
                <a:ahLst/>
                <a:cxnLst>
                  <a:cxn ang="0">
                    <a:pos x="4" y="0"/>
                  </a:cxn>
                  <a:cxn ang="0">
                    <a:pos x="4" y="0"/>
                  </a:cxn>
                  <a:cxn ang="0">
                    <a:pos x="2" y="0"/>
                  </a:cxn>
                  <a:cxn ang="0">
                    <a:pos x="2" y="0"/>
                  </a:cxn>
                  <a:cxn ang="0">
                    <a:pos x="0" y="2"/>
                  </a:cxn>
                  <a:cxn ang="0">
                    <a:pos x="0" y="6"/>
                  </a:cxn>
                  <a:cxn ang="0">
                    <a:pos x="0" y="6"/>
                  </a:cxn>
                  <a:cxn ang="0">
                    <a:pos x="2" y="8"/>
                  </a:cxn>
                  <a:cxn ang="0">
                    <a:pos x="4" y="10"/>
                  </a:cxn>
                  <a:cxn ang="0">
                    <a:pos x="4" y="10"/>
                  </a:cxn>
                  <a:cxn ang="0">
                    <a:pos x="6" y="10"/>
                  </a:cxn>
                  <a:cxn ang="0">
                    <a:pos x="6" y="10"/>
                  </a:cxn>
                  <a:cxn ang="0">
                    <a:pos x="10" y="8"/>
                  </a:cxn>
                  <a:cxn ang="0">
                    <a:pos x="10" y="4"/>
                  </a:cxn>
                  <a:cxn ang="0">
                    <a:pos x="10" y="4"/>
                  </a:cxn>
                  <a:cxn ang="0">
                    <a:pos x="8" y="0"/>
                  </a:cxn>
                  <a:cxn ang="0">
                    <a:pos x="4" y="0"/>
                  </a:cxn>
                </a:cxnLst>
                <a:rect l="0" t="0" r="r" b="b"/>
                <a:pathLst>
                  <a:path w="10" h="10">
                    <a:moveTo>
                      <a:pt x="4" y="0"/>
                    </a:moveTo>
                    <a:lnTo>
                      <a:pt x="4" y="0"/>
                    </a:lnTo>
                    <a:lnTo>
                      <a:pt x="2" y="0"/>
                    </a:lnTo>
                    <a:lnTo>
                      <a:pt x="2" y="0"/>
                    </a:lnTo>
                    <a:lnTo>
                      <a:pt x="0" y="2"/>
                    </a:lnTo>
                    <a:lnTo>
                      <a:pt x="0" y="6"/>
                    </a:lnTo>
                    <a:lnTo>
                      <a:pt x="0" y="6"/>
                    </a:lnTo>
                    <a:lnTo>
                      <a:pt x="2" y="8"/>
                    </a:lnTo>
                    <a:lnTo>
                      <a:pt x="4" y="10"/>
                    </a:lnTo>
                    <a:lnTo>
                      <a:pt x="4" y="10"/>
                    </a:lnTo>
                    <a:lnTo>
                      <a:pt x="6" y="10"/>
                    </a:lnTo>
                    <a:lnTo>
                      <a:pt x="6" y="10"/>
                    </a:lnTo>
                    <a:lnTo>
                      <a:pt x="10" y="8"/>
                    </a:lnTo>
                    <a:lnTo>
                      <a:pt x="10" y="4"/>
                    </a:lnTo>
                    <a:lnTo>
                      <a:pt x="10" y="4"/>
                    </a:lnTo>
                    <a:lnTo>
                      <a:pt x="8"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1" name="Freeform 460"/>
              <p:cNvSpPr>
                <a:spLocks/>
              </p:cNvSpPr>
              <p:nvPr/>
            </p:nvSpPr>
            <p:spPr bwMode="auto">
              <a:xfrm>
                <a:off x="6092825" y="4962525"/>
                <a:ext cx="15875" cy="15875"/>
              </a:xfrm>
              <a:custGeom>
                <a:avLst/>
                <a:gdLst/>
                <a:ahLst/>
                <a:cxnLst>
                  <a:cxn ang="0">
                    <a:pos x="4" y="0"/>
                  </a:cxn>
                  <a:cxn ang="0">
                    <a:pos x="4" y="0"/>
                  </a:cxn>
                  <a:cxn ang="0">
                    <a:pos x="2" y="0"/>
                  </a:cxn>
                  <a:cxn ang="0">
                    <a:pos x="2" y="0"/>
                  </a:cxn>
                  <a:cxn ang="0">
                    <a:pos x="0" y="2"/>
                  </a:cxn>
                  <a:cxn ang="0">
                    <a:pos x="0" y="6"/>
                  </a:cxn>
                  <a:cxn ang="0">
                    <a:pos x="0" y="6"/>
                  </a:cxn>
                  <a:cxn ang="0">
                    <a:pos x="2" y="8"/>
                  </a:cxn>
                  <a:cxn ang="0">
                    <a:pos x="4" y="10"/>
                  </a:cxn>
                  <a:cxn ang="0">
                    <a:pos x="4" y="10"/>
                  </a:cxn>
                  <a:cxn ang="0">
                    <a:pos x="6" y="10"/>
                  </a:cxn>
                  <a:cxn ang="0">
                    <a:pos x="6" y="10"/>
                  </a:cxn>
                  <a:cxn ang="0">
                    <a:pos x="10" y="8"/>
                  </a:cxn>
                  <a:cxn ang="0">
                    <a:pos x="10" y="4"/>
                  </a:cxn>
                  <a:cxn ang="0">
                    <a:pos x="10" y="4"/>
                  </a:cxn>
                  <a:cxn ang="0">
                    <a:pos x="8" y="0"/>
                  </a:cxn>
                  <a:cxn ang="0">
                    <a:pos x="4" y="0"/>
                  </a:cxn>
                </a:cxnLst>
                <a:rect l="0" t="0" r="r" b="b"/>
                <a:pathLst>
                  <a:path w="10" h="10">
                    <a:moveTo>
                      <a:pt x="4" y="0"/>
                    </a:moveTo>
                    <a:lnTo>
                      <a:pt x="4" y="0"/>
                    </a:lnTo>
                    <a:lnTo>
                      <a:pt x="2" y="0"/>
                    </a:lnTo>
                    <a:lnTo>
                      <a:pt x="2" y="0"/>
                    </a:lnTo>
                    <a:lnTo>
                      <a:pt x="0" y="2"/>
                    </a:lnTo>
                    <a:lnTo>
                      <a:pt x="0" y="6"/>
                    </a:lnTo>
                    <a:lnTo>
                      <a:pt x="0" y="6"/>
                    </a:lnTo>
                    <a:lnTo>
                      <a:pt x="2" y="8"/>
                    </a:lnTo>
                    <a:lnTo>
                      <a:pt x="4" y="10"/>
                    </a:lnTo>
                    <a:lnTo>
                      <a:pt x="4" y="10"/>
                    </a:lnTo>
                    <a:lnTo>
                      <a:pt x="6" y="10"/>
                    </a:lnTo>
                    <a:lnTo>
                      <a:pt x="6" y="10"/>
                    </a:lnTo>
                    <a:lnTo>
                      <a:pt x="10" y="8"/>
                    </a:lnTo>
                    <a:lnTo>
                      <a:pt x="10" y="4"/>
                    </a:lnTo>
                    <a:lnTo>
                      <a:pt x="10" y="4"/>
                    </a:lnTo>
                    <a:lnTo>
                      <a:pt x="8"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2" name="Freeform 461"/>
              <p:cNvSpPr>
                <a:spLocks/>
              </p:cNvSpPr>
              <p:nvPr/>
            </p:nvSpPr>
            <p:spPr bwMode="auto">
              <a:xfrm>
                <a:off x="6042025" y="4997450"/>
                <a:ext cx="15875" cy="15875"/>
              </a:xfrm>
              <a:custGeom>
                <a:avLst/>
                <a:gdLst/>
                <a:ahLst/>
                <a:cxnLst>
                  <a:cxn ang="0">
                    <a:pos x="6" y="0"/>
                  </a:cxn>
                  <a:cxn ang="0">
                    <a:pos x="6" y="0"/>
                  </a:cxn>
                  <a:cxn ang="0">
                    <a:pos x="4" y="0"/>
                  </a:cxn>
                  <a:cxn ang="0">
                    <a:pos x="4" y="0"/>
                  </a:cxn>
                  <a:cxn ang="0">
                    <a:pos x="0" y="2"/>
                  </a:cxn>
                  <a:cxn ang="0">
                    <a:pos x="0" y="6"/>
                  </a:cxn>
                  <a:cxn ang="0">
                    <a:pos x="0" y="6"/>
                  </a:cxn>
                  <a:cxn ang="0">
                    <a:pos x="2" y="8"/>
                  </a:cxn>
                  <a:cxn ang="0">
                    <a:pos x="6" y="10"/>
                  </a:cxn>
                  <a:cxn ang="0">
                    <a:pos x="6" y="10"/>
                  </a:cxn>
                  <a:cxn ang="0">
                    <a:pos x="6" y="8"/>
                  </a:cxn>
                  <a:cxn ang="0">
                    <a:pos x="6" y="8"/>
                  </a:cxn>
                  <a:cxn ang="0">
                    <a:pos x="10" y="6"/>
                  </a:cxn>
                  <a:cxn ang="0">
                    <a:pos x="10" y="4"/>
                  </a:cxn>
                  <a:cxn ang="0">
                    <a:pos x="10" y="4"/>
                  </a:cxn>
                  <a:cxn ang="0">
                    <a:pos x="8" y="0"/>
                  </a:cxn>
                  <a:cxn ang="0">
                    <a:pos x="6" y="0"/>
                  </a:cxn>
                </a:cxnLst>
                <a:rect l="0" t="0" r="r" b="b"/>
                <a:pathLst>
                  <a:path w="10" h="10">
                    <a:moveTo>
                      <a:pt x="6" y="0"/>
                    </a:moveTo>
                    <a:lnTo>
                      <a:pt x="6" y="0"/>
                    </a:lnTo>
                    <a:lnTo>
                      <a:pt x="4" y="0"/>
                    </a:lnTo>
                    <a:lnTo>
                      <a:pt x="4" y="0"/>
                    </a:lnTo>
                    <a:lnTo>
                      <a:pt x="0" y="2"/>
                    </a:lnTo>
                    <a:lnTo>
                      <a:pt x="0" y="6"/>
                    </a:lnTo>
                    <a:lnTo>
                      <a:pt x="0" y="6"/>
                    </a:lnTo>
                    <a:lnTo>
                      <a:pt x="2" y="8"/>
                    </a:lnTo>
                    <a:lnTo>
                      <a:pt x="6" y="10"/>
                    </a:lnTo>
                    <a:lnTo>
                      <a:pt x="6" y="10"/>
                    </a:lnTo>
                    <a:lnTo>
                      <a:pt x="6" y="8"/>
                    </a:lnTo>
                    <a:lnTo>
                      <a:pt x="6" y="8"/>
                    </a:lnTo>
                    <a:lnTo>
                      <a:pt x="10" y="6"/>
                    </a:lnTo>
                    <a:lnTo>
                      <a:pt x="10" y="4"/>
                    </a:lnTo>
                    <a:lnTo>
                      <a:pt x="10" y="4"/>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3" name="Freeform 462"/>
              <p:cNvSpPr>
                <a:spLocks/>
              </p:cNvSpPr>
              <p:nvPr/>
            </p:nvSpPr>
            <p:spPr bwMode="auto">
              <a:xfrm>
                <a:off x="6042025" y="4997450"/>
                <a:ext cx="15875" cy="15875"/>
              </a:xfrm>
              <a:custGeom>
                <a:avLst/>
                <a:gdLst/>
                <a:ahLst/>
                <a:cxnLst>
                  <a:cxn ang="0">
                    <a:pos x="6" y="0"/>
                  </a:cxn>
                  <a:cxn ang="0">
                    <a:pos x="6" y="0"/>
                  </a:cxn>
                  <a:cxn ang="0">
                    <a:pos x="4" y="0"/>
                  </a:cxn>
                  <a:cxn ang="0">
                    <a:pos x="4" y="0"/>
                  </a:cxn>
                  <a:cxn ang="0">
                    <a:pos x="0" y="2"/>
                  </a:cxn>
                  <a:cxn ang="0">
                    <a:pos x="0" y="6"/>
                  </a:cxn>
                  <a:cxn ang="0">
                    <a:pos x="0" y="6"/>
                  </a:cxn>
                  <a:cxn ang="0">
                    <a:pos x="2" y="8"/>
                  </a:cxn>
                  <a:cxn ang="0">
                    <a:pos x="6" y="10"/>
                  </a:cxn>
                  <a:cxn ang="0">
                    <a:pos x="6" y="10"/>
                  </a:cxn>
                  <a:cxn ang="0">
                    <a:pos x="6" y="8"/>
                  </a:cxn>
                  <a:cxn ang="0">
                    <a:pos x="6" y="8"/>
                  </a:cxn>
                  <a:cxn ang="0">
                    <a:pos x="10" y="6"/>
                  </a:cxn>
                  <a:cxn ang="0">
                    <a:pos x="10" y="4"/>
                  </a:cxn>
                  <a:cxn ang="0">
                    <a:pos x="10" y="4"/>
                  </a:cxn>
                  <a:cxn ang="0">
                    <a:pos x="8" y="0"/>
                  </a:cxn>
                  <a:cxn ang="0">
                    <a:pos x="6" y="0"/>
                  </a:cxn>
                </a:cxnLst>
                <a:rect l="0" t="0" r="r" b="b"/>
                <a:pathLst>
                  <a:path w="10" h="10">
                    <a:moveTo>
                      <a:pt x="6" y="0"/>
                    </a:moveTo>
                    <a:lnTo>
                      <a:pt x="6" y="0"/>
                    </a:lnTo>
                    <a:lnTo>
                      <a:pt x="4" y="0"/>
                    </a:lnTo>
                    <a:lnTo>
                      <a:pt x="4" y="0"/>
                    </a:lnTo>
                    <a:lnTo>
                      <a:pt x="0" y="2"/>
                    </a:lnTo>
                    <a:lnTo>
                      <a:pt x="0" y="6"/>
                    </a:lnTo>
                    <a:lnTo>
                      <a:pt x="0" y="6"/>
                    </a:lnTo>
                    <a:lnTo>
                      <a:pt x="2" y="8"/>
                    </a:lnTo>
                    <a:lnTo>
                      <a:pt x="6" y="10"/>
                    </a:lnTo>
                    <a:lnTo>
                      <a:pt x="6" y="10"/>
                    </a:lnTo>
                    <a:lnTo>
                      <a:pt x="6" y="8"/>
                    </a:lnTo>
                    <a:lnTo>
                      <a:pt x="6" y="8"/>
                    </a:lnTo>
                    <a:lnTo>
                      <a:pt x="10" y="6"/>
                    </a:lnTo>
                    <a:lnTo>
                      <a:pt x="10" y="4"/>
                    </a:lnTo>
                    <a:lnTo>
                      <a:pt x="10" y="4"/>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4" name="Freeform 463"/>
              <p:cNvSpPr>
                <a:spLocks/>
              </p:cNvSpPr>
              <p:nvPr/>
            </p:nvSpPr>
            <p:spPr bwMode="auto">
              <a:xfrm>
                <a:off x="5988050" y="5022850"/>
                <a:ext cx="12700" cy="12700"/>
              </a:xfrm>
              <a:custGeom>
                <a:avLst/>
                <a:gdLst/>
                <a:ahLst/>
                <a:cxnLst>
                  <a:cxn ang="0">
                    <a:pos x="4" y="0"/>
                  </a:cxn>
                  <a:cxn ang="0">
                    <a:pos x="4" y="0"/>
                  </a:cxn>
                  <a:cxn ang="0">
                    <a:pos x="4" y="0"/>
                  </a:cxn>
                  <a:cxn ang="0">
                    <a:pos x="4" y="0"/>
                  </a:cxn>
                  <a:cxn ang="0">
                    <a:pos x="0" y="2"/>
                  </a:cxn>
                  <a:cxn ang="0">
                    <a:pos x="0" y="6"/>
                  </a:cxn>
                  <a:cxn ang="0">
                    <a:pos x="0" y="6"/>
                  </a:cxn>
                  <a:cxn ang="0">
                    <a:pos x="2" y="8"/>
                  </a:cxn>
                  <a:cxn ang="0">
                    <a:pos x="4" y="8"/>
                  </a:cxn>
                  <a:cxn ang="0">
                    <a:pos x="4" y="8"/>
                  </a:cxn>
                  <a:cxn ang="0">
                    <a:pos x="6" y="8"/>
                  </a:cxn>
                  <a:cxn ang="0">
                    <a:pos x="6" y="8"/>
                  </a:cxn>
                  <a:cxn ang="0">
                    <a:pos x="8" y="6"/>
                  </a:cxn>
                  <a:cxn ang="0">
                    <a:pos x="8" y="4"/>
                  </a:cxn>
                  <a:cxn ang="0">
                    <a:pos x="8" y="4"/>
                  </a:cxn>
                  <a:cxn ang="0">
                    <a:pos x="8" y="0"/>
                  </a:cxn>
                  <a:cxn ang="0">
                    <a:pos x="4" y="0"/>
                  </a:cxn>
                </a:cxnLst>
                <a:rect l="0" t="0" r="r" b="b"/>
                <a:pathLst>
                  <a:path w="8" h="8">
                    <a:moveTo>
                      <a:pt x="4" y="0"/>
                    </a:moveTo>
                    <a:lnTo>
                      <a:pt x="4" y="0"/>
                    </a:lnTo>
                    <a:lnTo>
                      <a:pt x="4" y="0"/>
                    </a:lnTo>
                    <a:lnTo>
                      <a:pt x="4" y="0"/>
                    </a:lnTo>
                    <a:lnTo>
                      <a:pt x="0" y="2"/>
                    </a:lnTo>
                    <a:lnTo>
                      <a:pt x="0" y="6"/>
                    </a:lnTo>
                    <a:lnTo>
                      <a:pt x="0" y="6"/>
                    </a:lnTo>
                    <a:lnTo>
                      <a:pt x="2" y="8"/>
                    </a:lnTo>
                    <a:lnTo>
                      <a:pt x="4" y="8"/>
                    </a:lnTo>
                    <a:lnTo>
                      <a:pt x="4" y="8"/>
                    </a:lnTo>
                    <a:lnTo>
                      <a:pt x="6" y="8"/>
                    </a:lnTo>
                    <a:lnTo>
                      <a:pt x="6" y="8"/>
                    </a:lnTo>
                    <a:lnTo>
                      <a:pt x="8" y="6"/>
                    </a:lnTo>
                    <a:lnTo>
                      <a:pt x="8" y="4"/>
                    </a:lnTo>
                    <a:lnTo>
                      <a:pt x="8" y="4"/>
                    </a:lnTo>
                    <a:lnTo>
                      <a:pt x="8"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5" name="Freeform 464"/>
              <p:cNvSpPr>
                <a:spLocks/>
              </p:cNvSpPr>
              <p:nvPr/>
            </p:nvSpPr>
            <p:spPr bwMode="auto">
              <a:xfrm>
                <a:off x="5988050" y="5022850"/>
                <a:ext cx="12700" cy="12700"/>
              </a:xfrm>
              <a:custGeom>
                <a:avLst/>
                <a:gdLst/>
                <a:ahLst/>
                <a:cxnLst>
                  <a:cxn ang="0">
                    <a:pos x="4" y="0"/>
                  </a:cxn>
                  <a:cxn ang="0">
                    <a:pos x="4" y="0"/>
                  </a:cxn>
                  <a:cxn ang="0">
                    <a:pos x="4" y="0"/>
                  </a:cxn>
                  <a:cxn ang="0">
                    <a:pos x="4" y="0"/>
                  </a:cxn>
                  <a:cxn ang="0">
                    <a:pos x="0" y="2"/>
                  </a:cxn>
                  <a:cxn ang="0">
                    <a:pos x="0" y="6"/>
                  </a:cxn>
                  <a:cxn ang="0">
                    <a:pos x="0" y="6"/>
                  </a:cxn>
                  <a:cxn ang="0">
                    <a:pos x="2" y="8"/>
                  </a:cxn>
                  <a:cxn ang="0">
                    <a:pos x="4" y="8"/>
                  </a:cxn>
                  <a:cxn ang="0">
                    <a:pos x="4" y="8"/>
                  </a:cxn>
                  <a:cxn ang="0">
                    <a:pos x="6" y="8"/>
                  </a:cxn>
                  <a:cxn ang="0">
                    <a:pos x="6" y="8"/>
                  </a:cxn>
                  <a:cxn ang="0">
                    <a:pos x="8" y="6"/>
                  </a:cxn>
                  <a:cxn ang="0">
                    <a:pos x="8" y="4"/>
                  </a:cxn>
                  <a:cxn ang="0">
                    <a:pos x="8" y="4"/>
                  </a:cxn>
                  <a:cxn ang="0">
                    <a:pos x="8" y="0"/>
                  </a:cxn>
                  <a:cxn ang="0">
                    <a:pos x="4" y="0"/>
                  </a:cxn>
                </a:cxnLst>
                <a:rect l="0" t="0" r="r" b="b"/>
                <a:pathLst>
                  <a:path w="8" h="8">
                    <a:moveTo>
                      <a:pt x="4" y="0"/>
                    </a:moveTo>
                    <a:lnTo>
                      <a:pt x="4" y="0"/>
                    </a:lnTo>
                    <a:lnTo>
                      <a:pt x="4" y="0"/>
                    </a:lnTo>
                    <a:lnTo>
                      <a:pt x="4" y="0"/>
                    </a:lnTo>
                    <a:lnTo>
                      <a:pt x="0" y="2"/>
                    </a:lnTo>
                    <a:lnTo>
                      <a:pt x="0" y="6"/>
                    </a:lnTo>
                    <a:lnTo>
                      <a:pt x="0" y="6"/>
                    </a:lnTo>
                    <a:lnTo>
                      <a:pt x="2" y="8"/>
                    </a:lnTo>
                    <a:lnTo>
                      <a:pt x="4" y="8"/>
                    </a:lnTo>
                    <a:lnTo>
                      <a:pt x="4" y="8"/>
                    </a:lnTo>
                    <a:lnTo>
                      <a:pt x="6" y="8"/>
                    </a:lnTo>
                    <a:lnTo>
                      <a:pt x="6" y="8"/>
                    </a:lnTo>
                    <a:lnTo>
                      <a:pt x="8" y="6"/>
                    </a:lnTo>
                    <a:lnTo>
                      <a:pt x="8" y="4"/>
                    </a:lnTo>
                    <a:lnTo>
                      <a:pt x="8" y="4"/>
                    </a:lnTo>
                    <a:lnTo>
                      <a:pt x="8"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6" name="Freeform 465"/>
              <p:cNvSpPr>
                <a:spLocks/>
              </p:cNvSpPr>
              <p:nvPr/>
            </p:nvSpPr>
            <p:spPr bwMode="auto">
              <a:xfrm>
                <a:off x="5930900" y="5038725"/>
                <a:ext cx="12700" cy="12700"/>
              </a:xfrm>
              <a:custGeom>
                <a:avLst/>
                <a:gdLst/>
                <a:ahLst/>
                <a:cxnLst>
                  <a:cxn ang="0">
                    <a:pos x="4" y="0"/>
                  </a:cxn>
                  <a:cxn ang="0">
                    <a:pos x="4" y="0"/>
                  </a:cxn>
                  <a:cxn ang="0">
                    <a:pos x="2" y="0"/>
                  </a:cxn>
                  <a:cxn ang="0">
                    <a:pos x="2" y="0"/>
                  </a:cxn>
                  <a:cxn ang="0">
                    <a:pos x="0" y="2"/>
                  </a:cxn>
                  <a:cxn ang="0">
                    <a:pos x="0" y="6"/>
                  </a:cxn>
                  <a:cxn ang="0">
                    <a:pos x="0" y="6"/>
                  </a:cxn>
                  <a:cxn ang="0">
                    <a:pos x="2" y="8"/>
                  </a:cxn>
                  <a:cxn ang="0">
                    <a:pos x="4" y="8"/>
                  </a:cxn>
                  <a:cxn ang="0">
                    <a:pos x="4" y="8"/>
                  </a:cxn>
                  <a:cxn ang="0">
                    <a:pos x="4" y="8"/>
                  </a:cxn>
                  <a:cxn ang="0">
                    <a:pos x="4" y="8"/>
                  </a:cxn>
                  <a:cxn ang="0">
                    <a:pos x="8" y="6"/>
                  </a:cxn>
                  <a:cxn ang="0">
                    <a:pos x="8" y="4"/>
                  </a:cxn>
                  <a:cxn ang="0">
                    <a:pos x="8" y="4"/>
                  </a:cxn>
                  <a:cxn ang="0">
                    <a:pos x="6" y="2"/>
                  </a:cxn>
                  <a:cxn ang="0">
                    <a:pos x="4" y="0"/>
                  </a:cxn>
                </a:cxnLst>
                <a:rect l="0" t="0" r="r" b="b"/>
                <a:pathLst>
                  <a:path w="8" h="8">
                    <a:moveTo>
                      <a:pt x="4" y="0"/>
                    </a:moveTo>
                    <a:lnTo>
                      <a:pt x="4" y="0"/>
                    </a:lnTo>
                    <a:lnTo>
                      <a:pt x="2" y="0"/>
                    </a:lnTo>
                    <a:lnTo>
                      <a:pt x="2" y="0"/>
                    </a:lnTo>
                    <a:lnTo>
                      <a:pt x="0" y="2"/>
                    </a:lnTo>
                    <a:lnTo>
                      <a:pt x="0" y="6"/>
                    </a:lnTo>
                    <a:lnTo>
                      <a:pt x="0" y="6"/>
                    </a:lnTo>
                    <a:lnTo>
                      <a:pt x="2" y="8"/>
                    </a:lnTo>
                    <a:lnTo>
                      <a:pt x="4" y="8"/>
                    </a:lnTo>
                    <a:lnTo>
                      <a:pt x="4" y="8"/>
                    </a:lnTo>
                    <a:lnTo>
                      <a:pt x="4" y="8"/>
                    </a:lnTo>
                    <a:lnTo>
                      <a:pt x="4" y="8"/>
                    </a:lnTo>
                    <a:lnTo>
                      <a:pt x="8" y="6"/>
                    </a:lnTo>
                    <a:lnTo>
                      <a:pt x="8" y="4"/>
                    </a:lnTo>
                    <a:lnTo>
                      <a:pt x="8" y="4"/>
                    </a:lnTo>
                    <a:lnTo>
                      <a:pt x="6"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7" name="Freeform 466"/>
              <p:cNvSpPr>
                <a:spLocks/>
              </p:cNvSpPr>
              <p:nvPr/>
            </p:nvSpPr>
            <p:spPr bwMode="auto">
              <a:xfrm>
                <a:off x="5930900" y="5038725"/>
                <a:ext cx="12700" cy="12700"/>
              </a:xfrm>
              <a:custGeom>
                <a:avLst/>
                <a:gdLst/>
                <a:ahLst/>
                <a:cxnLst>
                  <a:cxn ang="0">
                    <a:pos x="4" y="0"/>
                  </a:cxn>
                  <a:cxn ang="0">
                    <a:pos x="4" y="0"/>
                  </a:cxn>
                  <a:cxn ang="0">
                    <a:pos x="2" y="0"/>
                  </a:cxn>
                  <a:cxn ang="0">
                    <a:pos x="2" y="0"/>
                  </a:cxn>
                  <a:cxn ang="0">
                    <a:pos x="0" y="2"/>
                  </a:cxn>
                  <a:cxn ang="0">
                    <a:pos x="0" y="6"/>
                  </a:cxn>
                  <a:cxn ang="0">
                    <a:pos x="0" y="6"/>
                  </a:cxn>
                  <a:cxn ang="0">
                    <a:pos x="2" y="8"/>
                  </a:cxn>
                  <a:cxn ang="0">
                    <a:pos x="4" y="8"/>
                  </a:cxn>
                  <a:cxn ang="0">
                    <a:pos x="4" y="8"/>
                  </a:cxn>
                  <a:cxn ang="0">
                    <a:pos x="4" y="8"/>
                  </a:cxn>
                  <a:cxn ang="0">
                    <a:pos x="4" y="8"/>
                  </a:cxn>
                  <a:cxn ang="0">
                    <a:pos x="8" y="6"/>
                  </a:cxn>
                  <a:cxn ang="0">
                    <a:pos x="8" y="4"/>
                  </a:cxn>
                  <a:cxn ang="0">
                    <a:pos x="8" y="4"/>
                  </a:cxn>
                  <a:cxn ang="0">
                    <a:pos x="6" y="2"/>
                  </a:cxn>
                  <a:cxn ang="0">
                    <a:pos x="4" y="0"/>
                  </a:cxn>
                </a:cxnLst>
                <a:rect l="0" t="0" r="r" b="b"/>
                <a:pathLst>
                  <a:path w="8" h="8">
                    <a:moveTo>
                      <a:pt x="4" y="0"/>
                    </a:moveTo>
                    <a:lnTo>
                      <a:pt x="4" y="0"/>
                    </a:lnTo>
                    <a:lnTo>
                      <a:pt x="2" y="0"/>
                    </a:lnTo>
                    <a:lnTo>
                      <a:pt x="2" y="0"/>
                    </a:lnTo>
                    <a:lnTo>
                      <a:pt x="0" y="2"/>
                    </a:lnTo>
                    <a:lnTo>
                      <a:pt x="0" y="6"/>
                    </a:lnTo>
                    <a:lnTo>
                      <a:pt x="0" y="6"/>
                    </a:lnTo>
                    <a:lnTo>
                      <a:pt x="2" y="8"/>
                    </a:lnTo>
                    <a:lnTo>
                      <a:pt x="4" y="8"/>
                    </a:lnTo>
                    <a:lnTo>
                      <a:pt x="4" y="8"/>
                    </a:lnTo>
                    <a:lnTo>
                      <a:pt x="4" y="8"/>
                    </a:lnTo>
                    <a:lnTo>
                      <a:pt x="4" y="8"/>
                    </a:lnTo>
                    <a:lnTo>
                      <a:pt x="8" y="6"/>
                    </a:lnTo>
                    <a:lnTo>
                      <a:pt x="8" y="4"/>
                    </a:lnTo>
                    <a:lnTo>
                      <a:pt x="8" y="4"/>
                    </a:lnTo>
                    <a:lnTo>
                      <a:pt x="6"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8" name="Freeform 467"/>
              <p:cNvSpPr>
                <a:spLocks/>
              </p:cNvSpPr>
              <p:nvPr/>
            </p:nvSpPr>
            <p:spPr bwMode="auto">
              <a:xfrm>
                <a:off x="6188075" y="4568825"/>
                <a:ext cx="31750" cy="31750"/>
              </a:xfrm>
              <a:custGeom>
                <a:avLst/>
                <a:gdLst/>
                <a:ahLst/>
                <a:cxnLst>
                  <a:cxn ang="0">
                    <a:pos x="10" y="0"/>
                  </a:cxn>
                  <a:cxn ang="0">
                    <a:pos x="10" y="0"/>
                  </a:cxn>
                  <a:cxn ang="0">
                    <a:pos x="6" y="0"/>
                  </a:cxn>
                  <a:cxn ang="0">
                    <a:pos x="6" y="0"/>
                  </a:cxn>
                  <a:cxn ang="0">
                    <a:pos x="2" y="2"/>
                  </a:cxn>
                  <a:cxn ang="0">
                    <a:pos x="0" y="6"/>
                  </a:cxn>
                  <a:cxn ang="0">
                    <a:pos x="0" y="10"/>
                  </a:cxn>
                  <a:cxn ang="0">
                    <a:pos x="0" y="14"/>
                  </a:cxn>
                  <a:cxn ang="0">
                    <a:pos x="0" y="14"/>
                  </a:cxn>
                  <a:cxn ang="0">
                    <a:pos x="4" y="18"/>
                  </a:cxn>
                  <a:cxn ang="0">
                    <a:pos x="10" y="20"/>
                  </a:cxn>
                  <a:cxn ang="0">
                    <a:pos x="10" y="20"/>
                  </a:cxn>
                  <a:cxn ang="0">
                    <a:pos x="12" y="20"/>
                  </a:cxn>
                  <a:cxn ang="0">
                    <a:pos x="12" y="20"/>
                  </a:cxn>
                  <a:cxn ang="0">
                    <a:pos x="16" y="18"/>
                  </a:cxn>
                  <a:cxn ang="0">
                    <a:pos x="18" y="16"/>
                  </a:cxn>
                  <a:cxn ang="0">
                    <a:pos x="20" y="12"/>
                  </a:cxn>
                  <a:cxn ang="0">
                    <a:pos x="20" y="8"/>
                  </a:cxn>
                  <a:cxn ang="0">
                    <a:pos x="20" y="8"/>
                  </a:cxn>
                  <a:cxn ang="0">
                    <a:pos x="16" y="2"/>
                  </a:cxn>
                  <a:cxn ang="0">
                    <a:pos x="10" y="0"/>
                  </a:cxn>
                </a:cxnLst>
                <a:rect l="0" t="0" r="r" b="b"/>
                <a:pathLst>
                  <a:path w="20" h="20">
                    <a:moveTo>
                      <a:pt x="10" y="0"/>
                    </a:moveTo>
                    <a:lnTo>
                      <a:pt x="10" y="0"/>
                    </a:lnTo>
                    <a:lnTo>
                      <a:pt x="6" y="0"/>
                    </a:lnTo>
                    <a:lnTo>
                      <a:pt x="6" y="0"/>
                    </a:lnTo>
                    <a:lnTo>
                      <a:pt x="2" y="2"/>
                    </a:lnTo>
                    <a:lnTo>
                      <a:pt x="0" y="6"/>
                    </a:lnTo>
                    <a:lnTo>
                      <a:pt x="0" y="10"/>
                    </a:lnTo>
                    <a:lnTo>
                      <a:pt x="0" y="14"/>
                    </a:lnTo>
                    <a:lnTo>
                      <a:pt x="0" y="14"/>
                    </a:lnTo>
                    <a:lnTo>
                      <a:pt x="4" y="18"/>
                    </a:lnTo>
                    <a:lnTo>
                      <a:pt x="10" y="20"/>
                    </a:lnTo>
                    <a:lnTo>
                      <a:pt x="10" y="20"/>
                    </a:lnTo>
                    <a:lnTo>
                      <a:pt x="12" y="20"/>
                    </a:lnTo>
                    <a:lnTo>
                      <a:pt x="12" y="20"/>
                    </a:lnTo>
                    <a:lnTo>
                      <a:pt x="16" y="18"/>
                    </a:lnTo>
                    <a:lnTo>
                      <a:pt x="18" y="16"/>
                    </a:lnTo>
                    <a:lnTo>
                      <a:pt x="20" y="12"/>
                    </a:lnTo>
                    <a:lnTo>
                      <a:pt x="20" y="8"/>
                    </a:lnTo>
                    <a:lnTo>
                      <a:pt x="20" y="8"/>
                    </a:lnTo>
                    <a:lnTo>
                      <a:pt x="16"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69" name="Freeform 468"/>
              <p:cNvSpPr>
                <a:spLocks/>
              </p:cNvSpPr>
              <p:nvPr/>
            </p:nvSpPr>
            <p:spPr bwMode="auto">
              <a:xfrm>
                <a:off x="6188075" y="4568825"/>
                <a:ext cx="31750" cy="31750"/>
              </a:xfrm>
              <a:custGeom>
                <a:avLst/>
                <a:gdLst/>
                <a:ahLst/>
                <a:cxnLst>
                  <a:cxn ang="0">
                    <a:pos x="10" y="0"/>
                  </a:cxn>
                  <a:cxn ang="0">
                    <a:pos x="10" y="0"/>
                  </a:cxn>
                  <a:cxn ang="0">
                    <a:pos x="6" y="0"/>
                  </a:cxn>
                  <a:cxn ang="0">
                    <a:pos x="6" y="0"/>
                  </a:cxn>
                  <a:cxn ang="0">
                    <a:pos x="2" y="2"/>
                  </a:cxn>
                  <a:cxn ang="0">
                    <a:pos x="0" y="6"/>
                  </a:cxn>
                  <a:cxn ang="0">
                    <a:pos x="0" y="10"/>
                  </a:cxn>
                  <a:cxn ang="0">
                    <a:pos x="0" y="14"/>
                  </a:cxn>
                  <a:cxn ang="0">
                    <a:pos x="0" y="14"/>
                  </a:cxn>
                  <a:cxn ang="0">
                    <a:pos x="4" y="18"/>
                  </a:cxn>
                  <a:cxn ang="0">
                    <a:pos x="10" y="20"/>
                  </a:cxn>
                  <a:cxn ang="0">
                    <a:pos x="10" y="20"/>
                  </a:cxn>
                  <a:cxn ang="0">
                    <a:pos x="12" y="20"/>
                  </a:cxn>
                  <a:cxn ang="0">
                    <a:pos x="12" y="20"/>
                  </a:cxn>
                  <a:cxn ang="0">
                    <a:pos x="16" y="18"/>
                  </a:cxn>
                  <a:cxn ang="0">
                    <a:pos x="18" y="16"/>
                  </a:cxn>
                  <a:cxn ang="0">
                    <a:pos x="20" y="12"/>
                  </a:cxn>
                  <a:cxn ang="0">
                    <a:pos x="20" y="8"/>
                  </a:cxn>
                  <a:cxn ang="0">
                    <a:pos x="20" y="8"/>
                  </a:cxn>
                  <a:cxn ang="0">
                    <a:pos x="16" y="2"/>
                  </a:cxn>
                  <a:cxn ang="0">
                    <a:pos x="10" y="0"/>
                  </a:cxn>
                </a:cxnLst>
                <a:rect l="0" t="0" r="r" b="b"/>
                <a:pathLst>
                  <a:path w="20" h="20">
                    <a:moveTo>
                      <a:pt x="10" y="0"/>
                    </a:moveTo>
                    <a:lnTo>
                      <a:pt x="10" y="0"/>
                    </a:lnTo>
                    <a:lnTo>
                      <a:pt x="6" y="0"/>
                    </a:lnTo>
                    <a:lnTo>
                      <a:pt x="6" y="0"/>
                    </a:lnTo>
                    <a:lnTo>
                      <a:pt x="2" y="2"/>
                    </a:lnTo>
                    <a:lnTo>
                      <a:pt x="0" y="6"/>
                    </a:lnTo>
                    <a:lnTo>
                      <a:pt x="0" y="10"/>
                    </a:lnTo>
                    <a:lnTo>
                      <a:pt x="0" y="14"/>
                    </a:lnTo>
                    <a:lnTo>
                      <a:pt x="0" y="14"/>
                    </a:lnTo>
                    <a:lnTo>
                      <a:pt x="4" y="18"/>
                    </a:lnTo>
                    <a:lnTo>
                      <a:pt x="10" y="20"/>
                    </a:lnTo>
                    <a:lnTo>
                      <a:pt x="10" y="20"/>
                    </a:lnTo>
                    <a:lnTo>
                      <a:pt x="12" y="20"/>
                    </a:lnTo>
                    <a:lnTo>
                      <a:pt x="12" y="20"/>
                    </a:lnTo>
                    <a:lnTo>
                      <a:pt x="16" y="18"/>
                    </a:lnTo>
                    <a:lnTo>
                      <a:pt x="18" y="16"/>
                    </a:lnTo>
                    <a:lnTo>
                      <a:pt x="20" y="12"/>
                    </a:lnTo>
                    <a:lnTo>
                      <a:pt x="20" y="8"/>
                    </a:lnTo>
                    <a:lnTo>
                      <a:pt x="20" y="8"/>
                    </a:lnTo>
                    <a:lnTo>
                      <a:pt x="16"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0" name="Freeform 469"/>
              <p:cNvSpPr>
                <a:spLocks/>
              </p:cNvSpPr>
              <p:nvPr/>
            </p:nvSpPr>
            <p:spPr bwMode="auto">
              <a:xfrm>
                <a:off x="6162675" y="4514850"/>
                <a:ext cx="28575" cy="31750"/>
              </a:xfrm>
              <a:custGeom>
                <a:avLst/>
                <a:gdLst/>
                <a:ahLst/>
                <a:cxnLst>
                  <a:cxn ang="0">
                    <a:pos x="10" y="0"/>
                  </a:cxn>
                  <a:cxn ang="0">
                    <a:pos x="10" y="0"/>
                  </a:cxn>
                  <a:cxn ang="0">
                    <a:pos x="6" y="2"/>
                  </a:cxn>
                  <a:cxn ang="0">
                    <a:pos x="6" y="2"/>
                  </a:cxn>
                  <a:cxn ang="0">
                    <a:pos x="4" y="2"/>
                  </a:cxn>
                  <a:cxn ang="0">
                    <a:pos x="2" y="6"/>
                  </a:cxn>
                  <a:cxn ang="0">
                    <a:pos x="0" y="8"/>
                  </a:cxn>
                  <a:cxn ang="0">
                    <a:pos x="0" y="12"/>
                  </a:cxn>
                  <a:cxn ang="0">
                    <a:pos x="0" y="12"/>
                  </a:cxn>
                  <a:cxn ang="0">
                    <a:pos x="4" y="18"/>
                  </a:cxn>
                  <a:cxn ang="0">
                    <a:pos x="10" y="20"/>
                  </a:cxn>
                  <a:cxn ang="0">
                    <a:pos x="10" y="20"/>
                  </a:cxn>
                  <a:cxn ang="0">
                    <a:pos x="12" y="18"/>
                  </a:cxn>
                  <a:cxn ang="0">
                    <a:pos x="12" y="18"/>
                  </a:cxn>
                  <a:cxn ang="0">
                    <a:pos x="14" y="18"/>
                  </a:cxn>
                  <a:cxn ang="0">
                    <a:pos x="18" y="14"/>
                  </a:cxn>
                  <a:cxn ang="0">
                    <a:pos x="18" y="12"/>
                  </a:cxn>
                  <a:cxn ang="0">
                    <a:pos x="18" y="8"/>
                  </a:cxn>
                  <a:cxn ang="0">
                    <a:pos x="18" y="8"/>
                  </a:cxn>
                  <a:cxn ang="0">
                    <a:pos x="14" y="2"/>
                  </a:cxn>
                  <a:cxn ang="0">
                    <a:pos x="10" y="0"/>
                  </a:cxn>
                </a:cxnLst>
                <a:rect l="0" t="0" r="r" b="b"/>
                <a:pathLst>
                  <a:path w="18" h="20">
                    <a:moveTo>
                      <a:pt x="10" y="0"/>
                    </a:moveTo>
                    <a:lnTo>
                      <a:pt x="10" y="0"/>
                    </a:lnTo>
                    <a:lnTo>
                      <a:pt x="6" y="2"/>
                    </a:lnTo>
                    <a:lnTo>
                      <a:pt x="6" y="2"/>
                    </a:lnTo>
                    <a:lnTo>
                      <a:pt x="4" y="2"/>
                    </a:lnTo>
                    <a:lnTo>
                      <a:pt x="2" y="6"/>
                    </a:lnTo>
                    <a:lnTo>
                      <a:pt x="0" y="8"/>
                    </a:lnTo>
                    <a:lnTo>
                      <a:pt x="0" y="12"/>
                    </a:lnTo>
                    <a:lnTo>
                      <a:pt x="0" y="12"/>
                    </a:lnTo>
                    <a:lnTo>
                      <a:pt x="4" y="18"/>
                    </a:lnTo>
                    <a:lnTo>
                      <a:pt x="10" y="20"/>
                    </a:lnTo>
                    <a:lnTo>
                      <a:pt x="10" y="20"/>
                    </a:lnTo>
                    <a:lnTo>
                      <a:pt x="12" y="18"/>
                    </a:lnTo>
                    <a:lnTo>
                      <a:pt x="12" y="18"/>
                    </a:lnTo>
                    <a:lnTo>
                      <a:pt x="14" y="18"/>
                    </a:lnTo>
                    <a:lnTo>
                      <a:pt x="18" y="14"/>
                    </a:lnTo>
                    <a:lnTo>
                      <a:pt x="18" y="12"/>
                    </a:lnTo>
                    <a:lnTo>
                      <a:pt x="18" y="8"/>
                    </a:lnTo>
                    <a:lnTo>
                      <a:pt x="18" y="8"/>
                    </a:lnTo>
                    <a:lnTo>
                      <a:pt x="14" y="2"/>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1" name="Freeform 470"/>
              <p:cNvSpPr>
                <a:spLocks/>
              </p:cNvSpPr>
              <p:nvPr/>
            </p:nvSpPr>
            <p:spPr bwMode="auto">
              <a:xfrm>
                <a:off x="6162675" y="4514850"/>
                <a:ext cx="28575" cy="31750"/>
              </a:xfrm>
              <a:custGeom>
                <a:avLst/>
                <a:gdLst/>
                <a:ahLst/>
                <a:cxnLst>
                  <a:cxn ang="0">
                    <a:pos x="10" y="0"/>
                  </a:cxn>
                  <a:cxn ang="0">
                    <a:pos x="10" y="0"/>
                  </a:cxn>
                  <a:cxn ang="0">
                    <a:pos x="6" y="2"/>
                  </a:cxn>
                  <a:cxn ang="0">
                    <a:pos x="6" y="2"/>
                  </a:cxn>
                  <a:cxn ang="0">
                    <a:pos x="4" y="2"/>
                  </a:cxn>
                  <a:cxn ang="0">
                    <a:pos x="2" y="6"/>
                  </a:cxn>
                  <a:cxn ang="0">
                    <a:pos x="0" y="8"/>
                  </a:cxn>
                  <a:cxn ang="0">
                    <a:pos x="0" y="12"/>
                  </a:cxn>
                  <a:cxn ang="0">
                    <a:pos x="0" y="12"/>
                  </a:cxn>
                  <a:cxn ang="0">
                    <a:pos x="4" y="18"/>
                  </a:cxn>
                  <a:cxn ang="0">
                    <a:pos x="10" y="20"/>
                  </a:cxn>
                  <a:cxn ang="0">
                    <a:pos x="10" y="20"/>
                  </a:cxn>
                  <a:cxn ang="0">
                    <a:pos x="12" y="18"/>
                  </a:cxn>
                  <a:cxn ang="0">
                    <a:pos x="12" y="18"/>
                  </a:cxn>
                  <a:cxn ang="0">
                    <a:pos x="14" y="18"/>
                  </a:cxn>
                  <a:cxn ang="0">
                    <a:pos x="18" y="14"/>
                  </a:cxn>
                  <a:cxn ang="0">
                    <a:pos x="18" y="12"/>
                  </a:cxn>
                  <a:cxn ang="0">
                    <a:pos x="18" y="8"/>
                  </a:cxn>
                  <a:cxn ang="0">
                    <a:pos x="18" y="8"/>
                  </a:cxn>
                  <a:cxn ang="0">
                    <a:pos x="14" y="2"/>
                  </a:cxn>
                  <a:cxn ang="0">
                    <a:pos x="10" y="0"/>
                  </a:cxn>
                </a:cxnLst>
                <a:rect l="0" t="0" r="r" b="b"/>
                <a:pathLst>
                  <a:path w="18" h="20">
                    <a:moveTo>
                      <a:pt x="10" y="0"/>
                    </a:moveTo>
                    <a:lnTo>
                      <a:pt x="10" y="0"/>
                    </a:lnTo>
                    <a:lnTo>
                      <a:pt x="6" y="2"/>
                    </a:lnTo>
                    <a:lnTo>
                      <a:pt x="6" y="2"/>
                    </a:lnTo>
                    <a:lnTo>
                      <a:pt x="4" y="2"/>
                    </a:lnTo>
                    <a:lnTo>
                      <a:pt x="2" y="6"/>
                    </a:lnTo>
                    <a:lnTo>
                      <a:pt x="0" y="8"/>
                    </a:lnTo>
                    <a:lnTo>
                      <a:pt x="0" y="12"/>
                    </a:lnTo>
                    <a:lnTo>
                      <a:pt x="0" y="12"/>
                    </a:lnTo>
                    <a:lnTo>
                      <a:pt x="4" y="18"/>
                    </a:lnTo>
                    <a:lnTo>
                      <a:pt x="10" y="20"/>
                    </a:lnTo>
                    <a:lnTo>
                      <a:pt x="10" y="20"/>
                    </a:lnTo>
                    <a:lnTo>
                      <a:pt x="12" y="18"/>
                    </a:lnTo>
                    <a:lnTo>
                      <a:pt x="12" y="18"/>
                    </a:lnTo>
                    <a:lnTo>
                      <a:pt x="14" y="18"/>
                    </a:lnTo>
                    <a:lnTo>
                      <a:pt x="18" y="14"/>
                    </a:lnTo>
                    <a:lnTo>
                      <a:pt x="18" y="12"/>
                    </a:lnTo>
                    <a:lnTo>
                      <a:pt x="18" y="8"/>
                    </a:lnTo>
                    <a:lnTo>
                      <a:pt x="18" y="8"/>
                    </a:lnTo>
                    <a:lnTo>
                      <a:pt x="14" y="2"/>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2" name="Freeform 471"/>
              <p:cNvSpPr>
                <a:spLocks/>
              </p:cNvSpPr>
              <p:nvPr/>
            </p:nvSpPr>
            <p:spPr bwMode="auto">
              <a:xfrm>
                <a:off x="6130925" y="4467225"/>
                <a:ext cx="25400" cy="28575"/>
              </a:xfrm>
              <a:custGeom>
                <a:avLst/>
                <a:gdLst/>
                <a:ahLst/>
                <a:cxnLst>
                  <a:cxn ang="0">
                    <a:pos x="8" y="0"/>
                  </a:cxn>
                  <a:cxn ang="0">
                    <a:pos x="8" y="0"/>
                  </a:cxn>
                  <a:cxn ang="0">
                    <a:pos x="6" y="0"/>
                  </a:cxn>
                  <a:cxn ang="0">
                    <a:pos x="6" y="0"/>
                  </a:cxn>
                  <a:cxn ang="0">
                    <a:pos x="2" y="2"/>
                  </a:cxn>
                  <a:cxn ang="0">
                    <a:pos x="0" y="4"/>
                  </a:cxn>
                  <a:cxn ang="0">
                    <a:pos x="0" y="8"/>
                  </a:cxn>
                  <a:cxn ang="0">
                    <a:pos x="0" y="10"/>
                  </a:cxn>
                  <a:cxn ang="0">
                    <a:pos x="0" y="10"/>
                  </a:cxn>
                  <a:cxn ang="0">
                    <a:pos x="2" y="16"/>
                  </a:cxn>
                  <a:cxn ang="0">
                    <a:pos x="8" y="18"/>
                  </a:cxn>
                  <a:cxn ang="0">
                    <a:pos x="8" y="18"/>
                  </a:cxn>
                  <a:cxn ang="0">
                    <a:pos x="10" y="16"/>
                  </a:cxn>
                  <a:cxn ang="0">
                    <a:pos x="10" y="16"/>
                  </a:cxn>
                  <a:cxn ang="0">
                    <a:pos x="12" y="16"/>
                  </a:cxn>
                  <a:cxn ang="0">
                    <a:pos x="14" y="12"/>
                  </a:cxn>
                  <a:cxn ang="0">
                    <a:pos x="16" y="10"/>
                  </a:cxn>
                  <a:cxn ang="0">
                    <a:pos x="16" y="6"/>
                  </a:cxn>
                  <a:cxn ang="0">
                    <a:pos x="16" y="6"/>
                  </a:cxn>
                  <a:cxn ang="0">
                    <a:pos x="12" y="2"/>
                  </a:cxn>
                  <a:cxn ang="0">
                    <a:pos x="8" y="0"/>
                  </a:cxn>
                </a:cxnLst>
                <a:rect l="0" t="0" r="r" b="b"/>
                <a:pathLst>
                  <a:path w="16" h="18">
                    <a:moveTo>
                      <a:pt x="8" y="0"/>
                    </a:moveTo>
                    <a:lnTo>
                      <a:pt x="8" y="0"/>
                    </a:lnTo>
                    <a:lnTo>
                      <a:pt x="6" y="0"/>
                    </a:lnTo>
                    <a:lnTo>
                      <a:pt x="6" y="0"/>
                    </a:lnTo>
                    <a:lnTo>
                      <a:pt x="2" y="2"/>
                    </a:lnTo>
                    <a:lnTo>
                      <a:pt x="0" y="4"/>
                    </a:lnTo>
                    <a:lnTo>
                      <a:pt x="0" y="8"/>
                    </a:lnTo>
                    <a:lnTo>
                      <a:pt x="0" y="10"/>
                    </a:lnTo>
                    <a:lnTo>
                      <a:pt x="0" y="10"/>
                    </a:lnTo>
                    <a:lnTo>
                      <a:pt x="2" y="16"/>
                    </a:lnTo>
                    <a:lnTo>
                      <a:pt x="8" y="18"/>
                    </a:lnTo>
                    <a:lnTo>
                      <a:pt x="8" y="18"/>
                    </a:lnTo>
                    <a:lnTo>
                      <a:pt x="10" y="16"/>
                    </a:lnTo>
                    <a:lnTo>
                      <a:pt x="10" y="16"/>
                    </a:lnTo>
                    <a:lnTo>
                      <a:pt x="12" y="16"/>
                    </a:lnTo>
                    <a:lnTo>
                      <a:pt x="14" y="12"/>
                    </a:lnTo>
                    <a:lnTo>
                      <a:pt x="16" y="10"/>
                    </a:lnTo>
                    <a:lnTo>
                      <a:pt x="16" y="6"/>
                    </a:lnTo>
                    <a:lnTo>
                      <a:pt x="16" y="6"/>
                    </a:lnTo>
                    <a:lnTo>
                      <a:pt x="12"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3" name="Freeform 472"/>
              <p:cNvSpPr>
                <a:spLocks/>
              </p:cNvSpPr>
              <p:nvPr/>
            </p:nvSpPr>
            <p:spPr bwMode="auto">
              <a:xfrm>
                <a:off x="6130925" y="4467225"/>
                <a:ext cx="25400" cy="28575"/>
              </a:xfrm>
              <a:custGeom>
                <a:avLst/>
                <a:gdLst/>
                <a:ahLst/>
                <a:cxnLst>
                  <a:cxn ang="0">
                    <a:pos x="8" y="0"/>
                  </a:cxn>
                  <a:cxn ang="0">
                    <a:pos x="8" y="0"/>
                  </a:cxn>
                  <a:cxn ang="0">
                    <a:pos x="6" y="0"/>
                  </a:cxn>
                  <a:cxn ang="0">
                    <a:pos x="6" y="0"/>
                  </a:cxn>
                  <a:cxn ang="0">
                    <a:pos x="2" y="2"/>
                  </a:cxn>
                  <a:cxn ang="0">
                    <a:pos x="0" y="4"/>
                  </a:cxn>
                  <a:cxn ang="0">
                    <a:pos x="0" y="8"/>
                  </a:cxn>
                  <a:cxn ang="0">
                    <a:pos x="0" y="10"/>
                  </a:cxn>
                  <a:cxn ang="0">
                    <a:pos x="0" y="10"/>
                  </a:cxn>
                  <a:cxn ang="0">
                    <a:pos x="2" y="16"/>
                  </a:cxn>
                  <a:cxn ang="0">
                    <a:pos x="8" y="18"/>
                  </a:cxn>
                  <a:cxn ang="0">
                    <a:pos x="8" y="18"/>
                  </a:cxn>
                  <a:cxn ang="0">
                    <a:pos x="10" y="16"/>
                  </a:cxn>
                  <a:cxn ang="0">
                    <a:pos x="10" y="16"/>
                  </a:cxn>
                  <a:cxn ang="0">
                    <a:pos x="12" y="16"/>
                  </a:cxn>
                  <a:cxn ang="0">
                    <a:pos x="14" y="12"/>
                  </a:cxn>
                  <a:cxn ang="0">
                    <a:pos x="16" y="10"/>
                  </a:cxn>
                  <a:cxn ang="0">
                    <a:pos x="16" y="6"/>
                  </a:cxn>
                  <a:cxn ang="0">
                    <a:pos x="16" y="6"/>
                  </a:cxn>
                  <a:cxn ang="0">
                    <a:pos x="12" y="2"/>
                  </a:cxn>
                  <a:cxn ang="0">
                    <a:pos x="8" y="0"/>
                  </a:cxn>
                </a:cxnLst>
                <a:rect l="0" t="0" r="r" b="b"/>
                <a:pathLst>
                  <a:path w="16" h="18">
                    <a:moveTo>
                      <a:pt x="8" y="0"/>
                    </a:moveTo>
                    <a:lnTo>
                      <a:pt x="8" y="0"/>
                    </a:lnTo>
                    <a:lnTo>
                      <a:pt x="6" y="0"/>
                    </a:lnTo>
                    <a:lnTo>
                      <a:pt x="6" y="0"/>
                    </a:lnTo>
                    <a:lnTo>
                      <a:pt x="2" y="2"/>
                    </a:lnTo>
                    <a:lnTo>
                      <a:pt x="0" y="4"/>
                    </a:lnTo>
                    <a:lnTo>
                      <a:pt x="0" y="8"/>
                    </a:lnTo>
                    <a:lnTo>
                      <a:pt x="0" y="10"/>
                    </a:lnTo>
                    <a:lnTo>
                      <a:pt x="0" y="10"/>
                    </a:lnTo>
                    <a:lnTo>
                      <a:pt x="2" y="16"/>
                    </a:lnTo>
                    <a:lnTo>
                      <a:pt x="8" y="18"/>
                    </a:lnTo>
                    <a:lnTo>
                      <a:pt x="8" y="18"/>
                    </a:lnTo>
                    <a:lnTo>
                      <a:pt x="10" y="16"/>
                    </a:lnTo>
                    <a:lnTo>
                      <a:pt x="10" y="16"/>
                    </a:lnTo>
                    <a:lnTo>
                      <a:pt x="12" y="16"/>
                    </a:lnTo>
                    <a:lnTo>
                      <a:pt x="14" y="12"/>
                    </a:lnTo>
                    <a:lnTo>
                      <a:pt x="16" y="10"/>
                    </a:lnTo>
                    <a:lnTo>
                      <a:pt x="16" y="6"/>
                    </a:lnTo>
                    <a:lnTo>
                      <a:pt x="16" y="6"/>
                    </a:lnTo>
                    <a:lnTo>
                      <a:pt x="12"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4" name="Freeform 473"/>
              <p:cNvSpPr>
                <a:spLocks/>
              </p:cNvSpPr>
              <p:nvPr/>
            </p:nvSpPr>
            <p:spPr bwMode="auto">
              <a:xfrm>
                <a:off x="6089650" y="4425950"/>
                <a:ext cx="22225" cy="25400"/>
              </a:xfrm>
              <a:custGeom>
                <a:avLst/>
                <a:gdLst/>
                <a:ahLst/>
                <a:cxnLst>
                  <a:cxn ang="0">
                    <a:pos x="6" y="0"/>
                  </a:cxn>
                  <a:cxn ang="0">
                    <a:pos x="6" y="0"/>
                  </a:cxn>
                  <a:cxn ang="0">
                    <a:pos x="4" y="0"/>
                  </a:cxn>
                  <a:cxn ang="0">
                    <a:pos x="4" y="0"/>
                  </a:cxn>
                  <a:cxn ang="0">
                    <a:pos x="0" y="4"/>
                  </a:cxn>
                  <a:cxn ang="0">
                    <a:pos x="0" y="10"/>
                  </a:cxn>
                  <a:cxn ang="0">
                    <a:pos x="0" y="10"/>
                  </a:cxn>
                  <a:cxn ang="0">
                    <a:pos x="2" y="14"/>
                  </a:cxn>
                  <a:cxn ang="0">
                    <a:pos x="6" y="16"/>
                  </a:cxn>
                  <a:cxn ang="0">
                    <a:pos x="6" y="16"/>
                  </a:cxn>
                  <a:cxn ang="0">
                    <a:pos x="8" y="16"/>
                  </a:cxn>
                  <a:cxn ang="0">
                    <a:pos x="8" y="16"/>
                  </a:cxn>
                  <a:cxn ang="0">
                    <a:pos x="12" y="12"/>
                  </a:cxn>
                  <a:cxn ang="0">
                    <a:pos x="14" y="6"/>
                  </a:cxn>
                  <a:cxn ang="0">
                    <a:pos x="14" y="6"/>
                  </a:cxn>
                  <a:cxn ang="0">
                    <a:pos x="10" y="2"/>
                  </a:cxn>
                  <a:cxn ang="0">
                    <a:pos x="6" y="0"/>
                  </a:cxn>
                </a:cxnLst>
                <a:rect l="0" t="0" r="r" b="b"/>
                <a:pathLst>
                  <a:path w="14" h="16">
                    <a:moveTo>
                      <a:pt x="6" y="0"/>
                    </a:moveTo>
                    <a:lnTo>
                      <a:pt x="6" y="0"/>
                    </a:lnTo>
                    <a:lnTo>
                      <a:pt x="4" y="0"/>
                    </a:lnTo>
                    <a:lnTo>
                      <a:pt x="4" y="0"/>
                    </a:lnTo>
                    <a:lnTo>
                      <a:pt x="0" y="4"/>
                    </a:lnTo>
                    <a:lnTo>
                      <a:pt x="0" y="10"/>
                    </a:lnTo>
                    <a:lnTo>
                      <a:pt x="0" y="10"/>
                    </a:lnTo>
                    <a:lnTo>
                      <a:pt x="2" y="14"/>
                    </a:lnTo>
                    <a:lnTo>
                      <a:pt x="6" y="16"/>
                    </a:lnTo>
                    <a:lnTo>
                      <a:pt x="6" y="16"/>
                    </a:lnTo>
                    <a:lnTo>
                      <a:pt x="8" y="16"/>
                    </a:lnTo>
                    <a:lnTo>
                      <a:pt x="8" y="16"/>
                    </a:lnTo>
                    <a:lnTo>
                      <a:pt x="12" y="12"/>
                    </a:lnTo>
                    <a:lnTo>
                      <a:pt x="14" y="6"/>
                    </a:lnTo>
                    <a:lnTo>
                      <a:pt x="14" y="6"/>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5" name="Freeform 474"/>
              <p:cNvSpPr>
                <a:spLocks/>
              </p:cNvSpPr>
              <p:nvPr/>
            </p:nvSpPr>
            <p:spPr bwMode="auto">
              <a:xfrm>
                <a:off x="6089650" y="4425950"/>
                <a:ext cx="22225" cy="25400"/>
              </a:xfrm>
              <a:custGeom>
                <a:avLst/>
                <a:gdLst/>
                <a:ahLst/>
                <a:cxnLst>
                  <a:cxn ang="0">
                    <a:pos x="6" y="0"/>
                  </a:cxn>
                  <a:cxn ang="0">
                    <a:pos x="6" y="0"/>
                  </a:cxn>
                  <a:cxn ang="0">
                    <a:pos x="4" y="0"/>
                  </a:cxn>
                  <a:cxn ang="0">
                    <a:pos x="4" y="0"/>
                  </a:cxn>
                  <a:cxn ang="0">
                    <a:pos x="0" y="4"/>
                  </a:cxn>
                  <a:cxn ang="0">
                    <a:pos x="0" y="10"/>
                  </a:cxn>
                  <a:cxn ang="0">
                    <a:pos x="0" y="10"/>
                  </a:cxn>
                  <a:cxn ang="0">
                    <a:pos x="2" y="14"/>
                  </a:cxn>
                  <a:cxn ang="0">
                    <a:pos x="6" y="16"/>
                  </a:cxn>
                  <a:cxn ang="0">
                    <a:pos x="6" y="16"/>
                  </a:cxn>
                  <a:cxn ang="0">
                    <a:pos x="8" y="16"/>
                  </a:cxn>
                  <a:cxn ang="0">
                    <a:pos x="8" y="16"/>
                  </a:cxn>
                  <a:cxn ang="0">
                    <a:pos x="12" y="12"/>
                  </a:cxn>
                  <a:cxn ang="0">
                    <a:pos x="14" y="6"/>
                  </a:cxn>
                  <a:cxn ang="0">
                    <a:pos x="14" y="6"/>
                  </a:cxn>
                  <a:cxn ang="0">
                    <a:pos x="10" y="2"/>
                  </a:cxn>
                  <a:cxn ang="0">
                    <a:pos x="6" y="0"/>
                  </a:cxn>
                </a:cxnLst>
                <a:rect l="0" t="0" r="r" b="b"/>
                <a:pathLst>
                  <a:path w="14" h="16">
                    <a:moveTo>
                      <a:pt x="6" y="0"/>
                    </a:moveTo>
                    <a:lnTo>
                      <a:pt x="6" y="0"/>
                    </a:lnTo>
                    <a:lnTo>
                      <a:pt x="4" y="0"/>
                    </a:lnTo>
                    <a:lnTo>
                      <a:pt x="4" y="0"/>
                    </a:lnTo>
                    <a:lnTo>
                      <a:pt x="0" y="4"/>
                    </a:lnTo>
                    <a:lnTo>
                      <a:pt x="0" y="10"/>
                    </a:lnTo>
                    <a:lnTo>
                      <a:pt x="0" y="10"/>
                    </a:lnTo>
                    <a:lnTo>
                      <a:pt x="2" y="14"/>
                    </a:lnTo>
                    <a:lnTo>
                      <a:pt x="6" y="16"/>
                    </a:lnTo>
                    <a:lnTo>
                      <a:pt x="6" y="16"/>
                    </a:lnTo>
                    <a:lnTo>
                      <a:pt x="8" y="16"/>
                    </a:lnTo>
                    <a:lnTo>
                      <a:pt x="8" y="16"/>
                    </a:lnTo>
                    <a:lnTo>
                      <a:pt x="12" y="12"/>
                    </a:lnTo>
                    <a:lnTo>
                      <a:pt x="14" y="6"/>
                    </a:lnTo>
                    <a:lnTo>
                      <a:pt x="14" y="6"/>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6" name="Freeform 475"/>
              <p:cNvSpPr>
                <a:spLocks/>
              </p:cNvSpPr>
              <p:nvPr/>
            </p:nvSpPr>
            <p:spPr bwMode="auto">
              <a:xfrm>
                <a:off x="6038850" y="4394200"/>
                <a:ext cx="22225" cy="19050"/>
              </a:xfrm>
              <a:custGeom>
                <a:avLst/>
                <a:gdLst/>
                <a:ahLst/>
                <a:cxnLst>
                  <a:cxn ang="0">
                    <a:pos x="8" y="0"/>
                  </a:cxn>
                  <a:cxn ang="0">
                    <a:pos x="8" y="0"/>
                  </a:cxn>
                  <a:cxn ang="0">
                    <a:pos x="6" y="0"/>
                  </a:cxn>
                  <a:cxn ang="0">
                    <a:pos x="6" y="0"/>
                  </a:cxn>
                  <a:cxn ang="0">
                    <a:pos x="2" y="2"/>
                  </a:cxn>
                  <a:cxn ang="0">
                    <a:pos x="0" y="8"/>
                  </a:cxn>
                  <a:cxn ang="0">
                    <a:pos x="0" y="8"/>
                  </a:cxn>
                  <a:cxn ang="0">
                    <a:pos x="4" y="12"/>
                  </a:cxn>
                  <a:cxn ang="0">
                    <a:pos x="8" y="12"/>
                  </a:cxn>
                  <a:cxn ang="0">
                    <a:pos x="8" y="12"/>
                  </a:cxn>
                  <a:cxn ang="0">
                    <a:pos x="8" y="12"/>
                  </a:cxn>
                  <a:cxn ang="0">
                    <a:pos x="8" y="12"/>
                  </a:cxn>
                  <a:cxn ang="0">
                    <a:pos x="12" y="10"/>
                  </a:cxn>
                  <a:cxn ang="0">
                    <a:pos x="14" y="4"/>
                  </a:cxn>
                  <a:cxn ang="0">
                    <a:pos x="14" y="4"/>
                  </a:cxn>
                  <a:cxn ang="0">
                    <a:pos x="12" y="0"/>
                  </a:cxn>
                  <a:cxn ang="0">
                    <a:pos x="8" y="0"/>
                  </a:cxn>
                </a:cxnLst>
                <a:rect l="0" t="0" r="r" b="b"/>
                <a:pathLst>
                  <a:path w="14" h="12">
                    <a:moveTo>
                      <a:pt x="8" y="0"/>
                    </a:moveTo>
                    <a:lnTo>
                      <a:pt x="8" y="0"/>
                    </a:lnTo>
                    <a:lnTo>
                      <a:pt x="6" y="0"/>
                    </a:lnTo>
                    <a:lnTo>
                      <a:pt x="6" y="0"/>
                    </a:lnTo>
                    <a:lnTo>
                      <a:pt x="2" y="2"/>
                    </a:lnTo>
                    <a:lnTo>
                      <a:pt x="0" y="8"/>
                    </a:lnTo>
                    <a:lnTo>
                      <a:pt x="0" y="8"/>
                    </a:lnTo>
                    <a:lnTo>
                      <a:pt x="4" y="12"/>
                    </a:lnTo>
                    <a:lnTo>
                      <a:pt x="8" y="12"/>
                    </a:lnTo>
                    <a:lnTo>
                      <a:pt x="8" y="12"/>
                    </a:lnTo>
                    <a:lnTo>
                      <a:pt x="8" y="12"/>
                    </a:lnTo>
                    <a:lnTo>
                      <a:pt x="8" y="12"/>
                    </a:lnTo>
                    <a:lnTo>
                      <a:pt x="12" y="10"/>
                    </a:lnTo>
                    <a:lnTo>
                      <a:pt x="14" y="4"/>
                    </a:lnTo>
                    <a:lnTo>
                      <a:pt x="14" y="4"/>
                    </a:lnTo>
                    <a:lnTo>
                      <a:pt x="12"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7" name="Freeform 476"/>
              <p:cNvSpPr>
                <a:spLocks/>
              </p:cNvSpPr>
              <p:nvPr/>
            </p:nvSpPr>
            <p:spPr bwMode="auto">
              <a:xfrm>
                <a:off x="6038850" y="4394200"/>
                <a:ext cx="22225" cy="19050"/>
              </a:xfrm>
              <a:custGeom>
                <a:avLst/>
                <a:gdLst/>
                <a:ahLst/>
                <a:cxnLst>
                  <a:cxn ang="0">
                    <a:pos x="8" y="0"/>
                  </a:cxn>
                  <a:cxn ang="0">
                    <a:pos x="8" y="0"/>
                  </a:cxn>
                  <a:cxn ang="0">
                    <a:pos x="6" y="0"/>
                  </a:cxn>
                  <a:cxn ang="0">
                    <a:pos x="6" y="0"/>
                  </a:cxn>
                  <a:cxn ang="0">
                    <a:pos x="2" y="2"/>
                  </a:cxn>
                  <a:cxn ang="0">
                    <a:pos x="0" y="8"/>
                  </a:cxn>
                  <a:cxn ang="0">
                    <a:pos x="0" y="8"/>
                  </a:cxn>
                  <a:cxn ang="0">
                    <a:pos x="4" y="12"/>
                  </a:cxn>
                  <a:cxn ang="0">
                    <a:pos x="8" y="12"/>
                  </a:cxn>
                  <a:cxn ang="0">
                    <a:pos x="8" y="12"/>
                  </a:cxn>
                  <a:cxn ang="0">
                    <a:pos x="8" y="12"/>
                  </a:cxn>
                  <a:cxn ang="0">
                    <a:pos x="8" y="12"/>
                  </a:cxn>
                  <a:cxn ang="0">
                    <a:pos x="12" y="10"/>
                  </a:cxn>
                  <a:cxn ang="0">
                    <a:pos x="14" y="4"/>
                  </a:cxn>
                  <a:cxn ang="0">
                    <a:pos x="14" y="4"/>
                  </a:cxn>
                  <a:cxn ang="0">
                    <a:pos x="12" y="0"/>
                  </a:cxn>
                  <a:cxn ang="0">
                    <a:pos x="8" y="0"/>
                  </a:cxn>
                </a:cxnLst>
                <a:rect l="0" t="0" r="r" b="b"/>
                <a:pathLst>
                  <a:path w="14" h="12">
                    <a:moveTo>
                      <a:pt x="8" y="0"/>
                    </a:moveTo>
                    <a:lnTo>
                      <a:pt x="8" y="0"/>
                    </a:lnTo>
                    <a:lnTo>
                      <a:pt x="6" y="0"/>
                    </a:lnTo>
                    <a:lnTo>
                      <a:pt x="6" y="0"/>
                    </a:lnTo>
                    <a:lnTo>
                      <a:pt x="2" y="2"/>
                    </a:lnTo>
                    <a:lnTo>
                      <a:pt x="0" y="8"/>
                    </a:lnTo>
                    <a:lnTo>
                      <a:pt x="0" y="8"/>
                    </a:lnTo>
                    <a:lnTo>
                      <a:pt x="4" y="12"/>
                    </a:lnTo>
                    <a:lnTo>
                      <a:pt x="8" y="12"/>
                    </a:lnTo>
                    <a:lnTo>
                      <a:pt x="8" y="12"/>
                    </a:lnTo>
                    <a:lnTo>
                      <a:pt x="8" y="12"/>
                    </a:lnTo>
                    <a:lnTo>
                      <a:pt x="8" y="12"/>
                    </a:lnTo>
                    <a:lnTo>
                      <a:pt x="12" y="10"/>
                    </a:lnTo>
                    <a:lnTo>
                      <a:pt x="14" y="4"/>
                    </a:lnTo>
                    <a:lnTo>
                      <a:pt x="14" y="4"/>
                    </a:lnTo>
                    <a:lnTo>
                      <a:pt x="12"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8" name="Freeform 477"/>
              <p:cNvSpPr>
                <a:spLocks/>
              </p:cNvSpPr>
              <p:nvPr/>
            </p:nvSpPr>
            <p:spPr bwMode="auto">
              <a:xfrm>
                <a:off x="5984875" y="4368800"/>
                <a:ext cx="19050" cy="19050"/>
              </a:xfrm>
              <a:custGeom>
                <a:avLst/>
                <a:gdLst/>
                <a:ahLst/>
                <a:cxnLst>
                  <a:cxn ang="0">
                    <a:pos x="6" y="0"/>
                  </a:cxn>
                  <a:cxn ang="0">
                    <a:pos x="6" y="0"/>
                  </a:cxn>
                  <a:cxn ang="0">
                    <a:pos x="6" y="0"/>
                  </a:cxn>
                  <a:cxn ang="0">
                    <a:pos x="6" y="0"/>
                  </a:cxn>
                  <a:cxn ang="0">
                    <a:pos x="2" y="2"/>
                  </a:cxn>
                  <a:cxn ang="0">
                    <a:pos x="0" y="8"/>
                  </a:cxn>
                  <a:cxn ang="0">
                    <a:pos x="0" y="8"/>
                  </a:cxn>
                  <a:cxn ang="0">
                    <a:pos x="4" y="10"/>
                  </a:cxn>
                  <a:cxn ang="0">
                    <a:pos x="6" y="12"/>
                  </a:cxn>
                  <a:cxn ang="0">
                    <a:pos x="6" y="12"/>
                  </a:cxn>
                  <a:cxn ang="0">
                    <a:pos x="8" y="12"/>
                  </a:cxn>
                  <a:cxn ang="0">
                    <a:pos x="8" y="12"/>
                  </a:cxn>
                  <a:cxn ang="0">
                    <a:pos x="12" y="8"/>
                  </a:cxn>
                  <a:cxn ang="0">
                    <a:pos x="12" y="4"/>
                  </a:cxn>
                  <a:cxn ang="0">
                    <a:pos x="12" y="4"/>
                  </a:cxn>
                  <a:cxn ang="0">
                    <a:pos x="10" y="2"/>
                  </a:cxn>
                  <a:cxn ang="0">
                    <a:pos x="6" y="0"/>
                  </a:cxn>
                </a:cxnLst>
                <a:rect l="0" t="0" r="r" b="b"/>
                <a:pathLst>
                  <a:path w="12" h="12">
                    <a:moveTo>
                      <a:pt x="6" y="0"/>
                    </a:moveTo>
                    <a:lnTo>
                      <a:pt x="6" y="0"/>
                    </a:lnTo>
                    <a:lnTo>
                      <a:pt x="6" y="0"/>
                    </a:lnTo>
                    <a:lnTo>
                      <a:pt x="6" y="0"/>
                    </a:lnTo>
                    <a:lnTo>
                      <a:pt x="2" y="2"/>
                    </a:lnTo>
                    <a:lnTo>
                      <a:pt x="0" y="8"/>
                    </a:lnTo>
                    <a:lnTo>
                      <a:pt x="0" y="8"/>
                    </a:lnTo>
                    <a:lnTo>
                      <a:pt x="4" y="10"/>
                    </a:lnTo>
                    <a:lnTo>
                      <a:pt x="6" y="12"/>
                    </a:lnTo>
                    <a:lnTo>
                      <a:pt x="6" y="12"/>
                    </a:lnTo>
                    <a:lnTo>
                      <a:pt x="8" y="12"/>
                    </a:lnTo>
                    <a:lnTo>
                      <a:pt x="8" y="12"/>
                    </a:lnTo>
                    <a:lnTo>
                      <a:pt x="12" y="8"/>
                    </a:lnTo>
                    <a:lnTo>
                      <a:pt x="12" y="4"/>
                    </a:lnTo>
                    <a:lnTo>
                      <a:pt x="12" y="4"/>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79" name="Freeform 478"/>
              <p:cNvSpPr>
                <a:spLocks/>
              </p:cNvSpPr>
              <p:nvPr/>
            </p:nvSpPr>
            <p:spPr bwMode="auto">
              <a:xfrm>
                <a:off x="5984875" y="4368800"/>
                <a:ext cx="19050" cy="19050"/>
              </a:xfrm>
              <a:custGeom>
                <a:avLst/>
                <a:gdLst/>
                <a:ahLst/>
                <a:cxnLst>
                  <a:cxn ang="0">
                    <a:pos x="6" y="0"/>
                  </a:cxn>
                  <a:cxn ang="0">
                    <a:pos x="6" y="0"/>
                  </a:cxn>
                  <a:cxn ang="0">
                    <a:pos x="6" y="0"/>
                  </a:cxn>
                  <a:cxn ang="0">
                    <a:pos x="6" y="0"/>
                  </a:cxn>
                  <a:cxn ang="0">
                    <a:pos x="2" y="2"/>
                  </a:cxn>
                  <a:cxn ang="0">
                    <a:pos x="0" y="8"/>
                  </a:cxn>
                  <a:cxn ang="0">
                    <a:pos x="0" y="8"/>
                  </a:cxn>
                  <a:cxn ang="0">
                    <a:pos x="4" y="10"/>
                  </a:cxn>
                  <a:cxn ang="0">
                    <a:pos x="6" y="12"/>
                  </a:cxn>
                  <a:cxn ang="0">
                    <a:pos x="6" y="12"/>
                  </a:cxn>
                  <a:cxn ang="0">
                    <a:pos x="8" y="12"/>
                  </a:cxn>
                  <a:cxn ang="0">
                    <a:pos x="8" y="12"/>
                  </a:cxn>
                  <a:cxn ang="0">
                    <a:pos x="12" y="8"/>
                  </a:cxn>
                  <a:cxn ang="0">
                    <a:pos x="12" y="4"/>
                  </a:cxn>
                  <a:cxn ang="0">
                    <a:pos x="12" y="4"/>
                  </a:cxn>
                  <a:cxn ang="0">
                    <a:pos x="10" y="2"/>
                  </a:cxn>
                  <a:cxn ang="0">
                    <a:pos x="6" y="0"/>
                  </a:cxn>
                </a:cxnLst>
                <a:rect l="0" t="0" r="r" b="b"/>
                <a:pathLst>
                  <a:path w="12" h="12">
                    <a:moveTo>
                      <a:pt x="6" y="0"/>
                    </a:moveTo>
                    <a:lnTo>
                      <a:pt x="6" y="0"/>
                    </a:lnTo>
                    <a:lnTo>
                      <a:pt x="6" y="0"/>
                    </a:lnTo>
                    <a:lnTo>
                      <a:pt x="6" y="0"/>
                    </a:lnTo>
                    <a:lnTo>
                      <a:pt x="2" y="2"/>
                    </a:lnTo>
                    <a:lnTo>
                      <a:pt x="0" y="8"/>
                    </a:lnTo>
                    <a:lnTo>
                      <a:pt x="0" y="8"/>
                    </a:lnTo>
                    <a:lnTo>
                      <a:pt x="4" y="10"/>
                    </a:lnTo>
                    <a:lnTo>
                      <a:pt x="6" y="12"/>
                    </a:lnTo>
                    <a:lnTo>
                      <a:pt x="6" y="12"/>
                    </a:lnTo>
                    <a:lnTo>
                      <a:pt x="8" y="12"/>
                    </a:lnTo>
                    <a:lnTo>
                      <a:pt x="8" y="12"/>
                    </a:lnTo>
                    <a:lnTo>
                      <a:pt x="12" y="8"/>
                    </a:lnTo>
                    <a:lnTo>
                      <a:pt x="12" y="4"/>
                    </a:lnTo>
                    <a:lnTo>
                      <a:pt x="12" y="4"/>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0" name="Freeform 479"/>
              <p:cNvSpPr>
                <a:spLocks/>
              </p:cNvSpPr>
              <p:nvPr/>
            </p:nvSpPr>
            <p:spPr bwMode="auto">
              <a:xfrm>
                <a:off x="5927725" y="4352925"/>
                <a:ext cx="19050" cy="19050"/>
              </a:xfrm>
              <a:custGeom>
                <a:avLst/>
                <a:gdLst/>
                <a:ahLst/>
                <a:cxnLst>
                  <a:cxn ang="0">
                    <a:pos x="6" y="0"/>
                  </a:cxn>
                  <a:cxn ang="0">
                    <a:pos x="6" y="0"/>
                  </a:cxn>
                  <a:cxn ang="0">
                    <a:pos x="4" y="0"/>
                  </a:cxn>
                  <a:cxn ang="0">
                    <a:pos x="4" y="0"/>
                  </a:cxn>
                  <a:cxn ang="0">
                    <a:pos x="2" y="4"/>
                  </a:cxn>
                  <a:cxn ang="0">
                    <a:pos x="0" y="8"/>
                  </a:cxn>
                  <a:cxn ang="0">
                    <a:pos x="0" y="8"/>
                  </a:cxn>
                  <a:cxn ang="0">
                    <a:pos x="2" y="10"/>
                  </a:cxn>
                  <a:cxn ang="0">
                    <a:pos x="6" y="12"/>
                  </a:cxn>
                  <a:cxn ang="0">
                    <a:pos x="6" y="12"/>
                  </a:cxn>
                  <a:cxn ang="0">
                    <a:pos x="8" y="12"/>
                  </a:cxn>
                  <a:cxn ang="0">
                    <a:pos x="8" y="12"/>
                  </a:cxn>
                  <a:cxn ang="0">
                    <a:pos x="10" y="8"/>
                  </a:cxn>
                  <a:cxn ang="0">
                    <a:pos x="12" y="4"/>
                  </a:cxn>
                  <a:cxn ang="0">
                    <a:pos x="12" y="4"/>
                  </a:cxn>
                  <a:cxn ang="0">
                    <a:pos x="10" y="2"/>
                  </a:cxn>
                  <a:cxn ang="0">
                    <a:pos x="6" y="0"/>
                  </a:cxn>
                </a:cxnLst>
                <a:rect l="0" t="0" r="r" b="b"/>
                <a:pathLst>
                  <a:path w="12" h="12">
                    <a:moveTo>
                      <a:pt x="6" y="0"/>
                    </a:moveTo>
                    <a:lnTo>
                      <a:pt x="6" y="0"/>
                    </a:lnTo>
                    <a:lnTo>
                      <a:pt x="4" y="0"/>
                    </a:lnTo>
                    <a:lnTo>
                      <a:pt x="4" y="0"/>
                    </a:lnTo>
                    <a:lnTo>
                      <a:pt x="2" y="4"/>
                    </a:lnTo>
                    <a:lnTo>
                      <a:pt x="0" y="8"/>
                    </a:lnTo>
                    <a:lnTo>
                      <a:pt x="0" y="8"/>
                    </a:lnTo>
                    <a:lnTo>
                      <a:pt x="2" y="10"/>
                    </a:lnTo>
                    <a:lnTo>
                      <a:pt x="6" y="12"/>
                    </a:lnTo>
                    <a:lnTo>
                      <a:pt x="6" y="12"/>
                    </a:lnTo>
                    <a:lnTo>
                      <a:pt x="8" y="12"/>
                    </a:lnTo>
                    <a:lnTo>
                      <a:pt x="8" y="12"/>
                    </a:lnTo>
                    <a:lnTo>
                      <a:pt x="10" y="8"/>
                    </a:lnTo>
                    <a:lnTo>
                      <a:pt x="12" y="4"/>
                    </a:lnTo>
                    <a:lnTo>
                      <a:pt x="12" y="4"/>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1" name="Freeform 480"/>
              <p:cNvSpPr>
                <a:spLocks/>
              </p:cNvSpPr>
              <p:nvPr/>
            </p:nvSpPr>
            <p:spPr bwMode="auto">
              <a:xfrm>
                <a:off x="5927725" y="4352925"/>
                <a:ext cx="19050" cy="19050"/>
              </a:xfrm>
              <a:custGeom>
                <a:avLst/>
                <a:gdLst/>
                <a:ahLst/>
                <a:cxnLst>
                  <a:cxn ang="0">
                    <a:pos x="6" y="0"/>
                  </a:cxn>
                  <a:cxn ang="0">
                    <a:pos x="6" y="0"/>
                  </a:cxn>
                  <a:cxn ang="0">
                    <a:pos x="4" y="0"/>
                  </a:cxn>
                  <a:cxn ang="0">
                    <a:pos x="4" y="0"/>
                  </a:cxn>
                  <a:cxn ang="0">
                    <a:pos x="2" y="4"/>
                  </a:cxn>
                  <a:cxn ang="0">
                    <a:pos x="0" y="8"/>
                  </a:cxn>
                  <a:cxn ang="0">
                    <a:pos x="0" y="8"/>
                  </a:cxn>
                  <a:cxn ang="0">
                    <a:pos x="2" y="10"/>
                  </a:cxn>
                  <a:cxn ang="0">
                    <a:pos x="6" y="12"/>
                  </a:cxn>
                  <a:cxn ang="0">
                    <a:pos x="6" y="12"/>
                  </a:cxn>
                  <a:cxn ang="0">
                    <a:pos x="8" y="12"/>
                  </a:cxn>
                  <a:cxn ang="0">
                    <a:pos x="8" y="12"/>
                  </a:cxn>
                  <a:cxn ang="0">
                    <a:pos x="10" y="8"/>
                  </a:cxn>
                  <a:cxn ang="0">
                    <a:pos x="12" y="4"/>
                  </a:cxn>
                  <a:cxn ang="0">
                    <a:pos x="12" y="4"/>
                  </a:cxn>
                  <a:cxn ang="0">
                    <a:pos x="10" y="2"/>
                  </a:cxn>
                  <a:cxn ang="0">
                    <a:pos x="6" y="0"/>
                  </a:cxn>
                </a:cxnLst>
                <a:rect l="0" t="0" r="r" b="b"/>
                <a:pathLst>
                  <a:path w="12" h="12">
                    <a:moveTo>
                      <a:pt x="6" y="0"/>
                    </a:moveTo>
                    <a:lnTo>
                      <a:pt x="6" y="0"/>
                    </a:lnTo>
                    <a:lnTo>
                      <a:pt x="4" y="0"/>
                    </a:lnTo>
                    <a:lnTo>
                      <a:pt x="4" y="0"/>
                    </a:lnTo>
                    <a:lnTo>
                      <a:pt x="2" y="4"/>
                    </a:lnTo>
                    <a:lnTo>
                      <a:pt x="0" y="8"/>
                    </a:lnTo>
                    <a:lnTo>
                      <a:pt x="0" y="8"/>
                    </a:lnTo>
                    <a:lnTo>
                      <a:pt x="2" y="10"/>
                    </a:lnTo>
                    <a:lnTo>
                      <a:pt x="6" y="12"/>
                    </a:lnTo>
                    <a:lnTo>
                      <a:pt x="6" y="12"/>
                    </a:lnTo>
                    <a:lnTo>
                      <a:pt x="8" y="12"/>
                    </a:lnTo>
                    <a:lnTo>
                      <a:pt x="8" y="12"/>
                    </a:lnTo>
                    <a:lnTo>
                      <a:pt x="10" y="8"/>
                    </a:lnTo>
                    <a:lnTo>
                      <a:pt x="12" y="4"/>
                    </a:lnTo>
                    <a:lnTo>
                      <a:pt x="12" y="4"/>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2" name="Freeform 481"/>
              <p:cNvSpPr>
                <a:spLocks/>
              </p:cNvSpPr>
              <p:nvPr/>
            </p:nvSpPr>
            <p:spPr bwMode="auto">
              <a:xfrm>
                <a:off x="5870575" y="4349750"/>
                <a:ext cx="12700" cy="15875"/>
              </a:xfrm>
              <a:custGeom>
                <a:avLst/>
                <a:gdLst/>
                <a:ahLst/>
                <a:cxnLst>
                  <a:cxn ang="0">
                    <a:pos x="4" y="0"/>
                  </a:cxn>
                  <a:cxn ang="0">
                    <a:pos x="4" y="0"/>
                  </a:cxn>
                  <a:cxn ang="0">
                    <a:pos x="2" y="0"/>
                  </a:cxn>
                  <a:cxn ang="0">
                    <a:pos x="2" y="0"/>
                  </a:cxn>
                  <a:cxn ang="0">
                    <a:pos x="0" y="2"/>
                  </a:cxn>
                  <a:cxn ang="0">
                    <a:pos x="0" y="6"/>
                  </a:cxn>
                  <a:cxn ang="0">
                    <a:pos x="0" y="6"/>
                  </a:cxn>
                  <a:cxn ang="0">
                    <a:pos x="2" y="8"/>
                  </a:cxn>
                  <a:cxn ang="0">
                    <a:pos x="4" y="10"/>
                  </a:cxn>
                  <a:cxn ang="0">
                    <a:pos x="4" y="10"/>
                  </a:cxn>
                  <a:cxn ang="0">
                    <a:pos x="6" y="10"/>
                  </a:cxn>
                  <a:cxn ang="0">
                    <a:pos x="6" y="10"/>
                  </a:cxn>
                  <a:cxn ang="0">
                    <a:pos x="8" y="8"/>
                  </a:cxn>
                  <a:cxn ang="0">
                    <a:pos x="8" y="4"/>
                  </a:cxn>
                  <a:cxn ang="0">
                    <a:pos x="8" y="4"/>
                  </a:cxn>
                  <a:cxn ang="0">
                    <a:pos x="6" y="0"/>
                  </a:cxn>
                  <a:cxn ang="0">
                    <a:pos x="4" y="0"/>
                  </a:cxn>
                </a:cxnLst>
                <a:rect l="0" t="0" r="r" b="b"/>
                <a:pathLst>
                  <a:path w="8" h="10">
                    <a:moveTo>
                      <a:pt x="4" y="0"/>
                    </a:moveTo>
                    <a:lnTo>
                      <a:pt x="4" y="0"/>
                    </a:lnTo>
                    <a:lnTo>
                      <a:pt x="2" y="0"/>
                    </a:lnTo>
                    <a:lnTo>
                      <a:pt x="2" y="0"/>
                    </a:lnTo>
                    <a:lnTo>
                      <a:pt x="0" y="2"/>
                    </a:lnTo>
                    <a:lnTo>
                      <a:pt x="0" y="6"/>
                    </a:lnTo>
                    <a:lnTo>
                      <a:pt x="0" y="6"/>
                    </a:lnTo>
                    <a:lnTo>
                      <a:pt x="2" y="8"/>
                    </a:lnTo>
                    <a:lnTo>
                      <a:pt x="4" y="10"/>
                    </a:lnTo>
                    <a:lnTo>
                      <a:pt x="4" y="10"/>
                    </a:lnTo>
                    <a:lnTo>
                      <a:pt x="6" y="10"/>
                    </a:lnTo>
                    <a:lnTo>
                      <a:pt x="6" y="10"/>
                    </a:lnTo>
                    <a:lnTo>
                      <a:pt x="8" y="8"/>
                    </a:lnTo>
                    <a:lnTo>
                      <a:pt x="8" y="4"/>
                    </a:lnTo>
                    <a:lnTo>
                      <a:pt x="8" y="4"/>
                    </a:lnTo>
                    <a:lnTo>
                      <a:pt x="6"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3" name="Freeform 482"/>
              <p:cNvSpPr>
                <a:spLocks/>
              </p:cNvSpPr>
              <p:nvPr/>
            </p:nvSpPr>
            <p:spPr bwMode="auto">
              <a:xfrm>
                <a:off x="5870575" y="4349750"/>
                <a:ext cx="12700" cy="15875"/>
              </a:xfrm>
              <a:custGeom>
                <a:avLst/>
                <a:gdLst/>
                <a:ahLst/>
                <a:cxnLst>
                  <a:cxn ang="0">
                    <a:pos x="4" y="0"/>
                  </a:cxn>
                  <a:cxn ang="0">
                    <a:pos x="4" y="0"/>
                  </a:cxn>
                  <a:cxn ang="0">
                    <a:pos x="2" y="0"/>
                  </a:cxn>
                  <a:cxn ang="0">
                    <a:pos x="2" y="0"/>
                  </a:cxn>
                  <a:cxn ang="0">
                    <a:pos x="0" y="2"/>
                  </a:cxn>
                  <a:cxn ang="0">
                    <a:pos x="0" y="6"/>
                  </a:cxn>
                  <a:cxn ang="0">
                    <a:pos x="0" y="6"/>
                  </a:cxn>
                  <a:cxn ang="0">
                    <a:pos x="2" y="8"/>
                  </a:cxn>
                  <a:cxn ang="0">
                    <a:pos x="4" y="10"/>
                  </a:cxn>
                  <a:cxn ang="0">
                    <a:pos x="4" y="10"/>
                  </a:cxn>
                  <a:cxn ang="0">
                    <a:pos x="6" y="10"/>
                  </a:cxn>
                  <a:cxn ang="0">
                    <a:pos x="6" y="10"/>
                  </a:cxn>
                  <a:cxn ang="0">
                    <a:pos x="8" y="8"/>
                  </a:cxn>
                  <a:cxn ang="0">
                    <a:pos x="8" y="4"/>
                  </a:cxn>
                  <a:cxn ang="0">
                    <a:pos x="8" y="4"/>
                  </a:cxn>
                  <a:cxn ang="0">
                    <a:pos x="6" y="0"/>
                  </a:cxn>
                  <a:cxn ang="0">
                    <a:pos x="4" y="0"/>
                  </a:cxn>
                </a:cxnLst>
                <a:rect l="0" t="0" r="r" b="b"/>
                <a:pathLst>
                  <a:path w="8" h="10">
                    <a:moveTo>
                      <a:pt x="4" y="0"/>
                    </a:moveTo>
                    <a:lnTo>
                      <a:pt x="4" y="0"/>
                    </a:lnTo>
                    <a:lnTo>
                      <a:pt x="2" y="0"/>
                    </a:lnTo>
                    <a:lnTo>
                      <a:pt x="2" y="0"/>
                    </a:lnTo>
                    <a:lnTo>
                      <a:pt x="0" y="2"/>
                    </a:lnTo>
                    <a:lnTo>
                      <a:pt x="0" y="6"/>
                    </a:lnTo>
                    <a:lnTo>
                      <a:pt x="0" y="6"/>
                    </a:lnTo>
                    <a:lnTo>
                      <a:pt x="2" y="8"/>
                    </a:lnTo>
                    <a:lnTo>
                      <a:pt x="4" y="10"/>
                    </a:lnTo>
                    <a:lnTo>
                      <a:pt x="4" y="10"/>
                    </a:lnTo>
                    <a:lnTo>
                      <a:pt x="6" y="10"/>
                    </a:lnTo>
                    <a:lnTo>
                      <a:pt x="6" y="10"/>
                    </a:lnTo>
                    <a:lnTo>
                      <a:pt x="8" y="8"/>
                    </a:lnTo>
                    <a:lnTo>
                      <a:pt x="8" y="4"/>
                    </a:lnTo>
                    <a:lnTo>
                      <a:pt x="8" y="4"/>
                    </a:lnTo>
                    <a:lnTo>
                      <a:pt x="6"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4" name="Freeform 483"/>
              <p:cNvSpPr>
                <a:spLocks/>
              </p:cNvSpPr>
              <p:nvPr/>
            </p:nvSpPr>
            <p:spPr bwMode="auto">
              <a:xfrm>
                <a:off x="5810250" y="4356100"/>
                <a:ext cx="12700" cy="12700"/>
              </a:xfrm>
              <a:custGeom>
                <a:avLst/>
                <a:gdLst/>
                <a:ahLst/>
                <a:cxnLst>
                  <a:cxn ang="0">
                    <a:pos x="4" y="0"/>
                  </a:cxn>
                  <a:cxn ang="0">
                    <a:pos x="4" y="0"/>
                  </a:cxn>
                  <a:cxn ang="0">
                    <a:pos x="2" y="0"/>
                  </a:cxn>
                  <a:cxn ang="0">
                    <a:pos x="2" y="0"/>
                  </a:cxn>
                  <a:cxn ang="0">
                    <a:pos x="0" y="2"/>
                  </a:cxn>
                  <a:cxn ang="0">
                    <a:pos x="0" y="6"/>
                  </a:cxn>
                  <a:cxn ang="0">
                    <a:pos x="0" y="6"/>
                  </a:cxn>
                  <a:cxn ang="0">
                    <a:pos x="2" y="8"/>
                  </a:cxn>
                  <a:cxn ang="0">
                    <a:pos x="4" y="8"/>
                  </a:cxn>
                  <a:cxn ang="0">
                    <a:pos x="4" y="8"/>
                  </a:cxn>
                  <a:cxn ang="0">
                    <a:pos x="6" y="8"/>
                  </a:cxn>
                  <a:cxn ang="0">
                    <a:pos x="6" y="8"/>
                  </a:cxn>
                  <a:cxn ang="0">
                    <a:pos x="8" y="6"/>
                  </a:cxn>
                  <a:cxn ang="0">
                    <a:pos x="8" y="2"/>
                  </a:cxn>
                  <a:cxn ang="0">
                    <a:pos x="8" y="2"/>
                  </a:cxn>
                  <a:cxn ang="0">
                    <a:pos x="6" y="0"/>
                  </a:cxn>
                  <a:cxn ang="0">
                    <a:pos x="4" y="0"/>
                  </a:cxn>
                </a:cxnLst>
                <a:rect l="0" t="0" r="r" b="b"/>
                <a:pathLst>
                  <a:path w="8" h="8">
                    <a:moveTo>
                      <a:pt x="4" y="0"/>
                    </a:moveTo>
                    <a:lnTo>
                      <a:pt x="4" y="0"/>
                    </a:lnTo>
                    <a:lnTo>
                      <a:pt x="2" y="0"/>
                    </a:lnTo>
                    <a:lnTo>
                      <a:pt x="2" y="0"/>
                    </a:lnTo>
                    <a:lnTo>
                      <a:pt x="0" y="2"/>
                    </a:lnTo>
                    <a:lnTo>
                      <a:pt x="0" y="6"/>
                    </a:lnTo>
                    <a:lnTo>
                      <a:pt x="0" y="6"/>
                    </a:lnTo>
                    <a:lnTo>
                      <a:pt x="2" y="8"/>
                    </a:lnTo>
                    <a:lnTo>
                      <a:pt x="4" y="8"/>
                    </a:lnTo>
                    <a:lnTo>
                      <a:pt x="4" y="8"/>
                    </a:lnTo>
                    <a:lnTo>
                      <a:pt x="6" y="8"/>
                    </a:lnTo>
                    <a:lnTo>
                      <a:pt x="6" y="8"/>
                    </a:lnTo>
                    <a:lnTo>
                      <a:pt x="8" y="6"/>
                    </a:lnTo>
                    <a:lnTo>
                      <a:pt x="8" y="2"/>
                    </a:lnTo>
                    <a:lnTo>
                      <a:pt x="8" y="2"/>
                    </a:lnTo>
                    <a:lnTo>
                      <a:pt x="6"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5" name="Freeform 484"/>
              <p:cNvSpPr>
                <a:spLocks/>
              </p:cNvSpPr>
              <p:nvPr/>
            </p:nvSpPr>
            <p:spPr bwMode="auto">
              <a:xfrm>
                <a:off x="5810250" y="4356100"/>
                <a:ext cx="12700" cy="12700"/>
              </a:xfrm>
              <a:custGeom>
                <a:avLst/>
                <a:gdLst/>
                <a:ahLst/>
                <a:cxnLst>
                  <a:cxn ang="0">
                    <a:pos x="4" y="0"/>
                  </a:cxn>
                  <a:cxn ang="0">
                    <a:pos x="4" y="0"/>
                  </a:cxn>
                  <a:cxn ang="0">
                    <a:pos x="2" y="0"/>
                  </a:cxn>
                  <a:cxn ang="0">
                    <a:pos x="2" y="0"/>
                  </a:cxn>
                  <a:cxn ang="0">
                    <a:pos x="0" y="2"/>
                  </a:cxn>
                  <a:cxn ang="0">
                    <a:pos x="0" y="6"/>
                  </a:cxn>
                  <a:cxn ang="0">
                    <a:pos x="0" y="6"/>
                  </a:cxn>
                  <a:cxn ang="0">
                    <a:pos x="2" y="8"/>
                  </a:cxn>
                  <a:cxn ang="0">
                    <a:pos x="4" y="8"/>
                  </a:cxn>
                  <a:cxn ang="0">
                    <a:pos x="4" y="8"/>
                  </a:cxn>
                  <a:cxn ang="0">
                    <a:pos x="6" y="8"/>
                  </a:cxn>
                  <a:cxn ang="0">
                    <a:pos x="6" y="8"/>
                  </a:cxn>
                  <a:cxn ang="0">
                    <a:pos x="8" y="6"/>
                  </a:cxn>
                  <a:cxn ang="0">
                    <a:pos x="8" y="2"/>
                  </a:cxn>
                  <a:cxn ang="0">
                    <a:pos x="8" y="2"/>
                  </a:cxn>
                  <a:cxn ang="0">
                    <a:pos x="6" y="0"/>
                  </a:cxn>
                  <a:cxn ang="0">
                    <a:pos x="4" y="0"/>
                  </a:cxn>
                </a:cxnLst>
                <a:rect l="0" t="0" r="r" b="b"/>
                <a:pathLst>
                  <a:path w="8" h="8">
                    <a:moveTo>
                      <a:pt x="4" y="0"/>
                    </a:moveTo>
                    <a:lnTo>
                      <a:pt x="4" y="0"/>
                    </a:lnTo>
                    <a:lnTo>
                      <a:pt x="2" y="0"/>
                    </a:lnTo>
                    <a:lnTo>
                      <a:pt x="2" y="0"/>
                    </a:lnTo>
                    <a:lnTo>
                      <a:pt x="0" y="2"/>
                    </a:lnTo>
                    <a:lnTo>
                      <a:pt x="0" y="6"/>
                    </a:lnTo>
                    <a:lnTo>
                      <a:pt x="0" y="6"/>
                    </a:lnTo>
                    <a:lnTo>
                      <a:pt x="2" y="8"/>
                    </a:lnTo>
                    <a:lnTo>
                      <a:pt x="4" y="8"/>
                    </a:lnTo>
                    <a:lnTo>
                      <a:pt x="4" y="8"/>
                    </a:lnTo>
                    <a:lnTo>
                      <a:pt x="6" y="8"/>
                    </a:lnTo>
                    <a:lnTo>
                      <a:pt x="6" y="8"/>
                    </a:lnTo>
                    <a:lnTo>
                      <a:pt x="8" y="6"/>
                    </a:lnTo>
                    <a:lnTo>
                      <a:pt x="8" y="2"/>
                    </a:lnTo>
                    <a:lnTo>
                      <a:pt x="8" y="2"/>
                    </a:lnTo>
                    <a:lnTo>
                      <a:pt x="6"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6" name="Freeform 485"/>
              <p:cNvSpPr>
                <a:spLocks/>
              </p:cNvSpPr>
              <p:nvPr/>
            </p:nvSpPr>
            <p:spPr bwMode="auto">
              <a:xfrm>
                <a:off x="5753100" y="4371975"/>
                <a:ext cx="12700" cy="12700"/>
              </a:xfrm>
              <a:custGeom>
                <a:avLst/>
                <a:gdLst/>
                <a:ahLst/>
                <a:cxnLst>
                  <a:cxn ang="0">
                    <a:pos x="4" y="0"/>
                  </a:cxn>
                  <a:cxn ang="0">
                    <a:pos x="4" y="0"/>
                  </a:cxn>
                  <a:cxn ang="0">
                    <a:pos x="2" y="0"/>
                  </a:cxn>
                  <a:cxn ang="0">
                    <a:pos x="2" y="0"/>
                  </a:cxn>
                  <a:cxn ang="0">
                    <a:pos x="0" y="2"/>
                  </a:cxn>
                  <a:cxn ang="0">
                    <a:pos x="0" y="4"/>
                  </a:cxn>
                  <a:cxn ang="0">
                    <a:pos x="0" y="4"/>
                  </a:cxn>
                  <a:cxn ang="0">
                    <a:pos x="0" y="8"/>
                  </a:cxn>
                  <a:cxn ang="0">
                    <a:pos x="4" y="8"/>
                  </a:cxn>
                  <a:cxn ang="0">
                    <a:pos x="4" y="8"/>
                  </a:cxn>
                  <a:cxn ang="0">
                    <a:pos x="4" y="8"/>
                  </a:cxn>
                  <a:cxn ang="0">
                    <a:pos x="4" y="8"/>
                  </a:cxn>
                  <a:cxn ang="0">
                    <a:pos x="6" y="6"/>
                  </a:cxn>
                  <a:cxn ang="0">
                    <a:pos x="8" y="2"/>
                  </a:cxn>
                  <a:cxn ang="0">
                    <a:pos x="8" y="2"/>
                  </a:cxn>
                  <a:cxn ang="0">
                    <a:pos x="6" y="0"/>
                  </a:cxn>
                  <a:cxn ang="0">
                    <a:pos x="4" y="0"/>
                  </a:cxn>
                </a:cxnLst>
                <a:rect l="0" t="0" r="r" b="b"/>
                <a:pathLst>
                  <a:path w="8" h="8">
                    <a:moveTo>
                      <a:pt x="4" y="0"/>
                    </a:moveTo>
                    <a:lnTo>
                      <a:pt x="4" y="0"/>
                    </a:lnTo>
                    <a:lnTo>
                      <a:pt x="2" y="0"/>
                    </a:lnTo>
                    <a:lnTo>
                      <a:pt x="2" y="0"/>
                    </a:lnTo>
                    <a:lnTo>
                      <a:pt x="0" y="2"/>
                    </a:lnTo>
                    <a:lnTo>
                      <a:pt x="0" y="4"/>
                    </a:lnTo>
                    <a:lnTo>
                      <a:pt x="0" y="4"/>
                    </a:lnTo>
                    <a:lnTo>
                      <a:pt x="0" y="8"/>
                    </a:lnTo>
                    <a:lnTo>
                      <a:pt x="4" y="8"/>
                    </a:lnTo>
                    <a:lnTo>
                      <a:pt x="4" y="8"/>
                    </a:lnTo>
                    <a:lnTo>
                      <a:pt x="4" y="8"/>
                    </a:lnTo>
                    <a:lnTo>
                      <a:pt x="4" y="8"/>
                    </a:lnTo>
                    <a:lnTo>
                      <a:pt x="6" y="6"/>
                    </a:lnTo>
                    <a:lnTo>
                      <a:pt x="8" y="2"/>
                    </a:lnTo>
                    <a:lnTo>
                      <a:pt x="8" y="2"/>
                    </a:lnTo>
                    <a:lnTo>
                      <a:pt x="6"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7" name="Freeform 486"/>
              <p:cNvSpPr>
                <a:spLocks/>
              </p:cNvSpPr>
              <p:nvPr/>
            </p:nvSpPr>
            <p:spPr bwMode="auto">
              <a:xfrm>
                <a:off x="5753100" y="4371975"/>
                <a:ext cx="12700" cy="12700"/>
              </a:xfrm>
              <a:custGeom>
                <a:avLst/>
                <a:gdLst/>
                <a:ahLst/>
                <a:cxnLst>
                  <a:cxn ang="0">
                    <a:pos x="4" y="0"/>
                  </a:cxn>
                  <a:cxn ang="0">
                    <a:pos x="4" y="0"/>
                  </a:cxn>
                  <a:cxn ang="0">
                    <a:pos x="2" y="0"/>
                  </a:cxn>
                  <a:cxn ang="0">
                    <a:pos x="2" y="0"/>
                  </a:cxn>
                  <a:cxn ang="0">
                    <a:pos x="0" y="2"/>
                  </a:cxn>
                  <a:cxn ang="0">
                    <a:pos x="0" y="4"/>
                  </a:cxn>
                  <a:cxn ang="0">
                    <a:pos x="0" y="4"/>
                  </a:cxn>
                  <a:cxn ang="0">
                    <a:pos x="0" y="8"/>
                  </a:cxn>
                  <a:cxn ang="0">
                    <a:pos x="4" y="8"/>
                  </a:cxn>
                  <a:cxn ang="0">
                    <a:pos x="4" y="8"/>
                  </a:cxn>
                  <a:cxn ang="0">
                    <a:pos x="4" y="8"/>
                  </a:cxn>
                  <a:cxn ang="0">
                    <a:pos x="4" y="8"/>
                  </a:cxn>
                  <a:cxn ang="0">
                    <a:pos x="6" y="6"/>
                  </a:cxn>
                  <a:cxn ang="0">
                    <a:pos x="8" y="2"/>
                  </a:cxn>
                  <a:cxn ang="0">
                    <a:pos x="8" y="2"/>
                  </a:cxn>
                  <a:cxn ang="0">
                    <a:pos x="6" y="0"/>
                  </a:cxn>
                  <a:cxn ang="0">
                    <a:pos x="4" y="0"/>
                  </a:cxn>
                </a:cxnLst>
                <a:rect l="0" t="0" r="r" b="b"/>
                <a:pathLst>
                  <a:path w="8" h="8">
                    <a:moveTo>
                      <a:pt x="4" y="0"/>
                    </a:moveTo>
                    <a:lnTo>
                      <a:pt x="4" y="0"/>
                    </a:lnTo>
                    <a:lnTo>
                      <a:pt x="2" y="0"/>
                    </a:lnTo>
                    <a:lnTo>
                      <a:pt x="2" y="0"/>
                    </a:lnTo>
                    <a:lnTo>
                      <a:pt x="0" y="2"/>
                    </a:lnTo>
                    <a:lnTo>
                      <a:pt x="0" y="4"/>
                    </a:lnTo>
                    <a:lnTo>
                      <a:pt x="0" y="4"/>
                    </a:lnTo>
                    <a:lnTo>
                      <a:pt x="0" y="8"/>
                    </a:lnTo>
                    <a:lnTo>
                      <a:pt x="4" y="8"/>
                    </a:lnTo>
                    <a:lnTo>
                      <a:pt x="4" y="8"/>
                    </a:lnTo>
                    <a:lnTo>
                      <a:pt x="4" y="8"/>
                    </a:lnTo>
                    <a:lnTo>
                      <a:pt x="4" y="8"/>
                    </a:lnTo>
                    <a:lnTo>
                      <a:pt x="6" y="6"/>
                    </a:lnTo>
                    <a:lnTo>
                      <a:pt x="8" y="2"/>
                    </a:lnTo>
                    <a:lnTo>
                      <a:pt x="8" y="2"/>
                    </a:lnTo>
                    <a:lnTo>
                      <a:pt x="6"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8" name="Freeform 487"/>
              <p:cNvSpPr>
                <a:spLocks/>
              </p:cNvSpPr>
              <p:nvPr/>
            </p:nvSpPr>
            <p:spPr bwMode="auto">
              <a:xfrm>
                <a:off x="6089650" y="4502150"/>
                <a:ext cx="25400" cy="25400"/>
              </a:xfrm>
              <a:custGeom>
                <a:avLst/>
                <a:gdLst/>
                <a:ahLst/>
                <a:cxnLst>
                  <a:cxn ang="0">
                    <a:pos x="8" y="0"/>
                  </a:cxn>
                  <a:cxn ang="0">
                    <a:pos x="8" y="0"/>
                  </a:cxn>
                  <a:cxn ang="0">
                    <a:pos x="4" y="0"/>
                  </a:cxn>
                  <a:cxn ang="0">
                    <a:pos x="2" y="2"/>
                  </a:cxn>
                  <a:cxn ang="0">
                    <a:pos x="2" y="2"/>
                  </a:cxn>
                  <a:cxn ang="0">
                    <a:pos x="0" y="4"/>
                  </a:cxn>
                  <a:cxn ang="0">
                    <a:pos x="0" y="8"/>
                  </a:cxn>
                  <a:cxn ang="0">
                    <a:pos x="0" y="12"/>
                  </a:cxn>
                  <a:cxn ang="0">
                    <a:pos x="2" y="14"/>
                  </a:cxn>
                  <a:cxn ang="0">
                    <a:pos x="2" y="14"/>
                  </a:cxn>
                  <a:cxn ang="0">
                    <a:pos x="4" y="16"/>
                  </a:cxn>
                  <a:cxn ang="0">
                    <a:pos x="8" y="16"/>
                  </a:cxn>
                  <a:cxn ang="0">
                    <a:pos x="8" y="16"/>
                  </a:cxn>
                  <a:cxn ang="0">
                    <a:pos x="12" y="16"/>
                  </a:cxn>
                  <a:cxn ang="0">
                    <a:pos x="14" y="14"/>
                  </a:cxn>
                  <a:cxn ang="0">
                    <a:pos x="14" y="14"/>
                  </a:cxn>
                  <a:cxn ang="0">
                    <a:pos x="16" y="12"/>
                  </a:cxn>
                  <a:cxn ang="0">
                    <a:pos x="16" y="8"/>
                  </a:cxn>
                  <a:cxn ang="0">
                    <a:pos x="16" y="4"/>
                  </a:cxn>
                  <a:cxn ang="0">
                    <a:pos x="14" y="2"/>
                  </a:cxn>
                  <a:cxn ang="0">
                    <a:pos x="14" y="2"/>
                  </a:cxn>
                  <a:cxn ang="0">
                    <a:pos x="12" y="0"/>
                  </a:cxn>
                  <a:cxn ang="0">
                    <a:pos x="8" y="0"/>
                  </a:cxn>
                </a:cxnLst>
                <a:rect l="0" t="0" r="r" b="b"/>
                <a:pathLst>
                  <a:path w="16" h="16">
                    <a:moveTo>
                      <a:pt x="8" y="0"/>
                    </a:moveTo>
                    <a:lnTo>
                      <a:pt x="8" y="0"/>
                    </a:lnTo>
                    <a:lnTo>
                      <a:pt x="4" y="0"/>
                    </a:lnTo>
                    <a:lnTo>
                      <a:pt x="2" y="2"/>
                    </a:lnTo>
                    <a:lnTo>
                      <a:pt x="2" y="2"/>
                    </a:lnTo>
                    <a:lnTo>
                      <a:pt x="0" y="4"/>
                    </a:lnTo>
                    <a:lnTo>
                      <a:pt x="0" y="8"/>
                    </a:lnTo>
                    <a:lnTo>
                      <a:pt x="0" y="12"/>
                    </a:lnTo>
                    <a:lnTo>
                      <a:pt x="2" y="14"/>
                    </a:lnTo>
                    <a:lnTo>
                      <a:pt x="2" y="14"/>
                    </a:lnTo>
                    <a:lnTo>
                      <a:pt x="4" y="16"/>
                    </a:lnTo>
                    <a:lnTo>
                      <a:pt x="8" y="16"/>
                    </a:lnTo>
                    <a:lnTo>
                      <a:pt x="8" y="16"/>
                    </a:lnTo>
                    <a:lnTo>
                      <a:pt x="12" y="16"/>
                    </a:lnTo>
                    <a:lnTo>
                      <a:pt x="14" y="14"/>
                    </a:lnTo>
                    <a:lnTo>
                      <a:pt x="14" y="14"/>
                    </a:lnTo>
                    <a:lnTo>
                      <a:pt x="16" y="12"/>
                    </a:lnTo>
                    <a:lnTo>
                      <a:pt x="16" y="8"/>
                    </a:lnTo>
                    <a:lnTo>
                      <a:pt x="16" y="4"/>
                    </a:lnTo>
                    <a:lnTo>
                      <a:pt x="14" y="2"/>
                    </a:lnTo>
                    <a:lnTo>
                      <a:pt x="14" y="2"/>
                    </a:lnTo>
                    <a:lnTo>
                      <a:pt x="12"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89" name="Freeform 488"/>
              <p:cNvSpPr>
                <a:spLocks/>
              </p:cNvSpPr>
              <p:nvPr/>
            </p:nvSpPr>
            <p:spPr bwMode="auto">
              <a:xfrm>
                <a:off x="6089650" y="4502150"/>
                <a:ext cx="25400" cy="25400"/>
              </a:xfrm>
              <a:custGeom>
                <a:avLst/>
                <a:gdLst/>
                <a:ahLst/>
                <a:cxnLst>
                  <a:cxn ang="0">
                    <a:pos x="8" y="0"/>
                  </a:cxn>
                  <a:cxn ang="0">
                    <a:pos x="8" y="0"/>
                  </a:cxn>
                  <a:cxn ang="0">
                    <a:pos x="4" y="0"/>
                  </a:cxn>
                  <a:cxn ang="0">
                    <a:pos x="2" y="2"/>
                  </a:cxn>
                  <a:cxn ang="0">
                    <a:pos x="2" y="2"/>
                  </a:cxn>
                  <a:cxn ang="0">
                    <a:pos x="0" y="4"/>
                  </a:cxn>
                  <a:cxn ang="0">
                    <a:pos x="0" y="8"/>
                  </a:cxn>
                  <a:cxn ang="0">
                    <a:pos x="0" y="12"/>
                  </a:cxn>
                  <a:cxn ang="0">
                    <a:pos x="2" y="14"/>
                  </a:cxn>
                  <a:cxn ang="0">
                    <a:pos x="2" y="14"/>
                  </a:cxn>
                  <a:cxn ang="0">
                    <a:pos x="4" y="16"/>
                  </a:cxn>
                  <a:cxn ang="0">
                    <a:pos x="8" y="16"/>
                  </a:cxn>
                  <a:cxn ang="0">
                    <a:pos x="8" y="16"/>
                  </a:cxn>
                  <a:cxn ang="0">
                    <a:pos x="12" y="16"/>
                  </a:cxn>
                  <a:cxn ang="0">
                    <a:pos x="14" y="14"/>
                  </a:cxn>
                  <a:cxn ang="0">
                    <a:pos x="14" y="14"/>
                  </a:cxn>
                  <a:cxn ang="0">
                    <a:pos x="16" y="12"/>
                  </a:cxn>
                  <a:cxn ang="0">
                    <a:pos x="16" y="8"/>
                  </a:cxn>
                  <a:cxn ang="0">
                    <a:pos x="16" y="4"/>
                  </a:cxn>
                  <a:cxn ang="0">
                    <a:pos x="14" y="2"/>
                  </a:cxn>
                  <a:cxn ang="0">
                    <a:pos x="14" y="2"/>
                  </a:cxn>
                  <a:cxn ang="0">
                    <a:pos x="12" y="0"/>
                  </a:cxn>
                  <a:cxn ang="0">
                    <a:pos x="8" y="0"/>
                  </a:cxn>
                </a:cxnLst>
                <a:rect l="0" t="0" r="r" b="b"/>
                <a:pathLst>
                  <a:path w="16" h="16">
                    <a:moveTo>
                      <a:pt x="8" y="0"/>
                    </a:moveTo>
                    <a:lnTo>
                      <a:pt x="8" y="0"/>
                    </a:lnTo>
                    <a:lnTo>
                      <a:pt x="4" y="0"/>
                    </a:lnTo>
                    <a:lnTo>
                      <a:pt x="2" y="2"/>
                    </a:lnTo>
                    <a:lnTo>
                      <a:pt x="2" y="2"/>
                    </a:lnTo>
                    <a:lnTo>
                      <a:pt x="0" y="4"/>
                    </a:lnTo>
                    <a:lnTo>
                      <a:pt x="0" y="8"/>
                    </a:lnTo>
                    <a:lnTo>
                      <a:pt x="0" y="12"/>
                    </a:lnTo>
                    <a:lnTo>
                      <a:pt x="2" y="14"/>
                    </a:lnTo>
                    <a:lnTo>
                      <a:pt x="2" y="14"/>
                    </a:lnTo>
                    <a:lnTo>
                      <a:pt x="4" y="16"/>
                    </a:lnTo>
                    <a:lnTo>
                      <a:pt x="8" y="16"/>
                    </a:lnTo>
                    <a:lnTo>
                      <a:pt x="8" y="16"/>
                    </a:lnTo>
                    <a:lnTo>
                      <a:pt x="12" y="16"/>
                    </a:lnTo>
                    <a:lnTo>
                      <a:pt x="14" y="14"/>
                    </a:lnTo>
                    <a:lnTo>
                      <a:pt x="14" y="14"/>
                    </a:lnTo>
                    <a:lnTo>
                      <a:pt x="16" y="12"/>
                    </a:lnTo>
                    <a:lnTo>
                      <a:pt x="16" y="8"/>
                    </a:lnTo>
                    <a:lnTo>
                      <a:pt x="16" y="4"/>
                    </a:lnTo>
                    <a:lnTo>
                      <a:pt x="14" y="2"/>
                    </a:lnTo>
                    <a:lnTo>
                      <a:pt x="14" y="2"/>
                    </a:lnTo>
                    <a:lnTo>
                      <a:pt x="12"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0" name="Freeform 489"/>
              <p:cNvSpPr>
                <a:spLocks/>
              </p:cNvSpPr>
              <p:nvPr/>
            </p:nvSpPr>
            <p:spPr bwMode="auto">
              <a:xfrm>
                <a:off x="6118225" y="4543425"/>
                <a:ext cx="25400" cy="25400"/>
              </a:xfrm>
              <a:custGeom>
                <a:avLst/>
                <a:gdLst/>
                <a:ahLst/>
                <a:cxnLst>
                  <a:cxn ang="0">
                    <a:pos x="8" y="0"/>
                  </a:cxn>
                  <a:cxn ang="0">
                    <a:pos x="8" y="0"/>
                  </a:cxn>
                  <a:cxn ang="0">
                    <a:pos x="6" y="2"/>
                  </a:cxn>
                  <a:cxn ang="0">
                    <a:pos x="4" y="2"/>
                  </a:cxn>
                  <a:cxn ang="0">
                    <a:pos x="4" y="2"/>
                  </a:cxn>
                  <a:cxn ang="0">
                    <a:pos x="2" y="6"/>
                  </a:cxn>
                  <a:cxn ang="0">
                    <a:pos x="0" y="8"/>
                  </a:cxn>
                  <a:cxn ang="0">
                    <a:pos x="2" y="12"/>
                  </a:cxn>
                  <a:cxn ang="0">
                    <a:pos x="4" y="14"/>
                  </a:cxn>
                  <a:cxn ang="0">
                    <a:pos x="4" y="14"/>
                  </a:cxn>
                  <a:cxn ang="0">
                    <a:pos x="6" y="16"/>
                  </a:cxn>
                  <a:cxn ang="0">
                    <a:pos x="8" y="16"/>
                  </a:cxn>
                  <a:cxn ang="0">
                    <a:pos x="8" y="16"/>
                  </a:cxn>
                  <a:cxn ang="0">
                    <a:pos x="12" y="16"/>
                  </a:cxn>
                  <a:cxn ang="0">
                    <a:pos x="14" y="14"/>
                  </a:cxn>
                  <a:cxn ang="0">
                    <a:pos x="14" y="14"/>
                  </a:cxn>
                  <a:cxn ang="0">
                    <a:pos x="16" y="12"/>
                  </a:cxn>
                  <a:cxn ang="0">
                    <a:pos x="16" y="8"/>
                  </a:cxn>
                  <a:cxn ang="0">
                    <a:pos x="16" y="6"/>
                  </a:cxn>
                  <a:cxn ang="0">
                    <a:pos x="14" y="2"/>
                  </a:cxn>
                  <a:cxn ang="0">
                    <a:pos x="14" y="2"/>
                  </a:cxn>
                  <a:cxn ang="0">
                    <a:pos x="12" y="2"/>
                  </a:cxn>
                  <a:cxn ang="0">
                    <a:pos x="8" y="0"/>
                  </a:cxn>
                </a:cxnLst>
                <a:rect l="0" t="0" r="r" b="b"/>
                <a:pathLst>
                  <a:path w="16" h="16">
                    <a:moveTo>
                      <a:pt x="8" y="0"/>
                    </a:moveTo>
                    <a:lnTo>
                      <a:pt x="8" y="0"/>
                    </a:lnTo>
                    <a:lnTo>
                      <a:pt x="6" y="2"/>
                    </a:lnTo>
                    <a:lnTo>
                      <a:pt x="4" y="2"/>
                    </a:lnTo>
                    <a:lnTo>
                      <a:pt x="4" y="2"/>
                    </a:lnTo>
                    <a:lnTo>
                      <a:pt x="2" y="6"/>
                    </a:lnTo>
                    <a:lnTo>
                      <a:pt x="0" y="8"/>
                    </a:lnTo>
                    <a:lnTo>
                      <a:pt x="2" y="12"/>
                    </a:lnTo>
                    <a:lnTo>
                      <a:pt x="4" y="14"/>
                    </a:lnTo>
                    <a:lnTo>
                      <a:pt x="4" y="14"/>
                    </a:lnTo>
                    <a:lnTo>
                      <a:pt x="6" y="16"/>
                    </a:lnTo>
                    <a:lnTo>
                      <a:pt x="8" y="16"/>
                    </a:lnTo>
                    <a:lnTo>
                      <a:pt x="8" y="16"/>
                    </a:lnTo>
                    <a:lnTo>
                      <a:pt x="12" y="16"/>
                    </a:lnTo>
                    <a:lnTo>
                      <a:pt x="14" y="14"/>
                    </a:lnTo>
                    <a:lnTo>
                      <a:pt x="14" y="14"/>
                    </a:lnTo>
                    <a:lnTo>
                      <a:pt x="16" y="12"/>
                    </a:lnTo>
                    <a:lnTo>
                      <a:pt x="16" y="8"/>
                    </a:lnTo>
                    <a:lnTo>
                      <a:pt x="16" y="6"/>
                    </a:lnTo>
                    <a:lnTo>
                      <a:pt x="14" y="2"/>
                    </a:lnTo>
                    <a:lnTo>
                      <a:pt x="14" y="2"/>
                    </a:lnTo>
                    <a:lnTo>
                      <a:pt x="12"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1" name="Freeform 490"/>
              <p:cNvSpPr>
                <a:spLocks/>
              </p:cNvSpPr>
              <p:nvPr/>
            </p:nvSpPr>
            <p:spPr bwMode="auto">
              <a:xfrm>
                <a:off x="6118225" y="4543425"/>
                <a:ext cx="25400" cy="25400"/>
              </a:xfrm>
              <a:custGeom>
                <a:avLst/>
                <a:gdLst/>
                <a:ahLst/>
                <a:cxnLst>
                  <a:cxn ang="0">
                    <a:pos x="8" y="0"/>
                  </a:cxn>
                  <a:cxn ang="0">
                    <a:pos x="8" y="0"/>
                  </a:cxn>
                  <a:cxn ang="0">
                    <a:pos x="6" y="2"/>
                  </a:cxn>
                  <a:cxn ang="0">
                    <a:pos x="4" y="2"/>
                  </a:cxn>
                  <a:cxn ang="0">
                    <a:pos x="4" y="2"/>
                  </a:cxn>
                  <a:cxn ang="0">
                    <a:pos x="2" y="6"/>
                  </a:cxn>
                  <a:cxn ang="0">
                    <a:pos x="0" y="8"/>
                  </a:cxn>
                  <a:cxn ang="0">
                    <a:pos x="2" y="12"/>
                  </a:cxn>
                  <a:cxn ang="0">
                    <a:pos x="4" y="14"/>
                  </a:cxn>
                  <a:cxn ang="0">
                    <a:pos x="4" y="14"/>
                  </a:cxn>
                  <a:cxn ang="0">
                    <a:pos x="6" y="16"/>
                  </a:cxn>
                  <a:cxn ang="0">
                    <a:pos x="8" y="16"/>
                  </a:cxn>
                  <a:cxn ang="0">
                    <a:pos x="8" y="16"/>
                  </a:cxn>
                  <a:cxn ang="0">
                    <a:pos x="12" y="16"/>
                  </a:cxn>
                  <a:cxn ang="0">
                    <a:pos x="14" y="14"/>
                  </a:cxn>
                  <a:cxn ang="0">
                    <a:pos x="14" y="14"/>
                  </a:cxn>
                  <a:cxn ang="0">
                    <a:pos x="16" y="12"/>
                  </a:cxn>
                  <a:cxn ang="0">
                    <a:pos x="16" y="8"/>
                  </a:cxn>
                  <a:cxn ang="0">
                    <a:pos x="16" y="6"/>
                  </a:cxn>
                  <a:cxn ang="0">
                    <a:pos x="14" y="2"/>
                  </a:cxn>
                  <a:cxn ang="0">
                    <a:pos x="14" y="2"/>
                  </a:cxn>
                  <a:cxn ang="0">
                    <a:pos x="12" y="2"/>
                  </a:cxn>
                  <a:cxn ang="0">
                    <a:pos x="8" y="0"/>
                  </a:cxn>
                </a:cxnLst>
                <a:rect l="0" t="0" r="r" b="b"/>
                <a:pathLst>
                  <a:path w="16" h="16">
                    <a:moveTo>
                      <a:pt x="8" y="0"/>
                    </a:moveTo>
                    <a:lnTo>
                      <a:pt x="8" y="0"/>
                    </a:lnTo>
                    <a:lnTo>
                      <a:pt x="6" y="2"/>
                    </a:lnTo>
                    <a:lnTo>
                      <a:pt x="4" y="2"/>
                    </a:lnTo>
                    <a:lnTo>
                      <a:pt x="4" y="2"/>
                    </a:lnTo>
                    <a:lnTo>
                      <a:pt x="2" y="6"/>
                    </a:lnTo>
                    <a:lnTo>
                      <a:pt x="0" y="8"/>
                    </a:lnTo>
                    <a:lnTo>
                      <a:pt x="2" y="12"/>
                    </a:lnTo>
                    <a:lnTo>
                      <a:pt x="4" y="14"/>
                    </a:lnTo>
                    <a:lnTo>
                      <a:pt x="4" y="14"/>
                    </a:lnTo>
                    <a:lnTo>
                      <a:pt x="6" y="16"/>
                    </a:lnTo>
                    <a:lnTo>
                      <a:pt x="8" y="16"/>
                    </a:lnTo>
                    <a:lnTo>
                      <a:pt x="8" y="16"/>
                    </a:lnTo>
                    <a:lnTo>
                      <a:pt x="12" y="16"/>
                    </a:lnTo>
                    <a:lnTo>
                      <a:pt x="14" y="14"/>
                    </a:lnTo>
                    <a:lnTo>
                      <a:pt x="14" y="14"/>
                    </a:lnTo>
                    <a:lnTo>
                      <a:pt x="16" y="12"/>
                    </a:lnTo>
                    <a:lnTo>
                      <a:pt x="16" y="8"/>
                    </a:lnTo>
                    <a:lnTo>
                      <a:pt x="16" y="6"/>
                    </a:lnTo>
                    <a:lnTo>
                      <a:pt x="14" y="2"/>
                    </a:lnTo>
                    <a:lnTo>
                      <a:pt x="14" y="2"/>
                    </a:lnTo>
                    <a:lnTo>
                      <a:pt x="12"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2" name="Freeform 491"/>
              <p:cNvSpPr>
                <a:spLocks/>
              </p:cNvSpPr>
              <p:nvPr/>
            </p:nvSpPr>
            <p:spPr bwMode="auto">
              <a:xfrm>
                <a:off x="6143625" y="4591050"/>
                <a:ext cx="22225" cy="22225"/>
              </a:xfrm>
              <a:custGeom>
                <a:avLst/>
                <a:gdLst/>
                <a:ahLst/>
                <a:cxnLst>
                  <a:cxn ang="0">
                    <a:pos x="6" y="0"/>
                  </a:cxn>
                  <a:cxn ang="0">
                    <a:pos x="6" y="0"/>
                  </a:cxn>
                  <a:cxn ang="0">
                    <a:pos x="2" y="2"/>
                  </a:cxn>
                  <a:cxn ang="0">
                    <a:pos x="2" y="2"/>
                  </a:cxn>
                  <a:cxn ang="0">
                    <a:pos x="0" y="8"/>
                  </a:cxn>
                  <a:cxn ang="0">
                    <a:pos x="2" y="12"/>
                  </a:cxn>
                  <a:cxn ang="0">
                    <a:pos x="2" y="12"/>
                  </a:cxn>
                  <a:cxn ang="0">
                    <a:pos x="6" y="14"/>
                  </a:cxn>
                  <a:cxn ang="0">
                    <a:pos x="6" y="14"/>
                  </a:cxn>
                  <a:cxn ang="0">
                    <a:pos x="12" y="12"/>
                  </a:cxn>
                  <a:cxn ang="0">
                    <a:pos x="12" y="12"/>
                  </a:cxn>
                  <a:cxn ang="0">
                    <a:pos x="14" y="8"/>
                  </a:cxn>
                  <a:cxn ang="0">
                    <a:pos x="12" y="2"/>
                  </a:cxn>
                  <a:cxn ang="0">
                    <a:pos x="12" y="2"/>
                  </a:cxn>
                  <a:cxn ang="0">
                    <a:pos x="6" y="0"/>
                  </a:cxn>
                </a:cxnLst>
                <a:rect l="0" t="0" r="r" b="b"/>
                <a:pathLst>
                  <a:path w="14" h="14">
                    <a:moveTo>
                      <a:pt x="6" y="0"/>
                    </a:moveTo>
                    <a:lnTo>
                      <a:pt x="6" y="0"/>
                    </a:lnTo>
                    <a:lnTo>
                      <a:pt x="2" y="2"/>
                    </a:lnTo>
                    <a:lnTo>
                      <a:pt x="2" y="2"/>
                    </a:lnTo>
                    <a:lnTo>
                      <a:pt x="0" y="8"/>
                    </a:lnTo>
                    <a:lnTo>
                      <a:pt x="2" y="12"/>
                    </a:lnTo>
                    <a:lnTo>
                      <a:pt x="2" y="12"/>
                    </a:lnTo>
                    <a:lnTo>
                      <a:pt x="6" y="14"/>
                    </a:lnTo>
                    <a:lnTo>
                      <a:pt x="6" y="14"/>
                    </a:lnTo>
                    <a:lnTo>
                      <a:pt x="12" y="12"/>
                    </a:lnTo>
                    <a:lnTo>
                      <a:pt x="12" y="12"/>
                    </a:lnTo>
                    <a:lnTo>
                      <a:pt x="14" y="8"/>
                    </a:lnTo>
                    <a:lnTo>
                      <a:pt x="12" y="2"/>
                    </a:lnTo>
                    <a:lnTo>
                      <a:pt x="12"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3" name="Freeform 492"/>
              <p:cNvSpPr>
                <a:spLocks/>
              </p:cNvSpPr>
              <p:nvPr/>
            </p:nvSpPr>
            <p:spPr bwMode="auto">
              <a:xfrm>
                <a:off x="6143625" y="4591050"/>
                <a:ext cx="22225" cy="22225"/>
              </a:xfrm>
              <a:custGeom>
                <a:avLst/>
                <a:gdLst/>
                <a:ahLst/>
                <a:cxnLst>
                  <a:cxn ang="0">
                    <a:pos x="6" y="0"/>
                  </a:cxn>
                  <a:cxn ang="0">
                    <a:pos x="6" y="0"/>
                  </a:cxn>
                  <a:cxn ang="0">
                    <a:pos x="2" y="2"/>
                  </a:cxn>
                  <a:cxn ang="0">
                    <a:pos x="2" y="2"/>
                  </a:cxn>
                  <a:cxn ang="0">
                    <a:pos x="0" y="8"/>
                  </a:cxn>
                  <a:cxn ang="0">
                    <a:pos x="2" y="12"/>
                  </a:cxn>
                  <a:cxn ang="0">
                    <a:pos x="2" y="12"/>
                  </a:cxn>
                  <a:cxn ang="0">
                    <a:pos x="6" y="14"/>
                  </a:cxn>
                  <a:cxn ang="0">
                    <a:pos x="6" y="14"/>
                  </a:cxn>
                  <a:cxn ang="0">
                    <a:pos x="12" y="12"/>
                  </a:cxn>
                  <a:cxn ang="0">
                    <a:pos x="12" y="12"/>
                  </a:cxn>
                  <a:cxn ang="0">
                    <a:pos x="14" y="8"/>
                  </a:cxn>
                  <a:cxn ang="0">
                    <a:pos x="12" y="2"/>
                  </a:cxn>
                  <a:cxn ang="0">
                    <a:pos x="12" y="2"/>
                  </a:cxn>
                  <a:cxn ang="0">
                    <a:pos x="6" y="0"/>
                  </a:cxn>
                </a:cxnLst>
                <a:rect l="0" t="0" r="r" b="b"/>
                <a:pathLst>
                  <a:path w="14" h="14">
                    <a:moveTo>
                      <a:pt x="6" y="0"/>
                    </a:moveTo>
                    <a:lnTo>
                      <a:pt x="6" y="0"/>
                    </a:lnTo>
                    <a:lnTo>
                      <a:pt x="2" y="2"/>
                    </a:lnTo>
                    <a:lnTo>
                      <a:pt x="2" y="2"/>
                    </a:lnTo>
                    <a:lnTo>
                      <a:pt x="0" y="8"/>
                    </a:lnTo>
                    <a:lnTo>
                      <a:pt x="2" y="12"/>
                    </a:lnTo>
                    <a:lnTo>
                      <a:pt x="2" y="12"/>
                    </a:lnTo>
                    <a:lnTo>
                      <a:pt x="6" y="14"/>
                    </a:lnTo>
                    <a:lnTo>
                      <a:pt x="6" y="14"/>
                    </a:lnTo>
                    <a:lnTo>
                      <a:pt x="12" y="12"/>
                    </a:lnTo>
                    <a:lnTo>
                      <a:pt x="12" y="12"/>
                    </a:lnTo>
                    <a:lnTo>
                      <a:pt x="14" y="8"/>
                    </a:lnTo>
                    <a:lnTo>
                      <a:pt x="12" y="2"/>
                    </a:lnTo>
                    <a:lnTo>
                      <a:pt x="12"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4" name="Freeform 493"/>
              <p:cNvSpPr>
                <a:spLocks/>
              </p:cNvSpPr>
              <p:nvPr/>
            </p:nvSpPr>
            <p:spPr bwMode="auto">
              <a:xfrm>
                <a:off x="6156325" y="4641850"/>
                <a:ext cx="22225" cy="22225"/>
              </a:xfrm>
              <a:custGeom>
                <a:avLst/>
                <a:gdLst/>
                <a:ahLst/>
                <a:cxnLst>
                  <a:cxn ang="0">
                    <a:pos x="6" y="0"/>
                  </a:cxn>
                  <a:cxn ang="0">
                    <a:pos x="6" y="0"/>
                  </a:cxn>
                  <a:cxn ang="0">
                    <a:pos x="2" y="2"/>
                  </a:cxn>
                  <a:cxn ang="0">
                    <a:pos x="2" y="2"/>
                  </a:cxn>
                  <a:cxn ang="0">
                    <a:pos x="0" y="6"/>
                  </a:cxn>
                  <a:cxn ang="0">
                    <a:pos x="2" y="12"/>
                  </a:cxn>
                  <a:cxn ang="0">
                    <a:pos x="2" y="12"/>
                  </a:cxn>
                  <a:cxn ang="0">
                    <a:pos x="6" y="14"/>
                  </a:cxn>
                  <a:cxn ang="0">
                    <a:pos x="6" y="14"/>
                  </a:cxn>
                  <a:cxn ang="0">
                    <a:pos x="12" y="12"/>
                  </a:cxn>
                  <a:cxn ang="0">
                    <a:pos x="12" y="12"/>
                  </a:cxn>
                  <a:cxn ang="0">
                    <a:pos x="14" y="6"/>
                  </a:cxn>
                  <a:cxn ang="0">
                    <a:pos x="12" y="2"/>
                  </a:cxn>
                  <a:cxn ang="0">
                    <a:pos x="12" y="2"/>
                  </a:cxn>
                  <a:cxn ang="0">
                    <a:pos x="6" y="0"/>
                  </a:cxn>
                </a:cxnLst>
                <a:rect l="0" t="0" r="r" b="b"/>
                <a:pathLst>
                  <a:path w="14" h="14">
                    <a:moveTo>
                      <a:pt x="6" y="0"/>
                    </a:moveTo>
                    <a:lnTo>
                      <a:pt x="6" y="0"/>
                    </a:lnTo>
                    <a:lnTo>
                      <a:pt x="2" y="2"/>
                    </a:lnTo>
                    <a:lnTo>
                      <a:pt x="2" y="2"/>
                    </a:lnTo>
                    <a:lnTo>
                      <a:pt x="0" y="6"/>
                    </a:lnTo>
                    <a:lnTo>
                      <a:pt x="2" y="12"/>
                    </a:lnTo>
                    <a:lnTo>
                      <a:pt x="2" y="12"/>
                    </a:lnTo>
                    <a:lnTo>
                      <a:pt x="6" y="14"/>
                    </a:lnTo>
                    <a:lnTo>
                      <a:pt x="6" y="14"/>
                    </a:lnTo>
                    <a:lnTo>
                      <a:pt x="12" y="12"/>
                    </a:lnTo>
                    <a:lnTo>
                      <a:pt x="12" y="12"/>
                    </a:lnTo>
                    <a:lnTo>
                      <a:pt x="14" y="6"/>
                    </a:lnTo>
                    <a:lnTo>
                      <a:pt x="12" y="2"/>
                    </a:lnTo>
                    <a:lnTo>
                      <a:pt x="12"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5" name="Freeform 494"/>
              <p:cNvSpPr>
                <a:spLocks/>
              </p:cNvSpPr>
              <p:nvPr/>
            </p:nvSpPr>
            <p:spPr bwMode="auto">
              <a:xfrm>
                <a:off x="6156325" y="4641850"/>
                <a:ext cx="22225" cy="22225"/>
              </a:xfrm>
              <a:custGeom>
                <a:avLst/>
                <a:gdLst/>
                <a:ahLst/>
                <a:cxnLst>
                  <a:cxn ang="0">
                    <a:pos x="6" y="0"/>
                  </a:cxn>
                  <a:cxn ang="0">
                    <a:pos x="6" y="0"/>
                  </a:cxn>
                  <a:cxn ang="0">
                    <a:pos x="2" y="2"/>
                  </a:cxn>
                  <a:cxn ang="0">
                    <a:pos x="2" y="2"/>
                  </a:cxn>
                  <a:cxn ang="0">
                    <a:pos x="0" y="6"/>
                  </a:cxn>
                  <a:cxn ang="0">
                    <a:pos x="2" y="12"/>
                  </a:cxn>
                  <a:cxn ang="0">
                    <a:pos x="2" y="12"/>
                  </a:cxn>
                  <a:cxn ang="0">
                    <a:pos x="6" y="14"/>
                  </a:cxn>
                  <a:cxn ang="0">
                    <a:pos x="6" y="14"/>
                  </a:cxn>
                  <a:cxn ang="0">
                    <a:pos x="12" y="12"/>
                  </a:cxn>
                  <a:cxn ang="0">
                    <a:pos x="12" y="12"/>
                  </a:cxn>
                  <a:cxn ang="0">
                    <a:pos x="14" y="6"/>
                  </a:cxn>
                  <a:cxn ang="0">
                    <a:pos x="12" y="2"/>
                  </a:cxn>
                  <a:cxn ang="0">
                    <a:pos x="12" y="2"/>
                  </a:cxn>
                  <a:cxn ang="0">
                    <a:pos x="6" y="0"/>
                  </a:cxn>
                </a:cxnLst>
                <a:rect l="0" t="0" r="r" b="b"/>
                <a:pathLst>
                  <a:path w="14" h="14">
                    <a:moveTo>
                      <a:pt x="6" y="0"/>
                    </a:moveTo>
                    <a:lnTo>
                      <a:pt x="6" y="0"/>
                    </a:lnTo>
                    <a:lnTo>
                      <a:pt x="2" y="2"/>
                    </a:lnTo>
                    <a:lnTo>
                      <a:pt x="2" y="2"/>
                    </a:lnTo>
                    <a:lnTo>
                      <a:pt x="0" y="6"/>
                    </a:lnTo>
                    <a:lnTo>
                      <a:pt x="2" y="12"/>
                    </a:lnTo>
                    <a:lnTo>
                      <a:pt x="2" y="12"/>
                    </a:lnTo>
                    <a:lnTo>
                      <a:pt x="6" y="14"/>
                    </a:lnTo>
                    <a:lnTo>
                      <a:pt x="6" y="14"/>
                    </a:lnTo>
                    <a:lnTo>
                      <a:pt x="12" y="12"/>
                    </a:lnTo>
                    <a:lnTo>
                      <a:pt x="12" y="12"/>
                    </a:lnTo>
                    <a:lnTo>
                      <a:pt x="14" y="6"/>
                    </a:lnTo>
                    <a:lnTo>
                      <a:pt x="12" y="2"/>
                    </a:lnTo>
                    <a:lnTo>
                      <a:pt x="12"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6" name="Freeform 495"/>
              <p:cNvSpPr>
                <a:spLocks/>
              </p:cNvSpPr>
              <p:nvPr/>
            </p:nvSpPr>
            <p:spPr bwMode="auto">
              <a:xfrm>
                <a:off x="6162675" y="4695825"/>
                <a:ext cx="19050" cy="15875"/>
              </a:xfrm>
              <a:custGeom>
                <a:avLst/>
                <a:gdLst/>
                <a:ahLst/>
                <a:cxnLst>
                  <a:cxn ang="0">
                    <a:pos x="6" y="0"/>
                  </a:cxn>
                  <a:cxn ang="0">
                    <a:pos x="6" y="0"/>
                  </a:cxn>
                  <a:cxn ang="0">
                    <a:pos x="2" y="2"/>
                  </a:cxn>
                  <a:cxn ang="0">
                    <a:pos x="2" y="2"/>
                  </a:cxn>
                  <a:cxn ang="0">
                    <a:pos x="0" y="6"/>
                  </a:cxn>
                  <a:cxn ang="0">
                    <a:pos x="2" y="10"/>
                  </a:cxn>
                  <a:cxn ang="0">
                    <a:pos x="2" y="10"/>
                  </a:cxn>
                  <a:cxn ang="0">
                    <a:pos x="6" y="10"/>
                  </a:cxn>
                  <a:cxn ang="0">
                    <a:pos x="6" y="10"/>
                  </a:cxn>
                  <a:cxn ang="0">
                    <a:pos x="10" y="10"/>
                  </a:cxn>
                  <a:cxn ang="0">
                    <a:pos x="10" y="10"/>
                  </a:cxn>
                  <a:cxn ang="0">
                    <a:pos x="12" y="6"/>
                  </a:cxn>
                  <a:cxn ang="0">
                    <a:pos x="10" y="2"/>
                  </a:cxn>
                  <a:cxn ang="0">
                    <a:pos x="10" y="2"/>
                  </a:cxn>
                  <a:cxn ang="0">
                    <a:pos x="6" y="0"/>
                  </a:cxn>
                </a:cxnLst>
                <a:rect l="0" t="0" r="r" b="b"/>
                <a:pathLst>
                  <a:path w="12" h="10">
                    <a:moveTo>
                      <a:pt x="6" y="0"/>
                    </a:moveTo>
                    <a:lnTo>
                      <a:pt x="6" y="0"/>
                    </a:lnTo>
                    <a:lnTo>
                      <a:pt x="2" y="2"/>
                    </a:lnTo>
                    <a:lnTo>
                      <a:pt x="2" y="2"/>
                    </a:lnTo>
                    <a:lnTo>
                      <a:pt x="0" y="6"/>
                    </a:lnTo>
                    <a:lnTo>
                      <a:pt x="2" y="10"/>
                    </a:lnTo>
                    <a:lnTo>
                      <a:pt x="2" y="10"/>
                    </a:lnTo>
                    <a:lnTo>
                      <a:pt x="6" y="10"/>
                    </a:lnTo>
                    <a:lnTo>
                      <a:pt x="6" y="10"/>
                    </a:lnTo>
                    <a:lnTo>
                      <a:pt x="10" y="10"/>
                    </a:lnTo>
                    <a:lnTo>
                      <a:pt x="10" y="10"/>
                    </a:lnTo>
                    <a:lnTo>
                      <a:pt x="12" y="6"/>
                    </a:lnTo>
                    <a:lnTo>
                      <a:pt x="10" y="2"/>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7" name="Freeform 496"/>
              <p:cNvSpPr>
                <a:spLocks/>
              </p:cNvSpPr>
              <p:nvPr/>
            </p:nvSpPr>
            <p:spPr bwMode="auto">
              <a:xfrm>
                <a:off x="6162675" y="4695825"/>
                <a:ext cx="19050" cy="15875"/>
              </a:xfrm>
              <a:custGeom>
                <a:avLst/>
                <a:gdLst/>
                <a:ahLst/>
                <a:cxnLst>
                  <a:cxn ang="0">
                    <a:pos x="6" y="0"/>
                  </a:cxn>
                  <a:cxn ang="0">
                    <a:pos x="6" y="0"/>
                  </a:cxn>
                  <a:cxn ang="0">
                    <a:pos x="2" y="2"/>
                  </a:cxn>
                  <a:cxn ang="0">
                    <a:pos x="2" y="2"/>
                  </a:cxn>
                  <a:cxn ang="0">
                    <a:pos x="0" y="6"/>
                  </a:cxn>
                  <a:cxn ang="0">
                    <a:pos x="2" y="10"/>
                  </a:cxn>
                  <a:cxn ang="0">
                    <a:pos x="2" y="10"/>
                  </a:cxn>
                  <a:cxn ang="0">
                    <a:pos x="6" y="10"/>
                  </a:cxn>
                  <a:cxn ang="0">
                    <a:pos x="6" y="10"/>
                  </a:cxn>
                  <a:cxn ang="0">
                    <a:pos x="10" y="10"/>
                  </a:cxn>
                  <a:cxn ang="0">
                    <a:pos x="10" y="10"/>
                  </a:cxn>
                  <a:cxn ang="0">
                    <a:pos x="12" y="6"/>
                  </a:cxn>
                  <a:cxn ang="0">
                    <a:pos x="10" y="2"/>
                  </a:cxn>
                  <a:cxn ang="0">
                    <a:pos x="10" y="2"/>
                  </a:cxn>
                  <a:cxn ang="0">
                    <a:pos x="6" y="0"/>
                  </a:cxn>
                </a:cxnLst>
                <a:rect l="0" t="0" r="r" b="b"/>
                <a:pathLst>
                  <a:path w="12" h="10">
                    <a:moveTo>
                      <a:pt x="6" y="0"/>
                    </a:moveTo>
                    <a:lnTo>
                      <a:pt x="6" y="0"/>
                    </a:lnTo>
                    <a:lnTo>
                      <a:pt x="2" y="2"/>
                    </a:lnTo>
                    <a:lnTo>
                      <a:pt x="2" y="2"/>
                    </a:lnTo>
                    <a:lnTo>
                      <a:pt x="0" y="6"/>
                    </a:lnTo>
                    <a:lnTo>
                      <a:pt x="2" y="10"/>
                    </a:lnTo>
                    <a:lnTo>
                      <a:pt x="2" y="10"/>
                    </a:lnTo>
                    <a:lnTo>
                      <a:pt x="6" y="10"/>
                    </a:lnTo>
                    <a:lnTo>
                      <a:pt x="6" y="10"/>
                    </a:lnTo>
                    <a:lnTo>
                      <a:pt x="10" y="10"/>
                    </a:lnTo>
                    <a:lnTo>
                      <a:pt x="10" y="10"/>
                    </a:lnTo>
                    <a:lnTo>
                      <a:pt x="12" y="6"/>
                    </a:lnTo>
                    <a:lnTo>
                      <a:pt x="10" y="2"/>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8" name="Freeform 497"/>
              <p:cNvSpPr>
                <a:spLocks/>
              </p:cNvSpPr>
              <p:nvPr/>
            </p:nvSpPr>
            <p:spPr bwMode="auto">
              <a:xfrm>
                <a:off x="6159500" y="4746625"/>
                <a:ext cx="15875" cy="15875"/>
              </a:xfrm>
              <a:custGeom>
                <a:avLst/>
                <a:gdLst/>
                <a:ahLst/>
                <a:cxnLst>
                  <a:cxn ang="0">
                    <a:pos x="4" y="0"/>
                  </a:cxn>
                  <a:cxn ang="0">
                    <a:pos x="4" y="0"/>
                  </a:cxn>
                  <a:cxn ang="0">
                    <a:pos x="2" y="2"/>
                  </a:cxn>
                  <a:cxn ang="0">
                    <a:pos x="2" y="2"/>
                  </a:cxn>
                  <a:cxn ang="0">
                    <a:pos x="0" y="6"/>
                  </a:cxn>
                  <a:cxn ang="0">
                    <a:pos x="2" y="10"/>
                  </a:cxn>
                  <a:cxn ang="0">
                    <a:pos x="2" y="10"/>
                  </a:cxn>
                  <a:cxn ang="0">
                    <a:pos x="4" y="10"/>
                  </a:cxn>
                  <a:cxn ang="0">
                    <a:pos x="4" y="10"/>
                  </a:cxn>
                  <a:cxn ang="0">
                    <a:pos x="8" y="10"/>
                  </a:cxn>
                  <a:cxn ang="0">
                    <a:pos x="8" y="10"/>
                  </a:cxn>
                  <a:cxn ang="0">
                    <a:pos x="10" y="6"/>
                  </a:cxn>
                  <a:cxn ang="0">
                    <a:pos x="8" y="2"/>
                  </a:cxn>
                  <a:cxn ang="0">
                    <a:pos x="8" y="2"/>
                  </a:cxn>
                  <a:cxn ang="0">
                    <a:pos x="4" y="0"/>
                  </a:cxn>
                </a:cxnLst>
                <a:rect l="0" t="0" r="r" b="b"/>
                <a:pathLst>
                  <a:path w="10" h="10">
                    <a:moveTo>
                      <a:pt x="4" y="0"/>
                    </a:moveTo>
                    <a:lnTo>
                      <a:pt x="4" y="0"/>
                    </a:lnTo>
                    <a:lnTo>
                      <a:pt x="2" y="2"/>
                    </a:lnTo>
                    <a:lnTo>
                      <a:pt x="2" y="2"/>
                    </a:lnTo>
                    <a:lnTo>
                      <a:pt x="0" y="6"/>
                    </a:lnTo>
                    <a:lnTo>
                      <a:pt x="2" y="10"/>
                    </a:lnTo>
                    <a:lnTo>
                      <a:pt x="2" y="10"/>
                    </a:lnTo>
                    <a:lnTo>
                      <a:pt x="4" y="10"/>
                    </a:lnTo>
                    <a:lnTo>
                      <a:pt x="4" y="10"/>
                    </a:lnTo>
                    <a:lnTo>
                      <a:pt x="8" y="10"/>
                    </a:lnTo>
                    <a:lnTo>
                      <a:pt x="8" y="10"/>
                    </a:lnTo>
                    <a:lnTo>
                      <a:pt x="10" y="6"/>
                    </a:lnTo>
                    <a:lnTo>
                      <a:pt x="8" y="2"/>
                    </a:lnTo>
                    <a:lnTo>
                      <a:pt x="8"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99" name="Freeform 498"/>
              <p:cNvSpPr>
                <a:spLocks/>
              </p:cNvSpPr>
              <p:nvPr/>
            </p:nvSpPr>
            <p:spPr bwMode="auto">
              <a:xfrm>
                <a:off x="6159500" y="4746625"/>
                <a:ext cx="15875" cy="15875"/>
              </a:xfrm>
              <a:custGeom>
                <a:avLst/>
                <a:gdLst/>
                <a:ahLst/>
                <a:cxnLst>
                  <a:cxn ang="0">
                    <a:pos x="4" y="0"/>
                  </a:cxn>
                  <a:cxn ang="0">
                    <a:pos x="4" y="0"/>
                  </a:cxn>
                  <a:cxn ang="0">
                    <a:pos x="2" y="2"/>
                  </a:cxn>
                  <a:cxn ang="0">
                    <a:pos x="2" y="2"/>
                  </a:cxn>
                  <a:cxn ang="0">
                    <a:pos x="0" y="6"/>
                  </a:cxn>
                  <a:cxn ang="0">
                    <a:pos x="2" y="10"/>
                  </a:cxn>
                  <a:cxn ang="0">
                    <a:pos x="2" y="10"/>
                  </a:cxn>
                  <a:cxn ang="0">
                    <a:pos x="4" y="10"/>
                  </a:cxn>
                  <a:cxn ang="0">
                    <a:pos x="4" y="10"/>
                  </a:cxn>
                  <a:cxn ang="0">
                    <a:pos x="8" y="10"/>
                  </a:cxn>
                  <a:cxn ang="0">
                    <a:pos x="8" y="10"/>
                  </a:cxn>
                  <a:cxn ang="0">
                    <a:pos x="10" y="6"/>
                  </a:cxn>
                  <a:cxn ang="0">
                    <a:pos x="8" y="2"/>
                  </a:cxn>
                  <a:cxn ang="0">
                    <a:pos x="8" y="2"/>
                  </a:cxn>
                  <a:cxn ang="0">
                    <a:pos x="4" y="0"/>
                  </a:cxn>
                </a:cxnLst>
                <a:rect l="0" t="0" r="r" b="b"/>
                <a:pathLst>
                  <a:path w="10" h="10">
                    <a:moveTo>
                      <a:pt x="4" y="0"/>
                    </a:moveTo>
                    <a:lnTo>
                      <a:pt x="4" y="0"/>
                    </a:lnTo>
                    <a:lnTo>
                      <a:pt x="2" y="2"/>
                    </a:lnTo>
                    <a:lnTo>
                      <a:pt x="2" y="2"/>
                    </a:lnTo>
                    <a:lnTo>
                      <a:pt x="0" y="6"/>
                    </a:lnTo>
                    <a:lnTo>
                      <a:pt x="2" y="10"/>
                    </a:lnTo>
                    <a:lnTo>
                      <a:pt x="2" y="10"/>
                    </a:lnTo>
                    <a:lnTo>
                      <a:pt x="4" y="10"/>
                    </a:lnTo>
                    <a:lnTo>
                      <a:pt x="4" y="10"/>
                    </a:lnTo>
                    <a:lnTo>
                      <a:pt x="8" y="10"/>
                    </a:lnTo>
                    <a:lnTo>
                      <a:pt x="8" y="10"/>
                    </a:lnTo>
                    <a:lnTo>
                      <a:pt x="10" y="6"/>
                    </a:lnTo>
                    <a:lnTo>
                      <a:pt x="8" y="2"/>
                    </a:lnTo>
                    <a:lnTo>
                      <a:pt x="8"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0" name="Freeform 499"/>
              <p:cNvSpPr>
                <a:spLocks/>
              </p:cNvSpPr>
              <p:nvPr/>
            </p:nvSpPr>
            <p:spPr bwMode="auto">
              <a:xfrm>
                <a:off x="6146800" y="4797425"/>
                <a:ext cx="12700" cy="15875"/>
              </a:xfrm>
              <a:custGeom>
                <a:avLst/>
                <a:gdLst/>
                <a:ahLst/>
                <a:cxnLst>
                  <a:cxn ang="0">
                    <a:pos x="4" y="0"/>
                  </a:cxn>
                  <a:cxn ang="0">
                    <a:pos x="4" y="0"/>
                  </a:cxn>
                  <a:cxn ang="0">
                    <a:pos x="2" y="2"/>
                  </a:cxn>
                  <a:cxn ang="0">
                    <a:pos x="2" y="2"/>
                  </a:cxn>
                  <a:cxn ang="0">
                    <a:pos x="0" y="4"/>
                  </a:cxn>
                  <a:cxn ang="0">
                    <a:pos x="2" y="8"/>
                  </a:cxn>
                  <a:cxn ang="0">
                    <a:pos x="2" y="8"/>
                  </a:cxn>
                  <a:cxn ang="0">
                    <a:pos x="4" y="10"/>
                  </a:cxn>
                  <a:cxn ang="0">
                    <a:pos x="4" y="10"/>
                  </a:cxn>
                  <a:cxn ang="0">
                    <a:pos x="8" y="8"/>
                  </a:cxn>
                  <a:cxn ang="0">
                    <a:pos x="8" y="8"/>
                  </a:cxn>
                  <a:cxn ang="0">
                    <a:pos x="8" y="4"/>
                  </a:cxn>
                  <a:cxn ang="0">
                    <a:pos x="8" y="2"/>
                  </a:cxn>
                  <a:cxn ang="0">
                    <a:pos x="8" y="2"/>
                  </a:cxn>
                  <a:cxn ang="0">
                    <a:pos x="4" y="0"/>
                  </a:cxn>
                </a:cxnLst>
                <a:rect l="0" t="0" r="r" b="b"/>
                <a:pathLst>
                  <a:path w="8" h="10">
                    <a:moveTo>
                      <a:pt x="4" y="0"/>
                    </a:moveTo>
                    <a:lnTo>
                      <a:pt x="4" y="0"/>
                    </a:lnTo>
                    <a:lnTo>
                      <a:pt x="2" y="2"/>
                    </a:lnTo>
                    <a:lnTo>
                      <a:pt x="2" y="2"/>
                    </a:lnTo>
                    <a:lnTo>
                      <a:pt x="0" y="4"/>
                    </a:lnTo>
                    <a:lnTo>
                      <a:pt x="2" y="8"/>
                    </a:lnTo>
                    <a:lnTo>
                      <a:pt x="2" y="8"/>
                    </a:lnTo>
                    <a:lnTo>
                      <a:pt x="4" y="10"/>
                    </a:lnTo>
                    <a:lnTo>
                      <a:pt x="4" y="10"/>
                    </a:lnTo>
                    <a:lnTo>
                      <a:pt x="8" y="8"/>
                    </a:lnTo>
                    <a:lnTo>
                      <a:pt x="8" y="8"/>
                    </a:lnTo>
                    <a:lnTo>
                      <a:pt x="8" y="4"/>
                    </a:lnTo>
                    <a:lnTo>
                      <a:pt x="8" y="2"/>
                    </a:lnTo>
                    <a:lnTo>
                      <a:pt x="8"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1" name="Freeform 500"/>
              <p:cNvSpPr>
                <a:spLocks/>
              </p:cNvSpPr>
              <p:nvPr/>
            </p:nvSpPr>
            <p:spPr bwMode="auto">
              <a:xfrm>
                <a:off x="6146800" y="4797425"/>
                <a:ext cx="12700" cy="15875"/>
              </a:xfrm>
              <a:custGeom>
                <a:avLst/>
                <a:gdLst/>
                <a:ahLst/>
                <a:cxnLst>
                  <a:cxn ang="0">
                    <a:pos x="4" y="0"/>
                  </a:cxn>
                  <a:cxn ang="0">
                    <a:pos x="4" y="0"/>
                  </a:cxn>
                  <a:cxn ang="0">
                    <a:pos x="2" y="2"/>
                  </a:cxn>
                  <a:cxn ang="0">
                    <a:pos x="2" y="2"/>
                  </a:cxn>
                  <a:cxn ang="0">
                    <a:pos x="0" y="4"/>
                  </a:cxn>
                  <a:cxn ang="0">
                    <a:pos x="2" y="8"/>
                  </a:cxn>
                  <a:cxn ang="0">
                    <a:pos x="2" y="8"/>
                  </a:cxn>
                  <a:cxn ang="0">
                    <a:pos x="4" y="10"/>
                  </a:cxn>
                  <a:cxn ang="0">
                    <a:pos x="4" y="10"/>
                  </a:cxn>
                  <a:cxn ang="0">
                    <a:pos x="8" y="8"/>
                  </a:cxn>
                  <a:cxn ang="0">
                    <a:pos x="8" y="8"/>
                  </a:cxn>
                  <a:cxn ang="0">
                    <a:pos x="8" y="4"/>
                  </a:cxn>
                  <a:cxn ang="0">
                    <a:pos x="8" y="2"/>
                  </a:cxn>
                  <a:cxn ang="0">
                    <a:pos x="8" y="2"/>
                  </a:cxn>
                  <a:cxn ang="0">
                    <a:pos x="4" y="0"/>
                  </a:cxn>
                </a:cxnLst>
                <a:rect l="0" t="0" r="r" b="b"/>
                <a:pathLst>
                  <a:path w="8" h="10">
                    <a:moveTo>
                      <a:pt x="4" y="0"/>
                    </a:moveTo>
                    <a:lnTo>
                      <a:pt x="4" y="0"/>
                    </a:lnTo>
                    <a:lnTo>
                      <a:pt x="2" y="2"/>
                    </a:lnTo>
                    <a:lnTo>
                      <a:pt x="2" y="2"/>
                    </a:lnTo>
                    <a:lnTo>
                      <a:pt x="0" y="4"/>
                    </a:lnTo>
                    <a:lnTo>
                      <a:pt x="2" y="8"/>
                    </a:lnTo>
                    <a:lnTo>
                      <a:pt x="2" y="8"/>
                    </a:lnTo>
                    <a:lnTo>
                      <a:pt x="4" y="10"/>
                    </a:lnTo>
                    <a:lnTo>
                      <a:pt x="4" y="10"/>
                    </a:lnTo>
                    <a:lnTo>
                      <a:pt x="8" y="8"/>
                    </a:lnTo>
                    <a:lnTo>
                      <a:pt x="8" y="8"/>
                    </a:lnTo>
                    <a:lnTo>
                      <a:pt x="8" y="4"/>
                    </a:lnTo>
                    <a:lnTo>
                      <a:pt x="8" y="2"/>
                    </a:lnTo>
                    <a:lnTo>
                      <a:pt x="8"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2" name="Freeform 501"/>
              <p:cNvSpPr>
                <a:spLocks/>
              </p:cNvSpPr>
              <p:nvPr/>
            </p:nvSpPr>
            <p:spPr bwMode="auto">
              <a:xfrm>
                <a:off x="6124575" y="4845050"/>
                <a:ext cx="12700" cy="12700"/>
              </a:xfrm>
              <a:custGeom>
                <a:avLst/>
                <a:gdLst/>
                <a:ahLst/>
                <a:cxnLst>
                  <a:cxn ang="0">
                    <a:pos x="4" y="0"/>
                  </a:cxn>
                  <a:cxn ang="0">
                    <a:pos x="4" y="0"/>
                  </a:cxn>
                  <a:cxn ang="0">
                    <a:pos x="2" y="2"/>
                  </a:cxn>
                  <a:cxn ang="0">
                    <a:pos x="2" y="2"/>
                  </a:cxn>
                  <a:cxn ang="0">
                    <a:pos x="0" y="4"/>
                  </a:cxn>
                  <a:cxn ang="0">
                    <a:pos x="2" y="6"/>
                  </a:cxn>
                  <a:cxn ang="0">
                    <a:pos x="2" y="6"/>
                  </a:cxn>
                  <a:cxn ang="0">
                    <a:pos x="4" y="8"/>
                  </a:cxn>
                  <a:cxn ang="0">
                    <a:pos x="4" y="8"/>
                  </a:cxn>
                  <a:cxn ang="0">
                    <a:pos x="8" y="6"/>
                  </a:cxn>
                  <a:cxn ang="0">
                    <a:pos x="8" y="6"/>
                  </a:cxn>
                  <a:cxn ang="0">
                    <a:pos x="8" y="4"/>
                  </a:cxn>
                  <a:cxn ang="0">
                    <a:pos x="8" y="2"/>
                  </a:cxn>
                  <a:cxn ang="0">
                    <a:pos x="8" y="2"/>
                  </a:cxn>
                  <a:cxn ang="0">
                    <a:pos x="4" y="0"/>
                  </a:cxn>
                </a:cxnLst>
                <a:rect l="0" t="0" r="r" b="b"/>
                <a:pathLst>
                  <a:path w="8" h="8">
                    <a:moveTo>
                      <a:pt x="4" y="0"/>
                    </a:moveTo>
                    <a:lnTo>
                      <a:pt x="4" y="0"/>
                    </a:lnTo>
                    <a:lnTo>
                      <a:pt x="2" y="2"/>
                    </a:lnTo>
                    <a:lnTo>
                      <a:pt x="2" y="2"/>
                    </a:lnTo>
                    <a:lnTo>
                      <a:pt x="0" y="4"/>
                    </a:lnTo>
                    <a:lnTo>
                      <a:pt x="2" y="6"/>
                    </a:lnTo>
                    <a:lnTo>
                      <a:pt x="2" y="6"/>
                    </a:lnTo>
                    <a:lnTo>
                      <a:pt x="4" y="8"/>
                    </a:lnTo>
                    <a:lnTo>
                      <a:pt x="4" y="8"/>
                    </a:lnTo>
                    <a:lnTo>
                      <a:pt x="8" y="6"/>
                    </a:lnTo>
                    <a:lnTo>
                      <a:pt x="8" y="6"/>
                    </a:lnTo>
                    <a:lnTo>
                      <a:pt x="8" y="4"/>
                    </a:lnTo>
                    <a:lnTo>
                      <a:pt x="8" y="2"/>
                    </a:lnTo>
                    <a:lnTo>
                      <a:pt x="8"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3" name="Freeform 502"/>
              <p:cNvSpPr>
                <a:spLocks/>
              </p:cNvSpPr>
              <p:nvPr/>
            </p:nvSpPr>
            <p:spPr bwMode="auto">
              <a:xfrm>
                <a:off x="6124575" y="4845050"/>
                <a:ext cx="12700" cy="12700"/>
              </a:xfrm>
              <a:custGeom>
                <a:avLst/>
                <a:gdLst/>
                <a:ahLst/>
                <a:cxnLst>
                  <a:cxn ang="0">
                    <a:pos x="4" y="0"/>
                  </a:cxn>
                  <a:cxn ang="0">
                    <a:pos x="4" y="0"/>
                  </a:cxn>
                  <a:cxn ang="0">
                    <a:pos x="2" y="2"/>
                  </a:cxn>
                  <a:cxn ang="0">
                    <a:pos x="2" y="2"/>
                  </a:cxn>
                  <a:cxn ang="0">
                    <a:pos x="0" y="4"/>
                  </a:cxn>
                  <a:cxn ang="0">
                    <a:pos x="2" y="6"/>
                  </a:cxn>
                  <a:cxn ang="0">
                    <a:pos x="2" y="6"/>
                  </a:cxn>
                  <a:cxn ang="0">
                    <a:pos x="4" y="8"/>
                  </a:cxn>
                  <a:cxn ang="0">
                    <a:pos x="4" y="8"/>
                  </a:cxn>
                  <a:cxn ang="0">
                    <a:pos x="8" y="6"/>
                  </a:cxn>
                  <a:cxn ang="0">
                    <a:pos x="8" y="6"/>
                  </a:cxn>
                  <a:cxn ang="0">
                    <a:pos x="8" y="4"/>
                  </a:cxn>
                  <a:cxn ang="0">
                    <a:pos x="8" y="2"/>
                  </a:cxn>
                  <a:cxn ang="0">
                    <a:pos x="8" y="2"/>
                  </a:cxn>
                  <a:cxn ang="0">
                    <a:pos x="4" y="0"/>
                  </a:cxn>
                </a:cxnLst>
                <a:rect l="0" t="0" r="r" b="b"/>
                <a:pathLst>
                  <a:path w="8" h="8">
                    <a:moveTo>
                      <a:pt x="4" y="0"/>
                    </a:moveTo>
                    <a:lnTo>
                      <a:pt x="4" y="0"/>
                    </a:lnTo>
                    <a:lnTo>
                      <a:pt x="2" y="2"/>
                    </a:lnTo>
                    <a:lnTo>
                      <a:pt x="2" y="2"/>
                    </a:lnTo>
                    <a:lnTo>
                      <a:pt x="0" y="4"/>
                    </a:lnTo>
                    <a:lnTo>
                      <a:pt x="2" y="6"/>
                    </a:lnTo>
                    <a:lnTo>
                      <a:pt x="2" y="6"/>
                    </a:lnTo>
                    <a:lnTo>
                      <a:pt x="4" y="8"/>
                    </a:lnTo>
                    <a:lnTo>
                      <a:pt x="4" y="8"/>
                    </a:lnTo>
                    <a:lnTo>
                      <a:pt x="8" y="6"/>
                    </a:lnTo>
                    <a:lnTo>
                      <a:pt x="8" y="6"/>
                    </a:lnTo>
                    <a:lnTo>
                      <a:pt x="8" y="4"/>
                    </a:lnTo>
                    <a:lnTo>
                      <a:pt x="8" y="2"/>
                    </a:lnTo>
                    <a:lnTo>
                      <a:pt x="8"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4" name="Freeform 503"/>
              <p:cNvSpPr>
                <a:spLocks/>
              </p:cNvSpPr>
              <p:nvPr/>
            </p:nvSpPr>
            <p:spPr bwMode="auto">
              <a:xfrm>
                <a:off x="6096000" y="4886325"/>
                <a:ext cx="12700" cy="12700"/>
              </a:xfrm>
              <a:custGeom>
                <a:avLst/>
                <a:gdLst/>
                <a:ahLst/>
                <a:cxnLst>
                  <a:cxn ang="0">
                    <a:pos x="4" y="0"/>
                  </a:cxn>
                  <a:cxn ang="0">
                    <a:pos x="4" y="0"/>
                  </a:cxn>
                  <a:cxn ang="0">
                    <a:pos x="2" y="2"/>
                  </a:cxn>
                  <a:cxn ang="0">
                    <a:pos x="2" y="2"/>
                  </a:cxn>
                  <a:cxn ang="0">
                    <a:pos x="0" y="4"/>
                  </a:cxn>
                  <a:cxn ang="0">
                    <a:pos x="2" y="8"/>
                  </a:cxn>
                  <a:cxn ang="0">
                    <a:pos x="2" y="8"/>
                  </a:cxn>
                  <a:cxn ang="0">
                    <a:pos x="4" y="8"/>
                  </a:cxn>
                  <a:cxn ang="0">
                    <a:pos x="4" y="8"/>
                  </a:cxn>
                  <a:cxn ang="0">
                    <a:pos x="6" y="8"/>
                  </a:cxn>
                  <a:cxn ang="0">
                    <a:pos x="6" y="8"/>
                  </a:cxn>
                  <a:cxn ang="0">
                    <a:pos x="8" y="4"/>
                  </a:cxn>
                  <a:cxn ang="0">
                    <a:pos x="6" y="2"/>
                  </a:cxn>
                  <a:cxn ang="0">
                    <a:pos x="6" y="2"/>
                  </a:cxn>
                  <a:cxn ang="0">
                    <a:pos x="4" y="0"/>
                  </a:cxn>
                </a:cxnLst>
                <a:rect l="0" t="0" r="r" b="b"/>
                <a:pathLst>
                  <a:path w="8" h="8">
                    <a:moveTo>
                      <a:pt x="4" y="0"/>
                    </a:moveTo>
                    <a:lnTo>
                      <a:pt x="4" y="0"/>
                    </a:lnTo>
                    <a:lnTo>
                      <a:pt x="2" y="2"/>
                    </a:lnTo>
                    <a:lnTo>
                      <a:pt x="2" y="2"/>
                    </a:lnTo>
                    <a:lnTo>
                      <a:pt x="0" y="4"/>
                    </a:lnTo>
                    <a:lnTo>
                      <a:pt x="2" y="8"/>
                    </a:lnTo>
                    <a:lnTo>
                      <a:pt x="2" y="8"/>
                    </a:lnTo>
                    <a:lnTo>
                      <a:pt x="4" y="8"/>
                    </a:lnTo>
                    <a:lnTo>
                      <a:pt x="4" y="8"/>
                    </a:lnTo>
                    <a:lnTo>
                      <a:pt x="6" y="8"/>
                    </a:lnTo>
                    <a:lnTo>
                      <a:pt x="6" y="8"/>
                    </a:lnTo>
                    <a:lnTo>
                      <a:pt x="8" y="4"/>
                    </a:lnTo>
                    <a:lnTo>
                      <a:pt x="6" y="2"/>
                    </a:lnTo>
                    <a:lnTo>
                      <a:pt x="6"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5" name="Freeform 504"/>
              <p:cNvSpPr>
                <a:spLocks/>
              </p:cNvSpPr>
              <p:nvPr/>
            </p:nvSpPr>
            <p:spPr bwMode="auto">
              <a:xfrm>
                <a:off x="6096000" y="4886325"/>
                <a:ext cx="12700" cy="12700"/>
              </a:xfrm>
              <a:custGeom>
                <a:avLst/>
                <a:gdLst/>
                <a:ahLst/>
                <a:cxnLst>
                  <a:cxn ang="0">
                    <a:pos x="4" y="0"/>
                  </a:cxn>
                  <a:cxn ang="0">
                    <a:pos x="4" y="0"/>
                  </a:cxn>
                  <a:cxn ang="0">
                    <a:pos x="2" y="2"/>
                  </a:cxn>
                  <a:cxn ang="0">
                    <a:pos x="2" y="2"/>
                  </a:cxn>
                  <a:cxn ang="0">
                    <a:pos x="0" y="4"/>
                  </a:cxn>
                  <a:cxn ang="0">
                    <a:pos x="2" y="8"/>
                  </a:cxn>
                  <a:cxn ang="0">
                    <a:pos x="2" y="8"/>
                  </a:cxn>
                  <a:cxn ang="0">
                    <a:pos x="4" y="8"/>
                  </a:cxn>
                  <a:cxn ang="0">
                    <a:pos x="4" y="8"/>
                  </a:cxn>
                  <a:cxn ang="0">
                    <a:pos x="6" y="8"/>
                  </a:cxn>
                  <a:cxn ang="0">
                    <a:pos x="6" y="8"/>
                  </a:cxn>
                  <a:cxn ang="0">
                    <a:pos x="8" y="4"/>
                  </a:cxn>
                  <a:cxn ang="0">
                    <a:pos x="6" y="2"/>
                  </a:cxn>
                  <a:cxn ang="0">
                    <a:pos x="6" y="2"/>
                  </a:cxn>
                  <a:cxn ang="0">
                    <a:pos x="4" y="0"/>
                  </a:cxn>
                </a:cxnLst>
                <a:rect l="0" t="0" r="r" b="b"/>
                <a:pathLst>
                  <a:path w="8" h="8">
                    <a:moveTo>
                      <a:pt x="4" y="0"/>
                    </a:moveTo>
                    <a:lnTo>
                      <a:pt x="4" y="0"/>
                    </a:lnTo>
                    <a:lnTo>
                      <a:pt x="2" y="2"/>
                    </a:lnTo>
                    <a:lnTo>
                      <a:pt x="2" y="2"/>
                    </a:lnTo>
                    <a:lnTo>
                      <a:pt x="0" y="4"/>
                    </a:lnTo>
                    <a:lnTo>
                      <a:pt x="2" y="8"/>
                    </a:lnTo>
                    <a:lnTo>
                      <a:pt x="2" y="8"/>
                    </a:lnTo>
                    <a:lnTo>
                      <a:pt x="4" y="8"/>
                    </a:lnTo>
                    <a:lnTo>
                      <a:pt x="4" y="8"/>
                    </a:lnTo>
                    <a:lnTo>
                      <a:pt x="6" y="8"/>
                    </a:lnTo>
                    <a:lnTo>
                      <a:pt x="6" y="8"/>
                    </a:lnTo>
                    <a:lnTo>
                      <a:pt x="8" y="4"/>
                    </a:lnTo>
                    <a:lnTo>
                      <a:pt x="6" y="2"/>
                    </a:lnTo>
                    <a:lnTo>
                      <a:pt x="6"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6" name="Freeform 505"/>
              <p:cNvSpPr>
                <a:spLocks/>
              </p:cNvSpPr>
              <p:nvPr/>
            </p:nvSpPr>
            <p:spPr bwMode="auto">
              <a:xfrm>
                <a:off x="6061075" y="4924425"/>
                <a:ext cx="9525" cy="9525"/>
              </a:xfrm>
              <a:custGeom>
                <a:avLst/>
                <a:gdLst/>
                <a:ahLst/>
                <a:cxnLst>
                  <a:cxn ang="0">
                    <a:pos x="4" y="0"/>
                  </a:cxn>
                  <a:cxn ang="0">
                    <a:pos x="4" y="0"/>
                  </a:cxn>
                  <a:cxn ang="0">
                    <a:pos x="0" y="2"/>
                  </a:cxn>
                  <a:cxn ang="0">
                    <a:pos x="0" y="2"/>
                  </a:cxn>
                  <a:cxn ang="0">
                    <a:pos x="0" y="4"/>
                  </a:cxn>
                  <a:cxn ang="0">
                    <a:pos x="0" y="6"/>
                  </a:cxn>
                  <a:cxn ang="0">
                    <a:pos x="0" y="6"/>
                  </a:cxn>
                  <a:cxn ang="0">
                    <a:pos x="4" y="6"/>
                  </a:cxn>
                  <a:cxn ang="0">
                    <a:pos x="4" y="6"/>
                  </a:cxn>
                  <a:cxn ang="0">
                    <a:pos x="6" y="6"/>
                  </a:cxn>
                  <a:cxn ang="0">
                    <a:pos x="6" y="6"/>
                  </a:cxn>
                  <a:cxn ang="0">
                    <a:pos x="6" y="4"/>
                  </a:cxn>
                  <a:cxn ang="0">
                    <a:pos x="6" y="2"/>
                  </a:cxn>
                  <a:cxn ang="0">
                    <a:pos x="6" y="2"/>
                  </a:cxn>
                  <a:cxn ang="0">
                    <a:pos x="4" y="0"/>
                  </a:cxn>
                </a:cxnLst>
                <a:rect l="0" t="0" r="r" b="b"/>
                <a:pathLst>
                  <a:path w="6" h="6">
                    <a:moveTo>
                      <a:pt x="4" y="0"/>
                    </a:moveTo>
                    <a:lnTo>
                      <a:pt x="4" y="0"/>
                    </a:lnTo>
                    <a:lnTo>
                      <a:pt x="0" y="2"/>
                    </a:lnTo>
                    <a:lnTo>
                      <a:pt x="0" y="2"/>
                    </a:lnTo>
                    <a:lnTo>
                      <a:pt x="0" y="4"/>
                    </a:lnTo>
                    <a:lnTo>
                      <a:pt x="0" y="6"/>
                    </a:lnTo>
                    <a:lnTo>
                      <a:pt x="0" y="6"/>
                    </a:lnTo>
                    <a:lnTo>
                      <a:pt x="4" y="6"/>
                    </a:lnTo>
                    <a:lnTo>
                      <a:pt x="4" y="6"/>
                    </a:lnTo>
                    <a:lnTo>
                      <a:pt x="6" y="6"/>
                    </a:lnTo>
                    <a:lnTo>
                      <a:pt x="6" y="6"/>
                    </a:lnTo>
                    <a:lnTo>
                      <a:pt x="6" y="4"/>
                    </a:lnTo>
                    <a:lnTo>
                      <a:pt x="6" y="2"/>
                    </a:lnTo>
                    <a:lnTo>
                      <a:pt x="6"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7" name="Freeform 506"/>
              <p:cNvSpPr>
                <a:spLocks/>
              </p:cNvSpPr>
              <p:nvPr/>
            </p:nvSpPr>
            <p:spPr bwMode="auto">
              <a:xfrm>
                <a:off x="6061075" y="4924425"/>
                <a:ext cx="9525" cy="9525"/>
              </a:xfrm>
              <a:custGeom>
                <a:avLst/>
                <a:gdLst/>
                <a:ahLst/>
                <a:cxnLst>
                  <a:cxn ang="0">
                    <a:pos x="4" y="0"/>
                  </a:cxn>
                  <a:cxn ang="0">
                    <a:pos x="4" y="0"/>
                  </a:cxn>
                  <a:cxn ang="0">
                    <a:pos x="0" y="2"/>
                  </a:cxn>
                  <a:cxn ang="0">
                    <a:pos x="0" y="2"/>
                  </a:cxn>
                  <a:cxn ang="0">
                    <a:pos x="0" y="4"/>
                  </a:cxn>
                  <a:cxn ang="0">
                    <a:pos x="0" y="6"/>
                  </a:cxn>
                  <a:cxn ang="0">
                    <a:pos x="0" y="6"/>
                  </a:cxn>
                  <a:cxn ang="0">
                    <a:pos x="4" y="6"/>
                  </a:cxn>
                  <a:cxn ang="0">
                    <a:pos x="4" y="6"/>
                  </a:cxn>
                  <a:cxn ang="0">
                    <a:pos x="6" y="6"/>
                  </a:cxn>
                  <a:cxn ang="0">
                    <a:pos x="6" y="6"/>
                  </a:cxn>
                  <a:cxn ang="0">
                    <a:pos x="6" y="4"/>
                  </a:cxn>
                  <a:cxn ang="0">
                    <a:pos x="6" y="2"/>
                  </a:cxn>
                  <a:cxn ang="0">
                    <a:pos x="6" y="2"/>
                  </a:cxn>
                  <a:cxn ang="0">
                    <a:pos x="4" y="0"/>
                  </a:cxn>
                </a:cxnLst>
                <a:rect l="0" t="0" r="r" b="b"/>
                <a:pathLst>
                  <a:path w="6" h="6">
                    <a:moveTo>
                      <a:pt x="4" y="0"/>
                    </a:moveTo>
                    <a:lnTo>
                      <a:pt x="4" y="0"/>
                    </a:lnTo>
                    <a:lnTo>
                      <a:pt x="0" y="2"/>
                    </a:lnTo>
                    <a:lnTo>
                      <a:pt x="0" y="2"/>
                    </a:lnTo>
                    <a:lnTo>
                      <a:pt x="0" y="4"/>
                    </a:lnTo>
                    <a:lnTo>
                      <a:pt x="0" y="6"/>
                    </a:lnTo>
                    <a:lnTo>
                      <a:pt x="0" y="6"/>
                    </a:lnTo>
                    <a:lnTo>
                      <a:pt x="4" y="6"/>
                    </a:lnTo>
                    <a:lnTo>
                      <a:pt x="4" y="6"/>
                    </a:lnTo>
                    <a:lnTo>
                      <a:pt x="6" y="6"/>
                    </a:lnTo>
                    <a:lnTo>
                      <a:pt x="6" y="6"/>
                    </a:lnTo>
                    <a:lnTo>
                      <a:pt x="6" y="4"/>
                    </a:lnTo>
                    <a:lnTo>
                      <a:pt x="6" y="2"/>
                    </a:lnTo>
                    <a:lnTo>
                      <a:pt x="6"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8" name="Freeform 507"/>
              <p:cNvSpPr>
                <a:spLocks/>
              </p:cNvSpPr>
              <p:nvPr/>
            </p:nvSpPr>
            <p:spPr bwMode="auto">
              <a:xfrm>
                <a:off x="6051550" y="4464050"/>
                <a:ext cx="28575" cy="28575"/>
              </a:xfrm>
              <a:custGeom>
                <a:avLst/>
                <a:gdLst/>
                <a:ahLst/>
                <a:cxnLst>
                  <a:cxn ang="0">
                    <a:pos x="10" y="0"/>
                  </a:cxn>
                  <a:cxn ang="0">
                    <a:pos x="10" y="0"/>
                  </a:cxn>
                  <a:cxn ang="0">
                    <a:pos x="6" y="0"/>
                  </a:cxn>
                  <a:cxn ang="0">
                    <a:pos x="4" y="2"/>
                  </a:cxn>
                  <a:cxn ang="0">
                    <a:pos x="4" y="2"/>
                  </a:cxn>
                  <a:cxn ang="0">
                    <a:pos x="2" y="6"/>
                  </a:cxn>
                  <a:cxn ang="0">
                    <a:pos x="0" y="8"/>
                  </a:cxn>
                  <a:cxn ang="0">
                    <a:pos x="2" y="12"/>
                  </a:cxn>
                  <a:cxn ang="0">
                    <a:pos x="4" y="16"/>
                  </a:cxn>
                  <a:cxn ang="0">
                    <a:pos x="4" y="16"/>
                  </a:cxn>
                  <a:cxn ang="0">
                    <a:pos x="6" y="16"/>
                  </a:cxn>
                  <a:cxn ang="0">
                    <a:pos x="10" y="18"/>
                  </a:cxn>
                  <a:cxn ang="0">
                    <a:pos x="10" y="18"/>
                  </a:cxn>
                  <a:cxn ang="0">
                    <a:pos x="12" y="16"/>
                  </a:cxn>
                  <a:cxn ang="0">
                    <a:pos x="16" y="16"/>
                  </a:cxn>
                  <a:cxn ang="0">
                    <a:pos x="16" y="16"/>
                  </a:cxn>
                  <a:cxn ang="0">
                    <a:pos x="18" y="12"/>
                  </a:cxn>
                  <a:cxn ang="0">
                    <a:pos x="18" y="8"/>
                  </a:cxn>
                  <a:cxn ang="0">
                    <a:pos x="18" y="6"/>
                  </a:cxn>
                  <a:cxn ang="0">
                    <a:pos x="16" y="2"/>
                  </a:cxn>
                  <a:cxn ang="0">
                    <a:pos x="16" y="2"/>
                  </a:cxn>
                  <a:cxn ang="0">
                    <a:pos x="12" y="0"/>
                  </a:cxn>
                  <a:cxn ang="0">
                    <a:pos x="10" y="0"/>
                  </a:cxn>
                </a:cxnLst>
                <a:rect l="0" t="0" r="r" b="b"/>
                <a:pathLst>
                  <a:path w="18" h="18">
                    <a:moveTo>
                      <a:pt x="10" y="0"/>
                    </a:moveTo>
                    <a:lnTo>
                      <a:pt x="10" y="0"/>
                    </a:lnTo>
                    <a:lnTo>
                      <a:pt x="6" y="0"/>
                    </a:lnTo>
                    <a:lnTo>
                      <a:pt x="4" y="2"/>
                    </a:lnTo>
                    <a:lnTo>
                      <a:pt x="4" y="2"/>
                    </a:lnTo>
                    <a:lnTo>
                      <a:pt x="2" y="6"/>
                    </a:lnTo>
                    <a:lnTo>
                      <a:pt x="0" y="8"/>
                    </a:lnTo>
                    <a:lnTo>
                      <a:pt x="2" y="12"/>
                    </a:lnTo>
                    <a:lnTo>
                      <a:pt x="4" y="16"/>
                    </a:lnTo>
                    <a:lnTo>
                      <a:pt x="4" y="16"/>
                    </a:lnTo>
                    <a:lnTo>
                      <a:pt x="6" y="16"/>
                    </a:lnTo>
                    <a:lnTo>
                      <a:pt x="10" y="18"/>
                    </a:lnTo>
                    <a:lnTo>
                      <a:pt x="10" y="18"/>
                    </a:lnTo>
                    <a:lnTo>
                      <a:pt x="12" y="16"/>
                    </a:lnTo>
                    <a:lnTo>
                      <a:pt x="16" y="16"/>
                    </a:lnTo>
                    <a:lnTo>
                      <a:pt x="16" y="16"/>
                    </a:lnTo>
                    <a:lnTo>
                      <a:pt x="18" y="12"/>
                    </a:lnTo>
                    <a:lnTo>
                      <a:pt x="18" y="8"/>
                    </a:lnTo>
                    <a:lnTo>
                      <a:pt x="18" y="6"/>
                    </a:lnTo>
                    <a:lnTo>
                      <a:pt x="16" y="2"/>
                    </a:lnTo>
                    <a:lnTo>
                      <a:pt x="16" y="2"/>
                    </a:lnTo>
                    <a:lnTo>
                      <a:pt x="12" y="0"/>
                    </a:lnTo>
                    <a:lnTo>
                      <a:pt x="10"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09" name="Freeform 508"/>
              <p:cNvSpPr>
                <a:spLocks/>
              </p:cNvSpPr>
              <p:nvPr/>
            </p:nvSpPr>
            <p:spPr bwMode="auto">
              <a:xfrm>
                <a:off x="6051550" y="4464050"/>
                <a:ext cx="28575" cy="28575"/>
              </a:xfrm>
              <a:custGeom>
                <a:avLst/>
                <a:gdLst/>
                <a:ahLst/>
                <a:cxnLst>
                  <a:cxn ang="0">
                    <a:pos x="10" y="0"/>
                  </a:cxn>
                  <a:cxn ang="0">
                    <a:pos x="10" y="0"/>
                  </a:cxn>
                  <a:cxn ang="0">
                    <a:pos x="6" y="0"/>
                  </a:cxn>
                  <a:cxn ang="0">
                    <a:pos x="4" y="2"/>
                  </a:cxn>
                  <a:cxn ang="0">
                    <a:pos x="4" y="2"/>
                  </a:cxn>
                  <a:cxn ang="0">
                    <a:pos x="2" y="6"/>
                  </a:cxn>
                  <a:cxn ang="0">
                    <a:pos x="0" y="8"/>
                  </a:cxn>
                  <a:cxn ang="0">
                    <a:pos x="2" y="12"/>
                  </a:cxn>
                  <a:cxn ang="0">
                    <a:pos x="4" y="16"/>
                  </a:cxn>
                  <a:cxn ang="0">
                    <a:pos x="4" y="16"/>
                  </a:cxn>
                  <a:cxn ang="0">
                    <a:pos x="6" y="16"/>
                  </a:cxn>
                  <a:cxn ang="0">
                    <a:pos x="10" y="18"/>
                  </a:cxn>
                  <a:cxn ang="0">
                    <a:pos x="10" y="18"/>
                  </a:cxn>
                  <a:cxn ang="0">
                    <a:pos x="12" y="16"/>
                  </a:cxn>
                  <a:cxn ang="0">
                    <a:pos x="16" y="16"/>
                  </a:cxn>
                  <a:cxn ang="0">
                    <a:pos x="16" y="16"/>
                  </a:cxn>
                  <a:cxn ang="0">
                    <a:pos x="18" y="12"/>
                  </a:cxn>
                  <a:cxn ang="0">
                    <a:pos x="18" y="8"/>
                  </a:cxn>
                  <a:cxn ang="0">
                    <a:pos x="18" y="6"/>
                  </a:cxn>
                  <a:cxn ang="0">
                    <a:pos x="16" y="2"/>
                  </a:cxn>
                  <a:cxn ang="0">
                    <a:pos x="16" y="2"/>
                  </a:cxn>
                  <a:cxn ang="0">
                    <a:pos x="12" y="0"/>
                  </a:cxn>
                  <a:cxn ang="0">
                    <a:pos x="10" y="0"/>
                  </a:cxn>
                </a:cxnLst>
                <a:rect l="0" t="0" r="r" b="b"/>
                <a:pathLst>
                  <a:path w="18" h="18">
                    <a:moveTo>
                      <a:pt x="10" y="0"/>
                    </a:moveTo>
                    <a:lnTo>
                      <a:pt x="10" y="0"/>
                    </a:lnTo>
                    <a:lnTo>
                      <a:pt x="6" y="0"/>
                    </a:lnTo>
                    <a:lnTo>
                      <a:pt x="4" y="2"/>
                    </a:lnTo>
                    <a:lnTo>
                      <a:pt x="4" y="2"/>
                    </a:lnTo>
                    <a:lnTo>
                      <a:pt x="2" y="6"/>
                    </a:lnTo>
                    <a:lnTo>
                      <a:pt x="0" y="8"/>
                    </a:lnTo>
                    <a:lnTo>
                      <a:pt x="2" y="12"/>
                    </a:lnTo>
                    <a:lnTo>
                      <a:pt x="4" y="16"/>
                    </a:lnTo>
                    <a:lnTo>
                      <a:pt x="4" y="16"/>
                    </a:lnTo>
                    <a:lnTo>
                      <a:pt x="6" y="16"/>
                    </a:lnTo>
                    <a:lnTo>
                      <a:pt x="10" y="18"/>
                    </a:lnTo>
                    <a:lnTo>
                      <a:pt x="10" y="18"/>
                    </a:lnTo>
                    <a:lnTo>
                      <a:pt x="12" y="16"/>
                    </a:lnTo>
                    <a:lnTo>
                      <a:pt x="16" y="16"/>
                    </a:lnTo>
                    <a:lnTo>
                      <a:pt x="16" y="16"/>
                    </a:lnTo>
                    <a:lnTo>
                      <a:pt x="18" y="12"/>
                    </a:lnTo>
                    <a:lnTo>
                      <a:pt x="18" y="8"/>
                    </a:lnTo>
                    <a:lnTo>
                      <a:pt x="18" y="6"/>
                    </a:lnTo>
                    <a:lnTo>
                      <a:pt x="16" y="2"/>
                    </a:lnTo>
                    <a:lnTo>
                      <a:pt x="16" y="2"/>
                    </a:lnTo>
                    <a:lnTo>
                      <a:pt x="12" y="0"/>
                    </a:lnTo>
                    <a:lnTo>
                      <a:pt x="10"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0" name="Freeform 509"/>
              <p:cNvSpPr>
                <a:spLocks/>
              </p:cNvSpPr>
              <p:nvPr/>
            </p:nvSpPr>
            <p:spPr bwMode="auto">
              <a:xfrm>
                <a:off x="6013450" y="4435475"/>
                <a:ext cx="22225" cy="25400"/>
              </a:xfrm>
              <a:custGeom>
                <a:avLst/>
                <a:gdLst/>
                <a:ahLst/>
                <a:cxnLst>
                  <a:cxn ang="0">
                    <a:pos x="6" y="0"/>
                  </a:cxn>
                  <a:cxn ang="0">
                    <a:pos x="6" y="0"/>
                  </a:cxn>
                  <a:cxn ang="0">
                    <a:pos x="4" y="2"/>
                  </a:cxn>
                  <a:cxn ang="0">
                    <a:pos x="2" y="2"/>
                  </a:cxn>
                  <a:cxn ang="0">
                    <a:pos x="2" y="2"/>
                  </a:cxn>
                  <a:cxn ang="0">
                    <a:pos x="0" y="6"/>
                  </a:cxn>
                  <a:cxn ang="0">
                    <a:pos x="0" y="8"/>
                  </a:cxn>
                  <a:cxn ang="0">
                    <a:pos x="0" y="12"/>
                  </a:cxn>
                  <a:cxn ang="0">
                    <a:pos x="2" y="14"/>
                  </a:cxn>
                  <a:cxn ang="0">
                    <a:pos x="2" y="14"/>
                  </a:cxn>
                  <a:cxn ang="0">
                    <a:pos x="4" y="16"/>
                  </a:cxn>
                  <a:cxn ang="0">
                    <a:pos x="6" y="16"/>
                  </a:cxn>
                  <a:cxn ang="0">
                    <a:pos x="6" y="16"/>
                  </a:cxn>
                  <a:cxn ang="0">
                    <a:pos x="10" y="16"/>
                  </a:cxn>
                  <a:cxn ang="0">
                    <a:pos x="12" y="14"/>
                  </a:cxn>
                  <a:cxn ang="0">
                    <a:pos x="12" y="14"/>
                  </a:cxn>
                  <a:cxn ang="0">
                    <a:pos x="14" y="12"/>
                  </a:cxn>
                  <a:cxn ang="0">
                    <a:pos x="14" y="8"/>
                  </a:cxn>
                  <a:cxn ang="0">
                    <a:pos x="14" y="6"/>
                  </a:cxn>
                  <a:cxn ang="0">
                    <a:pos x="12" y="2"/>
                  </a:cxn>
                  <a:cxn ang="0">
                    <a:pos x="12" y="2"/>
                  </a:cxn>
                  <a:cxn ang="0">
                    <a:pos x="10" y="2"/>
                  </a:cxn>
                  <a:cxn ang="0">
                    <a:pos x="6" y="0"/>
                  </a:cxn>
                </a:cxnLst>
                <a:rect l="0" t="0" r="r" b="b"/>
                <a:pathLst>
                  <a:path w="14" h="16">
                    <a:moveTo>
                      <a:pt x="6" y="0"/>
                    </a:moveTo>
                    <a:lnTo>
                      <a:pt x="6" y="0"/>
                    </a:lnTo>
                    <a:lnTo>
                      <a:pt x="4" y="2"/>
                    </a:lnTo>
                    <a:lnTo>
                      <a:pt x="2" y="2"/>
                    </a:lnTo>
                    <a:lnTo>
                      <a:pt x="2" y="2"/>
                    </a:lnTo>
                    <a:lnTo>
                      <a:pt x="0" y="6"/>
                    </a:lnTo>
                    <a:lnTo>
                      <a:pt x="0" y="8"/>
                    </a:lnTo>
                    <a:lnTo>
                      <a:pt x="0" y="12"/>
                    </a:lnTo>
                    <a:lnTo>
                      <a:pt x="2" y="14"/>
                    </a:lnTo>
                    <a:lnTo>
                      <a:pt x="2" y="14"/>
                    </a:lnTo>
                    <a:lnTo>
                      <a:pt x="4" y="16"/>
                    </a:lnTo>
                    <a:lnTo>
                      <a:pt x="6" y="16"/>
                    </a:lnTo>
                    <a:lnTo>
                      <a:pt x="6" y="16"/>
                    </a:lnTo>
                    <a:lnTo>
                      <a:pt x="10" y="16"/>
                    </a:lnTo>
                    <a:lnTo>
                      <a:pt x="12" y="14"/>
                    </a:lnTo>
                    <a:lnTo>
                      <a:pt x="12" y="14"/>
                    </a:lnTo>
                    <a:lnTo>
                      <a:pt x="14" y="12"/>
                    </a:lnTo>
                    <a:lnTo>
                      <a:pt x="14" y="8"/>
                    </a:lnTo>
                    <a:lnTo>
                      <a:pt x="14" y="6"/>
                    </a:lnTo>
                    <a:lnTo>
                      <a:pt x="12" y="2"/>
                    </a:lnTo>
                    <a:lnTo>
                      <a:pt x="12" y="2"/>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1" name="Freeform 510"/>
              <p:cNvSpPr>
                <a:spLocks/>
              </p:cNvSpPr>
              <p:nvPr/>
            </p:nvSpPr>
            <p:spPr bwMode="auto">
              <a:xfrm>
                <a:off x="6013450" y="4435475"/>
                <a:ext cx="22225" cy="25400"/>
              </a:xfrm>
              <a:custGeom>
                <a:avLst/>
                <a:gdLst/>
                <a:ahLst/>
                <a:cxnLst>
                  <a:cxn ang="0">
                    <a:pos x="6" y="0"/>
                  </a:cxn>
                  <a:cxn ang="0">
                    <a:pos x="6" y="0"/>
                  </a:cxn>
                  <a:cxn ang="0">
                    <a:pos x="4" y="2"/>
                  </a:cxn>
                  <a:cxn ang="0">
                    <a:pos x="2" y="2"/>
                  </a:cxn>
                  <a:cxn ang="0">
                    <a:pos x="2" y="2"/>
                  </a:cxn>
                  <a:cxn ang="0">
                    <a:pos x="0" y="6"/>
                  </a:cxn>
                  <a:cxn ang="0">
                    <a:pos x="0" y="8"/>
                  </a:cxn>
                  <a:cxn ang="0">
                    <a:pos x="0" y="12"/>
                  </a:cxn>
                  <a:cxn ang="0">
                    <a:pos x="2" y="14"/>
                  </a:cxn>
                  <a:cxn ang="0">
                    <a:pos x="2" y="14"/>
                  </a:cxn>
                  <a:cxn ang="0">
                    <a:pos x="4" y="16"/>
                  </a:cxn>
                  <a:cxn ang="0">
                    <a:pos x="6" y="16"/>
                  </a:cxn>
                  <a:cxn ang="0">
                    <a:pos x="6" y="16"/>
                  </a:cxn>
                  <a:cxn ang="0">
                    <a:pos x="10" y="16"/>
                  </a:cxn>
                  <a:cxn ang="0">
                    <a:pos x="12" y="14"/>
                  </a:cxn>
                  <a:cxn ang="0">
                    <a:pos x="12" y="14"/>
                  </a:cxn>
                  <a:cxn ang="0">
                    <a:pos x="14" y="12"/>
                  </a:cxn>
                  <a:cxn ang="0">
                    <a:pos x="14" y="8"/>
                  </a:cxn>
                  <a:cxn ang="0">
                    <a:pos x="14" y="6"/>
                  </a:cxn>
                  <a:cxn ang="0">
                    <a:pos x="12" y="2"/>
                  </a:cxn>
                  <a:cxn ang="0">
                    <a:pos x="12" y="2"/>
                  </a:cxn>
                  <a:cxn ang="0">
                    <a:pos x="10" y="2"/>
                  </a:cxn>
                  <a:cxn ang="0">
                    <a:pos x="6" y="0"/>
                  </a:cxn>
                </a:cxnLst>
                <a:rect l="0" t="0" r="r" b="b"/>
                <a:pathLst>
                  <a:path w="14" h="16">
                    <a:moveTo>
                      <a:pt x="6" y="0"/>
                    </a:moveTo>
                    <a:lnTo>
                      <a:pt x="6" y="0"/>
                    </a:lnTo>
                    <a:lnTo>
                      <a:pt x="4" y="2"/>
                    </a:lnTo>
                    <a:lnTo>
                      <a:pt x="2" y="2"/>
                    </a:lnTo>
                    <a:lnTo>
                      <a:pt x="2" y="2"/>
                    </a:lnTo>
                    <a:lnTo>
                      <a:pt x="0" y="6"/>
                    </a:lnTo>
                    <a:lnTo>
                      <a:pt x="0" y="8"/>
                    </a:lnTo>
                    <a:lnTo>
                      <a:pt x="0" y="12"/>
                    </a:lnTo>
                    <a:lnTo>
                      <a:pt x="2" y="14"/>
                    </a:lnTo>
                    <a:lnTo>
                      <a:pt x="2" y="14"/>
                    </a:lnTo>
                    <a:lnTo>
                      <a:pt x="4" y="16"/>
                    </a:lnTo>
                    <a:lnTo>
                      <a:pt x="6" y="16"/>
                    </a:lnTo>
                    <a:lnTo>
                      <a:pt x="6" y="16"/>
                    </a:lnTo>
                    <a:lnTo>
                      <a:pt x="10" y="16"/>
                    </a:lnTo>
                    <a:lnTo>
                      <a:pt x="12" y="14"/>
                    </a:lnTo>
                    <a:lnTo>
                      <a:pt x="12" y="14"/>
                    </a:lnTo>
                    <a:lnTo>
                      <a:pt x="14" y="12"/>
                    </a:lnTo>
                    <a:lnTo>
                      <a:pt x="14" y="8"/>
                    </a:lnTo>
                    <a:lnTo>
                      <a:pt x="14" y="6"/>
                    </a:lnTo>
                    <a:lnTo>
                      <a:pt x="12" y="2"/>
                    </a:lnTo>
                    <a:lnTo>
                      <a:pt x="12" y="2"/>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2" name="Freeform 511"/>
              <p:cNvSpPr>
                <a:spLocks/>
              </p:cNvSpPr>
              <p:nvPr/>
            </p:nvSpPr>
            <p:spPr bwMode="auto">
              <a:xfrm>
                <a:off x="5965825" y="4416425"/>
                <a:ext cx="22225" cy="22225"/>
              </a:xfrm>
              <a:custGeom>
                <a:avLst/>
                <a:gdLst/>
                <a:ahLst/>
                <a:cxnLst>
                  <a:cxn ang="0">
                    <a:pos x="8" y="0"/>
                  </a:cxn>
                  <a:cxn ang="0">
                    <a:pos x="8" y="0"/>
                  </a:cxn>
                  <a:cxn ang="0">
                    <a:pos x="2" y="2"/>
                  </a:cxn>
                  <a:cxn ang="0">
                    <a:pos x="2" y="2"/>
                  </a:cxn>
                  <a:cxn ang="0">
                    <a:pos x="0" y="6"/>
                  </a:cxn>
                  <a:cxn ang="0">
                    <a:pos x="2" y="12"/>
                  </a:cxn>
                  <a:cxn ang="0">
                    <a:pos x="2" y="12"/>
                  </a:cxn>
                  <a:cxn ang="0">
                    <a:pos x="8" y="14"/>
                  </a:cxn>
                  <a:cxn ang="0">
                    <a:pos x="8" y="14"/>
                  </a:cxn>
                  <a:cxn ang="0">
                    <a:pos x="12" y="12"/>
                  </a:cxn>
                  <a:cxn ang="0">
                    <a:pos x="12" y="12"/>
                  </a:cxn>
                  <a:cxn ang="0">
                    <a:pos x="14" y="6"/>
                  </a:cxn>
                  <a:cxn ang="0">
                    <a:pos x="12" y="2"/>
                  </a:cxn>
                  <a:cxn ang="0">
                    <a:pos x="12" y="2"/>
                  </a:cxn>
                  <a:cxn ang="0">
                    <a:pos x="8" y="0"/>
                  </a:cxn>
                </a:cxnLst>
                <a:rect l="0" t="0" r="r" b="b"/>
                <a:pathLst>
                  <a:path w="14" h="14">
                    <a:moveTo>
                      <a:pt x="8" y="0"/>
                    </a:moveTo>
                    <a:lnTo>
                      <a:pt x="8" y="0"/>
                    </a:lnTo>
                    <a:lnTo>
                      <a:pt x="2" y="2"/>
                    </a:lnTo>
                    <a:lnTo>
                      <a:pt x="2" y="2"/>
                    </a:lnTo>
                    <a:lnTo>
                      <a:pt x="0" y="6"/>
                    </a:lnTo>
                    <a:lnTo>
                      <a:pt x="2" y="12"/>
                    </a:lnTo>
                    <a:lnTo>
                      <a:pt x="2" y="12"/>
                    </a:lnTo>
                    <a:lnTo>
                      <a:pt x="8" y="14"/>
                    </a:lnTo>
                    <a:lnTo>
                      <a:pt x="8" y="14"/>
                    </a:lnTo>
                    <a:lnTo>
                      <a:pt x="12" y="12"/>
                    </a:lnTo>
                    <a:lnTo>
                      <a:pt x="12" y="12"/>
                    </a:lnTo>
                    <a:lnTo>
                      <a:pt x="14" y="6"/>
                    </a:lnTo>
                    <a:lnTo>
                      <a:pt x="12" y="2"/>
                    </a:lnTo>
                    <a:lnTo>
                      <a:pt x="12" y="2"/>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3" name="Freeform 512"/>
              <p:cNvSpPr>
                <a:spLocks/>
              </p:cNvSpPr>
              <p:nvPr/>
            </p:nvSpPr>
            <p:spPr bwMode="auto">
              <a:xfrm>
                <a:off x="5965825" y="4416425"/>
                <a:ext cx="22225" cy="22225"/>
              </a:xfrm>
              <a:custGeom>
                <a:avLst/>
                <a:gdLst/>
                <a:ahLst/>
                <a:cxnLst>
                  <a:cxn ang="0">
                    <a:pos x="8" y="0"/>
                  </a:cxn>
                  <a:cxn ang="0">
                    <a:pos x="8" y="0"/>
                  </a:cxn>
                  <a:cxn ang="0">
                    <a:pos x="2" y="2"/>
                  </a:cxn>
                  <a:cxn ang="0">
                    <a:pos x="2" y="2"/>
                  </a:cxn>
                  <a:cxn ang="0">
                    <a:pos x="0" y="6"/>
                  </a:cxn>
                  <a:cxn ang="0">
                    <a:pos x="2" y="12"/>
                  </a:cxn>
                  <a:cxn ang="0">
                    <a:pos x="2" y="12"/>
                  </a:cxn>
                  <a:cxn ang="0">
                    <a:pos x="8" y="14"/>
                  </a:cxn>
                  <a:cxn ang="0">
                    <a:pos x="8" y="14"/>
                  </a:cxn>
                  <a:cxn ang="0">
                    <a:pos x="12" y="12"/>
                  </a:cxn>
                  <a:cxn ang="0">
                    <a:pos x="12" y="12"/>
                  </a:cxn>
                  <a:cxn ang="0">
                    <a:pos x="14" y="6"/>
                  </a:cxn>
                  <a:cxn ang="0">
                    <a:pos x="12" y="2"/>
                  </a:cxn>
                  <a:cxn ang="0">
                    <a:pos x="12" y="2"/>
                  </a:cxn>
                  <a:cxn ang="0">
                    <a:pos x="8" y="0"/>
                  </a:cxn>
                </a:cxnLst>
                <a:rect l="0" t="0" r="r" b="b"/>
                <a:pathLst>
                  <a:path w="14" h="14">
                    <a:moveTo>
                      <a:pt x="8" y="0"/>
                    </a:moveTo>
                    <a:lnTo>
                      <a:pt x="8" y="0"/>
                    </a:lnTo>
                    <a:lnTo>
                      <a:pt x="2" y="2"/>
                    </a:lnTo>
                    <a:lnTo>
                      <a:pt x="2" y="2"/>
                    </a:lnTo>
                    <a:lnTo>
                      <a:pt x="0" y="6"/>
                    </a:lnTo>
                    <a:lnTo>
                      <a:pt x="2" y="12"/>
                    </a:lnTo>
                    <a:lnTo>
                      <a:pt x="2" y="12"/>
                    </a:lnTo>
                    <a:lnTo>
                      <a:pt x="8" y="14"/>
                    </a:lnTo>
                    <a:lnTo>
                      <a:pt x="8" y="14"/>
                    </a:lnTo>
                    <a:lnTo>
                      <a:pt x="12" y="12"/>
                    </a:lnTo>
                    <a:lnTo>
                      <a:pt x="12" y="12"/>
                    </a:lnTo>
                    <a:lnTo>
                      <a:pt x="14" y="6"/>
                    </a:lnTo>
                    <a:lnTo>
                      <a:pt x="12" y="2"/>
                    </a:lnTo>
                    <a:lnTo>
                      <a:pt x="12" y="2"/>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4" name="Freeform 513"/>
              <p:cNvSpPr>
                <a:spLocks/>
              </p:cNvSpPr>
              <p:nvPr/>
            </p:nvSpPr>
            <p:spPr bwMode="auto">
              <a:xfrm>
                <a:off x="5918200" y="4403725"/>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5" name="Freeform 514"/>
              <p:cNvSpPr>
                <a:spLocks/>
              </p:cNvSpPr>
              <p:nvPr/>
            </p:nvSpPr>
            <p:spPr bwMode="auto">
              <a:xfrm>
                <a:off x="5918200" y="4403725"/>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6" name="Freeform 515"/>
              <p:cNvSpPr>
                <a:spLocks/>
              </p:cNvSpPr>
              <p:nvPr/>
            </p:nvSpPr>
            <p:spPr bwMode="auto">
              <a:xfrm>
                <a:off x="5867400" y="4400550"/>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7" name="Freeform 516"/>
              <p:cNvSpPr>
                <a:spLocks/>
              </p:cNvSpPr>
              <p:nvPr/>
            </p:nvSpPr>
            <p:spPr bwMode="auto">
              <a:xfrm>
                <a:off x="5867400" y="4400550"/>
                <a:ext cx="19050" cy="19050"/>
              </a:xfrm>
              <a:custGeom>
                <a:avLst/>
                <a:gdLst/>
                <a:ahLst/>
                <a:cxnLst>
                  <a:cxn ang="0">
                    <a:pos x="6" y="0"/>
                  </a:cxn>
                  <a:cxn ang="0">
                    <a:pos x="6" y="0"/>
                  </a:cxn>
                  <a:cxn ang="0">
                    <a:pos x="2" y="2"/>
                  </a:cxn>
                  <a:cxn ang="0">
                    <a:pos x="2" y="2"/>
                  </a:cxn>
                  <a:cxn ang="0">
                    <a:pos x="0" y="6"/>
                  </a:cxn>
                  <a:cxn ang="0">
                    <a:pos x="2" y="10"/>
                  </a:cxn>
                  <a:cxn ang="0">
                    <a:pos x="2" y="10"/>
                  </a:cxn>
                  <a:cxn ang="0">
                    <a:pos x="6" y="12"/>
                  </a:cxn>
                  <a:cxn ang="0">
                    <a:pos x="6" y="12"/>
                  </a:cxn>
                  <a:cxn ang="0">
                    <a:pos x="10" y="10"/>
                  </a:cxn>
                  <a:cxn ang="0">
                    <a:pos x="10" y="10"/>
                  </a:cxn>
                  <a:cxn ang="0">
                    <a:pos x="12" y="6"/>
                  </a:cxn>
                  <a:cxn ang="0">
                    <a:pos x="10" y="2"/>
                  </a:cxn>
                  <a:cxn ang="0">
                    <a:pos x="10" y="2"/>
                  </a:cxn>
                  <a:cxn ang="0">
                    <a:pos x="6" y="0"/>
                  </a:cxn>
                </a:cxnLst>
                <a:rect l="0" t="0" r="r" b="b"/>
                <a:pathLst>
                  <a:path w="12" h="12">
                    <a:moveTo>
                      <a:pt x="6" y="0"/>
                    </a:moveTo>
                    <a:lnTo>
                      <a:pt x="6" y="0"/>
                    </a:lnTo>
                    <a:lnTo>
                      <a:pt x="2" y="2"/>
                    </a:lnTo>
                    <a:lnTo>
                      <a:pt x="2" y="2"/>
                    </a:lnTo>
                    <a:lnTo>
                      <a:pt x="0" y="6"/>
                    </a:lnTo>
                    <a:lnTo>
                      <a:pt x="2" y="10"/>
                    </a:lnTo>
                    <a:lnTo>
                      <a:pt x="2" y="10"/>
                    </a:lnTo>
                    <a:lnTo>
                      <a:pt x="6" y="12"/>
                    </a:lnTo>
                    <a:lnTo>
                      <a:pt x="6" y="12"/>
                    </a:lnTo>
                    <a:lnTo>
                      <a:pt x="10" y="10"/>
                    </a:lnTo>
                    <a:lnTo>
                      <a:pt x="10" y="10"/>
                    </a:lnTo>
                    <a:lnTo>
                      <a:pt x="12" y="6"/>
                    </a:lnTo>
                    <a:lnTo>
                      <a:pt x="10" y="2"/>
                    </a:lnTo>
                    <a:lnTo>
                      <a:pt x="10"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8" name="Freeform 517"/>
              <p:cNvSpPr>
                <a:spLocks/>
              </p:cNvSpPr>
              <p:nvPr/>
            </p:nvSpPr>
            <p:spPr bwMode="auto">
              <a:xfrm>
                <a:off x="5816600" y="4406900"/>
                <a:ext cx="15875" cy="15875"/>
              </a:xfrm>
              <a:custGeom>
                <a:avLst/>
                <a:gdLst/>
                <a:ahLst/>
                <a:cxnLst>
                  <a:cxn ang="0">
                    <a:pos x="6" y="0"/>
                  </a:cxn>
                  <a:cxn ang="0">
                    <a:pos x="6" y="0"/>
                  </a:cxn>
                  <a:cxn ang="0">
                    <a:pos x="2" y="0"/>
                  </a:cxn>
                  <a:cxn ang="0">
                    <a:pos x="2" y="0"/>
                  </a:cxn>
                  <a:cxn ang="0">
                    <a:pos x="0" y="4"/>
                  </a:cxn>
                  <a:cxn ang="0">
                    <a:pos x="2" y="8"/>
                  </a:cxn>
                  <a:cxn ang="0">
                    <a:pos x="2" y="8"/>
                  </a:cxn>
                  <a:cxn ang="0">
                    <a:pos x="6" y="10"/>
                  </a:cxn>
                  <a:cxn ang="0">
                    <a:pos x="6" y="10"/>
                  </a:cxn>
                  <a:cxn ang="0">
                    <a:pos x="10" y="8"/>
                  </a:cxn>
                  <a:cxn ang="0">
                    <a:pos x="10" y="8"/>
                  </a:cxn>
                  <a:cxn ang="0">
                    <a:pos x="10" y="4"/>
                  </a:cxn>
                  <a:cxn ang="0">
                    <a:pos x="10" y="0"/>
                  </a:cxn>
                  <a:cxn ang="0">
                    <a:pos x="10" y="0"/>
                  </a:cxn>
                  <a:cxn ang="0">
                    <a:pos x="6" y="0"/>
                  </a:cxn>
                </a:cxnLst>
                <a:rect l="0" t="0" r="r" b="b"/>
                <a:pathLst>
                  <a:path w="10" h="10">
                    <a:moveTo>
                      <a:pt x="6" y="0"/>
                    </a:moveTo>
                    <a:lnTo>
                      <a:pt x="6" y="0"/>
                    </a:lnTo>
                    <a:lnTo>
                      <a:pt x="2" y="0"/>
                    </a:lnTo>
                    <a:lnTo>
                      <a:pt x="2" y="0"/>
                    </a:lnTo>
                    <a:lnTo>
                      <a:pt x="0" y="4"/>
                    </a:lnTo>
                    <a:lnTo>
                      <a:pt x="2" y="8"/>
                    </a:lnTo>
                    <a:lnTo>
                      <a:pt x="2" y="8"/>
                    </a:lnTo>
                    <a:lnTo>
                      <a:pt x="6" y="10"/>
                    </a:lnTo>
                    <a:lnTo>
                      <a:pt x="6" y="10"/>
                    </a:lnTo>
                    <a:lnTo>
                      <a:pt x="10" y="8"/>
                    </a:lnTo>
                    <a:lnTo>
                      <a:pt x="10" y="8"/>
                    </a:lnTo>
                    <a:lnTo>
                      <a:pt x="10" y="4"/>
                    </a:lnTo>
                    <a:lnTo>
                      <a:pt x="10" y="0"/>
                    </a:lnTo>
                    <a:lnTo>
                      <a:pt x="10"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19" name="Freeform 518"/>
              <p:cNvSpPr>
                <a:spLocks/>
              </p:cNvSpPr>
              <p:nvPr/>
            </p:nvSpPr>
            <p:spPr bwMode="auto">
              <a:xfrm>
                <a:off x="5816600" y="4406900"/>
                <a:ext cx="15875" cy="15875"/>
              </a:xfrm>
              <a:custGeom>
                <a:avLst/>
                <a:gdLst/>
                <a:ahLst/>
                <a:cxnLst>
                  <a:cxn ang="0">
                    <a:pos x="6" y="0"/>
                  </a:cxn>
                  <a:cxn ang="0">
                    <a:pos x="6" y="0"/>
                  </a:cxn>
                  <a:cxn ang="0">
                    <a:pos x="2" y="0"/>
                  </a:cxn>
                  <a:cxn ang="0">
                    <a:pos x="2" y="0"/>
                  </a:cxn>
                  <a:cxn ang="0">
                    <a:pos x="0" y="4"/>
                  </a:cxn>
                  <a:cxn ang="0">
                    <a:pos x="2" y="8"/>
                  </a:cxn>
                  <a:cxn ang="0">
                    <a:pos x="2" y="8"/>
                  </a:cxn>
                  <a:cxn ang="0">
                    <a:pos x="6" y="10"/>
                  </a:cxn>
                  <a:cxn ang="0">
                    <a:pos x="6" y="10"/>
                  </a:cxn>
                  <a:cxn ang="0">
                    <a:pos x="10" y="8"/>
                  </a:cxn>
                  <a:cxn ang="0">
                    <a:pos x="10" y="8"/>
                  </a:cxn>
                  <a:cxn ang="0">
                    <a:pos x="10" y="4"/>
                  </a:cxn>
                  <a:cxn ang="0">
                    <a:pos x="10" y="0"/>
                  </a:cxn>
                  <a:cxn ang="0">
                    <a:pos x="10" y="0"/>
                  </a:cxn>
                  <a:cxn ang="0">
                    <a:pos x="6" y="0"/>
                  </a:cxn>
                </a:cxnLst>
                <a:rect l="0" t="0" r="r" b="b"/>
                <a:pathLst>
                  <a:path w="10" h="10">
                    <a:moveTo>
                      <a:pt x="6" y="0"/>
                    </a:moveTo>
                    <a:lnTo>
                      <a:pt x="6" y="0"/>
                    </a:lnTo>
                    <a:lnTo>
                      <a:pt x="2" y="0"/>
                    </a:lnTo>
                    <a:lnTo>
                      <a:pt x="2" y="0"/>
                    </a:lnTo>
                    <a:lnTo>
                      <a:pt x="0" y="4"/>
                    </a:lnTo>
                    <a:lnTo>
                      <a:pt x="2" y="8"/>
                    </a:lnTo>
                    <a:lnTo>
                      <a:pt x="2" y="8"/>
                    </a:lnTo>
                    <a:lnTo>
                      <a:pt x="6" y="10"/>
                    </a:lnTo>
                    <a:lnTo>
                      <a:pt x="6" y="10"/>
                    </a:lnTo>
                    <a:lnTo>
                      <a:pt x="10" y="8"/>
                    </a:lnTo>
                    <a:lnTo>
                      <a:pt x="10" y="8"/>
                    </a:lnTo>
                    <a:lnTo>
                      <a:pt x="10" y="4"/>
                    </a:lnTo>
                    <a:lnTo>
                      <a:pt x="10" y="0"/>
                    </a:lnTo>
                    <a:lnTo>
                      <a:pt x="10"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0" name="Freeform 519"/>
              <p:cNvSpPr>
                <a:spLocks/>
              </p:cNvSpPr>
              <p:nvPr/>
            </p:nvSpPr>
            <p:spPr bwMode="auto">
              <a:xfrm>
                <a:off x="5768975" y="4419600"/>
                <a:ext cx="15875" cy="15875"/>
              </a:xfrm>
              <a:custGeom>
                <a:avLst/>
                <a:gdLst/>
                <a:ahLst/>
                <a:cxnLst>
                  <a:cxn ang="0">
                    <a:pos x="4" y="0"/>
                  </a:cxn>
                  <a:cxn ang="0">
                    <a:pos x="4" y="0"/>
                  </a:cxn>
                  <a:cxn ang="0">
                    <a:pos x="2" y="2"/>
                  </a:cxn>
                  <a:cxn ang="0">
                    <a:pos x="2" y="2"/>
                  </a:cxn>
                  <a:cxn ang="0">
                    <a:pos x="0" y="4"/>
                  </a:cxn>
                  <a:cxn ang="0">
                    <a:pos x="2" y="8"/>
                  </a:cxn>
                  <a:cxn ang="0">
                    <a:pos x="2" y="8"/>
                  </a:cxn>
                  <a:cxn ang="0">
                    <a:pos x="4" y="10"/>
                  </a:cxn>
                  <a:cxn ang="0">
                    <a:pos x="4" y="10"/>
                  </a:cxn>
                  <a:cxn ang="0">
                    <a:pos x="8" y="8"/>
                  </a:cxn>
                  <a:cxn ang="0">
                    <a:pos x="8" y="8"/>
                  </a:cxn>
                  <a:cxn ang="0">
                    <a:pos x="10" y="4"/>
                  </a:cxn>
                  <a:cxn ang="0">
                    <a:pos x="8" y="2"/>
                  </a:cxn>
                  <a:cxn ang="0">
                    <a:pos x="8" y="2"/>
                  </a:cxn>
                  <a:cxn ang="0">
                    <a:pos x="4" y="0"/>
                  </a:cxn>
                </a:cxnLst>
                <a:rect l="0" t="0" r="r" b="b"/>
                <a:pathLst>
                  <a:path w="10" h="10">
                    <a:moveTo>
                      <a:pt x="4" y="0"/>
                    </a:moveTo>
                    <a:lnTo>
                      <a:pt x="4" y="0"/>
                    </a:lnTo>
                    <a:lnTo>
                      <a:pt x="2" y="2"/>
                    </a:lnTo>
                    <a:lnTo>
                      <a:pt x="2" y="2"/>
                    </a:lnTo>
                    <a:lnTo>
                      <a:pt x="0" y="4"/>
                    </a:lnTo>
                    <a:lnTo>
                      <a:pt x="2" y="8"/>
                    </a:lnTo>
                    <a:lnTo>
                      <a:pt x="2" y="8"/>
                    </a:lnTo>
                    <a:lnTo>
                      <a:pt x="4" y="10"/>
                    </a:lnTo>
                    <a:lnTo>
                      <a:pt x="4" y="10"/>
                    </a:lnTo>
                    <a:lnTo>
                      <a:pt x="8" y="8"/>
                    </a:lnTo>
                    <a:lnTo>
                      <a:pt x="8" y="8"/>
                    </a:lnTo>
                    <a:lnTo>
                      <a:pt x="10" y="4"/>
                    </a:lnTo>
                    <a:lnTo>
                      <a:pt x="8" y="2"/>
                    </a:lnTo>
                    <a:lnTo>
                      <a:pt x="8"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1" name="Freeform 520"/>
              <p:cNvSpPr>
                <a:spLocks/>
              </p:cNvSpPr>
              <p:nvPr/>
            </p:nvSpPr>
            <p:spPr bwMode="auto">
              <a:xfrm>
                <a:off x="5768975" y="4419600"/>
                <a:ext cx="15875" cy="15875"/>
              </a:xfrm>
              <a:custGeom>
                <a:avLst/>
                <a:gdLst/>
                <a:ahLst/>
                <a:cxnLst>
                  <a:cxn ang="0">
                    <a:pos x="4" y="0"/>
                  </a:cxn>
                  <a:cxn ang="0">
                    <a:pos x="4" y="0"/>
                  </a:cxn>
                  <a:cxn ang="0">
                    <a:pos x="2" y="2"/>
                  </a:cxn>
                  <a:cxn ang="0">
                    <a:pos x="2" y="2"/>
                  </a:cxn>
                  <a:cxn ang="0">
                    <a:pos x="0" y="4"/>
                  </a:cxn>
                  <a:cxn ang="0">
                    <a:pos x="2" y="8"/>
                  </a:cxn>
                  <a:cxn ang="0">
                    <a:pos x="2" y="8"/>
                  </a:cxn>
                  <a:cxn ang="0">
                    <a:pos x="4" y="10"/>
                  </a:cxn>
                  <a:cxn ang="0">
                    <a:pos x="4" y="10"/>
                  </a:cxn>
                  <a:cxn ang="0">
                    <a:pos x="8" y="8"/>
                  </a:cxn>
                  <a:cxn ang="0">
                    <a:pos x="8" y="8"/>
                  </a:cxn>
                  <a:cxn ang="0">
                    <a:pos x="10" y="4"/>
                  </a:cxn>
                  <a:cxn ang="0">
                    <a:pos x="8" y="2"/>
                  </a:cxn>
                  <a:cxn ang="0">
                    <a:pos x="8" y="2"/>
                  </a:cxn>
                  <a:cxn ang="0">
                    <a:pos x="4" y="0"/>
                  </a:cxn>
                </a:cxnLst>
                <a:rect l="0" t="0" r="r" b="b"/>
                <a:pathLst>
                  <a:path w="10" h="10">
                    <a:moveTo>
                      <a:pt x="4" y="0"/>
                    </a:moveTo>
                    <a:lnTo>
                      <a:pt x="4" y="0"/>
                    </a:lnTo>
                    <a:lnTo>
                      <a:pt x="2" y="2"/>
                    </a:lnTo>
                    <a:lnTo>
                      <a:pt x="2" y="2"/>
                    </a:lnTo>
                    <a:lnTo>
                      <a:pt x="0" y="4"/>
                    </a:lnTo>
                    <a:lnTo>
                      <a:pt x="2" y="8"/>
                    </a:lnTo>
                    <a:lnTo>
                      <a:pt x="2" y="8"/>
                    </a:lnTo>
                    <a:lnTo>
                      <a:pt x="4" y="10"/>
                    </a:lnTo>
                    <a:lnTo>
                      <a:pt x="4" y="10"/>
                    </a:lnTo>
                    <a:lnTo>
                      <a:pt x="8" y="8"/>
                    </a:lnTo>
                    <a:lnTo>
                      <a:pt x="8" y="8"/>
                    </a:lnTo>
                    <a:lnTo>
                      <a:pt x="10" y="4"/>
                    </a:lnTo>
                    <a:lnTo>
                      <a:pt x="8" y="2"/>
                    </a:lnTo>
                    <a:lnTo>
                      <a:pt x="8"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2" name="Freeform 521"/>
              <p:cNvSpPr>
                <a:spLocks/>
              </p:cNvSpPr>
              <p:nvPr/>
            </p:nvSpPr>
            <p:spPr bwMode="auto">
              <a:xfrm>
                <a:off x="5724525" y="4441825"/>
                <a:ext cx="12700" cy="12700"/>
              </a:xfrm>
              <a:custGeom>
                <a:avLst/>
                <a:gdLst/>
                <a:ahLst/>
                <a:cxnLst>
                  <a:cxn ang="0">
                    <a:pos x="4" y="0"/>
                  </a:cxn>
                  <a:cxn ang="0">
                    <a:pos x="4" y="0"/>
                  </a:cxn>
                  <a:cxn ang="0">
                    <a:pos x="0" y="2"/>
                  </a:cxn>
                  <a:cxn ang="0">
                    <a:pos x="0" y="2"/>
                  </a:cxn>
                  <a:cxn ang="0">
                    <a:pos x="0" y="4"/>
                  </a:cxn>
                  <a:cxn ang="0">
                    <a:pos x="0" y="8"/>
                  </a:cxn>
                  <a:cxn ang="0">
                    <a:pos x="0" y="8"/>
                  </a:cxn>
                  <a:cxn ang="0">
                    <a:pos x="4" y="8"/>
                  </a:cxn>
                  <a:cxn ang="0">
                    <a:pos x="4" y="8"/>
                  </a:cxn>
                  <a:cxn ang="0">
                    <a:pos x="6" y="8"/>
                  </a:cxn>
                  <a:cxn ang="0">
                    <a:pos x="6" y="8"/>
                  </a:cxn>
                  <a:cxn ang="0">
                    <a:pos x="8" y="4"/>
                  </a:cxn>
                  <a:cxn ang="0">
                    <a:pos x="6" y="2"/>
                  </a:cxn>
                  <a:cxn ang="0">
                    <a:pos x="6" y="2"/>
                  </a:cxn>
                  <a:cxn ang="0">
                    <a:pos x="4" y="0"/>
                  </a:cxn>
                </a:cxnLst>
                <a:rect l="0" t="0" r="r" b="b"/>
                <a:pathLst>
                  <a:path w="8" h="8">
                    <a:moveTo>
                      <a:pt x="4" y="0"/>
                    </a:moveTo>
                    <a:lnTo>
                      <a:pt x="4" y="0"/>
                    </a:lnTo>
                    <a:lnTo>
                      <a:pt x="0" y="2"/>
                    </a:lnTo>
                    <a:lnTo>
                      <a:pt x="0" y="2"/>
                    </a:lnTo>
                    <a:lnTo>
                      <a:pt x="0" y="4"/>
                    </a:lnTo>
                    <a:lnTo>
                      <a:pt x="0" y="8"/>
                    </a:lnTo>
                    <a:lnTo>
                      <a:pt x="0" y="8"/>
                    </a:lnTo>
                    <a:lnTo>
                      <a:pt x="4" y="8"/>
                    </a:lnTo>
                    <a:lnTo>
                      <a:pt x="4" y="8"/>
                    </a:lnTo>
                    <a:lnTo>
                      <a:pt x="6" y="8"/>
                    </a:lnTo>
                    <a:lnTo>
                      <a:pt x="6" y="8"/>
                    </a:lnTo>
                    <a:lnTo>
                      <a:pt x="8" y="4"/>
                    </a:lnTo>
                    <a:lnTo>
                      <a:pt x="6" y="2"/>
                    </a:lnTo>
                    <a:lnTo>
                      <a:pt x="6"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3" name="Freeform 522"/>
              <p:cNvSpPr>
                <a:spLocks/>
              </p:cNvSpPr>
              <p:nvPr/>
            </p:nvSpPr>
            <p:spPr bwMode="auto">
              <a:xfrm>
                <a:off x="5724525" y="4441825"/>
                <a:ext cx="12700" cy="12700"/>
              </a:xfrm>
              <a:custGeom>
                <a:avLst/>
                <a:gdLst/>
                <a:ahLst/>
                <a:cxnLst>
                  <a:cxn ang="0">
                    <a:pos x="4" y="0"/>
                  </a:cxn>
                  <a:cxn ang="0">
                    <a:pos x="4" y="0"/>
                  </a:cxn>
                  <a:cxn ang="0">
                    <a:pos x="0" y="2"/>
                  </a:cxn>
                  <a:cxn ang="0">
                    <a:pos x="0" y="2"/>
                  </a:cxn>
                  <a:cxn ang="0">
                    <a:pos x="0" y="4"/>
                  </a:cxn>
                  <a:cxn ang="0">
                    <a:pos x="0" y="8"/>
                  </a:cxn>
                  <a:cxn ang="0">
                    <a:pos x="0" y="8"/>
                  </a:cxn>
                  <a:cxn ang="0">
                    <a:pos x="4" y="8"/>
                  </a:cxn>
                  <a:cxn ang="0">
                    <a:pos x="4" y="8"/>
                  </a:cxn>
                  <a:cxn ang="0">
                    <a:pos x="6" y="8"/>
                  </a:cxn>
                  <a:cxn ang="0">
                    <a:pos x="6" y="8"/>
                  </a:cxn>
                  <a:cxn ang="0">
                    <a:pos x="8" y="4"/>
                  </a:cxn>
                  <a:cxn ang="0">
                    <a:pos x="6" y="2"/>
                  </a:cxn>
                  <a:cxn ang="0">
                    <a:pos x="6" y="2"/>
                  </a:cxn>
                  <a:cxn ang="0">
                    <a:pos x="4" y="0"/>
                  </a:cxn>
                </a:cxnLst>
                <a:rect l="0" t="0" r="r" b="b"/>
                <a:pathLst>
                  <a:path w="8" h="8">
                    <a:moveTo>
                      <a:pt x="4" y="0"/>
                    </a:moveTo>
                    <a:lnTo>
                      <a:pt x="4" y="0"/>
                    </a:lnTo>
                    <a:lnTo>
                      <a:pt x="0" y="2"/>
                    </a:lnTo>
                    <a:lnTo>
                      <a:pt x="0" y="2"/>
                    </a:lnTo>
                    <a:lnTo>
                      <a:pt x="0" y="4"/>
                    </a:lnTo>
                    <a:lnTo>
                      <a:pt x="0" y="8"/>
                    </a:lnTo>
                    <a:lnTo>
                      <a:pt x="0" y="8"/>
                    </a:lnTo>
                    <a:lnTo>
                      <a:pt x="4" y="8"/>
                    </a:lnTo>
                    <a:lnTo>
                      <a:pt x="4" y="8"/>
                    </a:lnTo>
                    <a:lnTo>
                      <a:pt x="6" y="8"/>
                    </a:lnTo>
                    <a:lnTo>
                      <a:pt x="6" y="8"/>
                    </a:lnTo>
                    <a:lnTo>
                      <a:pt x="8" y="4"/>
                    </a:lnTo>
                    <a:lnTo>
                      <a:pt x="6" y="2"/>
                    </a:lnTo>
                    <a:lnTo>
                      <a:pt x="6"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4" name="Freeform 523"/>
              <p:cNvSpPr>
                <a:spLocks/>
              </p:cNvSpPr>
              <p:nvPr/>
            </p:nvSpPr>
            <p:spPr bwMode="auto">
              <a:xfrm>
                <a:off x="5680075" y="4473575"/>
                <a:ext cx="12700" cy="9525"/>
              </a:xfrm>
              <a:custGeom>
                <a:avLst/>
                <a:gdLst/>
                <a:ahLst/>
                <a:cxnLst>
                  <a:cxn ang="0">
                    <a:pos x="4" y="0"/>
                  </a:cxn>
                  <a:cxn ang="0">
                    <a:pos x="4" y="0"/>
                  </a:cxn>
                  <a:cxn ang="0">
                    <a:pos x="2" y="0"/>
                  </a:cxn>
                  <a:cxn ang="0">
                    <a:pos x="2" y="0"/>
                  </a:cxn>
                  <a:cxn ang="0">
                    <a:pos x="0" y="2"/>
                  </a:cxn>
                  <a:cxn ang="0">
                    <a:pos x="2" y="6"/>
                  </a:cxn>
                  <a:cxn ang="0">
                    <a:pos x="2" y="6"/>
                  </a:cxn>
                  <a:cxn ang="0">
                    <a:pos x="4" y="6"/>
                  </a:cxn>
                  <a:cxn ang="0">
                    <a:pos x="4" y="6"/>
                  </a:cxn>
                  <a:cxn ang="0">
                    <a:pos x="8" y="6"/>
                  </a:cxn>
                  <a:cxn ang="0">
                    <a:pos x="8" y="6"/>
                  </a:cxn>
                  <a:cxn ang="0">
                    <a:pos x="8" y="2"/>
                  </a:cxn>
                  <a:cxn ang="0">
                    <a:pos x="8" y="0"/>
                  </a:cxn>
                  <a:cxn ang="0">
                    <a:pos x="8" y="0"/>
                  </a:cxn>
                  <a:cxn ang="0">
                    <a:pos x="4" y="0"/>
                  </a:cxn>
                </a:cxnLst>
                <a:rect l="0" t="0" r="r" b="b"/>
                <a:pathLst>
                  <a:path w="8" h="6">
                    <a:moveTo>
                      <a:pt x="4" y="0"/>
                    </a:moveTo>
                    <a:lnTo>
                      <a:pt x="4" y="0"/>
                    </a:lnTo>
                    <a:lnTo>
                      <a:pt x="2" y="0"/>
                    </a:lnTo>
                    <a:lnTo>
                      <a:pt x="2" y="0"/>
                    </a:lnTo>
                    <a:lnTo>
                      <a:pt x="0" y="2"/>
                    </a:lnTo>
                    <a:lnTo>
                      <a:pt x="2" y="6"/>
                    </a:lnTo>
                    <a:lnTo>
                      <a:pt x="2" y="6"/>
                    </a:lnTo>
                    <a:lnTo>
                      <a:pt x="4" y="6"/>
                    </a:lnTo>
                    <a:lnTo>
                      <a:pt x="4" y="6"/>
                    </a:lnTo>
                    <a:lnTo>
                      <a:pt x="8" y="6"/>
                    </a:lnTo>
                    <a:lnTo>
                      <a:pt x="8" y="6"/>
                    </a:lnTo>
                    <a:lnTo>
                      <a:pt x="8" y="2"/>
                    </a:lnTo>
                    <a:lnTo>
                      <a:pt x="8" y="0"/>
                    </a:lnTo>
                    <a:lnTo>
                      <a:pt x="8"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5" name="Freeform 524"/>
              <p:cNvSpPr>
                <a:spLocks/>
              </p:cNvSpPr>
              <p:nvPr/>
            </p:nvSpPr>
            <p:spPr bwMode="auto">
              <a:xfrm>
                <a:off x="5680075" y="4473575"/>
                <a:ext cx="12700" cy="9525"/>
              </a:xfrm>
              <a:custGeom>
                <a:avLst/>
                <a:gdLst/>
                <a:ahLst/>
                <a:cxnLst>
                  <a:cxn ang="0">
                    <a:pos x="4" y="0"/>
                  </a:cxn>
                  <a:cxn ang="0">
                    <a:pos x="4" y="0"/>
                  </a:cxn>
                  <a:cxn ang="0">
                    <a:pos x="2" y="0"/>
                  </a:cxn>
                  <a:cxn ang="0">
                    <a:pos x="2" y="0"/>
                  </a:cxn>
                  <a:cxn ang="0">
                    <a:pos x="0" y="2"/>
                  </a:cxn>
                  <a:cxn ang="0">
                    <a:pos x="2" y="6"/>
                  </a:cxn>
                  <a:cxn ang="0">
                    <a:pos x="2" y="6"/>
                  </a:cxn>
                  <a:cxn ang="0">
                    <a:pos x="4" y="6"/>
                  </a:cxn>
                  <a:cxn ang="0">
                    <a:pos x="4" y="6"/>
                  </a:cxn>
                  <a:cxn ang="0">
                    <a:pos x="8" y="6"/>
                  </a:cxn>
                  <a:cxn ang="0">
                    <a:pos x="8" y="6"/>
                  </a:cxn>
                  <a:cxn ang="0">
                    <a:pos x="8" y="2"/>
                  </a:cxn>
                  <a:cxn ang="0">
                    <a:pos x="8" y="0"/>
                  </a:cxn>
                  <a:cxn ang="0">
                    <a:pos x="8" y="0"/>
                  </a:cxn>
                  <a:cxn ang="0">
                    <a:pos x="4" y="0"/>
                  </a:cxn>
                </a:cxnLst>
                <a:rect l="0" t="0" r="r" b="b"/>
                <a:pathLst>
                  <a:path w="8" h="6">
                    <a:moveTo>
                      <a:pt x="4" y="0"/>
                    </a:moveTo>
                    <a:lnTo>
                      <a:pt x="4" y="0"/>
                    </a:lnTo>
                    <a:lnTo>
                      <a:pt x="2" y="0"/>
                    </a:lnTo>
                    <a:lnTo>
                      <a:pt x="2" y="0"/>
                    </a:lnTo>
                    <a:lnTo>
                      <a:pt x="0" y="2"/>
                    </a:lnTo>
                    <a:lnTo>
                      <a:pt x="2" y="6"/>
                    </a:lnTo>
                    <a:lnTo>
                      <a:pt x="2" y="6"/>
                    </a:lnTo>
                    <a:lnTo>
                      <a:pt x="4" y="6"/>
                    </a:lnTo>
                    <a:lnTo>
                      <a:pt x="4" y="6"/>
                    </a:lnTo>
                    <a:lnTo>
                      <a:pt x="8" y="6"/>
                    </a:lnTo>
                    <a:lnTo>
                      <a:pt x="8" y="6"/>
                    </a:lnTo>
                    <a:lnTo>
                      <a:pt x="8" y="2"/>
                    </a:lnTo>
                    <a:lnTo>
                      <a:pt x="8" y="0"/>
                    </a:lnTo>
                    <a:lnTo>
                      <a:pt x="8"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6" name="Freeform 525"/>
              <p:cNvSpPr>
                <a:spLocks/>
              </p:cNvSpPr>
              <p:nvPr/>
            </p:nvSpPr>
            <p:spPr bwMode="auto">
              <a:xfrm>
                <a:off x="5645150" y="4508500"/>
                <a:ext cx="12700" cy="12700"/>
              </a:xfrm>
              <a:custGeom>
                <a:avLst/>
                <a:gdLst/>
                <a:ahLst/>
                <a:cxnLst>
                  <a:cxn ang="0">
                    <a:pos x="4" y="0"/>
                  </a:cxn>
                  <a:cxn ang="0">
                    <a:pos x="4" y="0"/>
                  </a:cxn>
                  <a:cxn ang="0">
                    <a:pos x="2" y="2"/>
                  </a:cxn>
                  <a:cxn ang="0">
                    <a:pos x="2" y="2"/>
                  </a:cxn>
                  <a:cxn ang="0">
                    <a:pos x="0" y="4"/>
                  </a:cxn>
                  <a:cxn ang="0">
                    <a:pos x="2" y="6"/>
                  </a:cxn>
                  <a:cxn ang="0">
                    <a:pos x="2" y="6"/>
                  </a:cxn>
                  <a:cxn ang="0">
                    <a:pos x="4" y="8"/>
                  </a:cxn>
                  <a:cxn ang="0">
                    <a:pos x="4" y="8"/>
                  </a:cxn>
                  <a:cxn ang="0">
                    <a:pos x="6" y="6"/>
                  </a:cxn>
                  <a:cxn ang="0">
                    <a:pos x="6" y="6"/>
                  </a:cxn>
                  <a:cxn ang="0">
                    <a:pos x="8" y="4"/>
                  </a:cxn>
                  <a:cxn ang="0">
                    <a:pos x="6" y="2"/>
                  </a:cxn>
                  <a:cxn ang="0">
                    <a:pos x="6" y="2"/>
                  </a:cxn>
                  <a:cxn ang="0">
                    <a:pos x="4" y="0"/>
                  </a:cxn>
                </a:cxnLst>
                <a:rect l="0" t="0" r="r" b="b"/>
                <a:pathLst>
                  <a:path w="8" h="8">
                    <a:moveTo>
                      <a:pt x="4" y="0"/>
                    </a:moveTo>
                    <a:lnTo>
                      <a:pt x="4" y="0"/>
                    </a:lnTo>
                    <a:lnTo>
                      <a:pt x="2" y="2"/>
                    </a:lnTo>
                    <a:lnTo>
                      <a:pt x="2" y="2"/>
                    </a:lnTo>
                    <a:lnTo>
                      <a:pt x="0" y="4"/>
                    </a:lnTo>
                    <a:lnTo>
                      <a:pt x="2" y="6"/>
                    </a:lnTo>
                    <a:lnTo>
                      <a:pt x="2" y="6"/>
                    </a:lnTo>
                    <a:lnTo>
                      <a:pt x="4" y="8"/>
                    </a:lnTo>
                    <a:lnTo>
                      <a:pt x="4" y="8"/>
                    </a:lnTo>
                    <a:lnTo>
                      <a:pt x="6" y="6"/>
                    </a:lnTo>
                    <a:lnTo>
                      <a:pt x="6" y="6"/>
                    </a:lnTo>
                    <a:lnTo>
                      <a:pt x="8" y="4"/>
                    </a:lnTo>
                    <a:lnTo>
                      <a:pt x="6" y="2"/>
                    </a:lnTo>
                    <a:lnTo>
                      <a:pt x="6"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7" name="Freeform 526"/>
              <p:cNvSpPr>
                <a:spLocks/>
              </p:cNvSpPr>
              <p:nvPr/>
            </p:nvSpPr>
            <p:spPr bwMode="auto">
              <a:xfrm>
                <a:off x="5645150" y="4508500"/>
                <a:ext cx="12700" cy="12700"/>
              </a:xfrm>
              <a:custGeom>
                <a:avLst/>
                <a:gdLst/>
                <a:ahLst/>
                <a:cxnLst>
                  <a:cxn ang="0">
                    <a:pos x="4" y="0"/>
                  </a:cxn>
                  <a:cxn ang="0">
                    <a:pos x="4" y="0"/>
                  </a:cxn>
                  <a:cxn ang="0">
                    <a:pos x="2" y="2"/>
                  </a:cxn>
                  <a:cxn ang="0">
                    <a:pos x="2" y="2"/>
                  </a:cxn>
                  <a:cxn ang="0">
                    <a:pos x="0" y="4"/>
                  </a:cxn>
                  <a:cxn ang="0">
                    <a:pos x="2" y="6"/>
                  </a:cxn>
                  <a:cxn ang="0">
                    <a:pos x="2" y="6"/>
                  </a:cxn>
                  <a:cxn ang="0">
                    <a:pos x="4" y="8"/>
                  </a:cxn>
                  <a:cxn ang="0">
                    <a:pos x="4" y="8"/>
                  </a:cxn>
                  <a:cxn ang="0">
                    <a:pos x="6" y="6"/>
                  </a:cxn>
                  <a:cxn ang="0">
                    <a:pos x="6" y="6"/>
                  </a:cxn>
                  <a:cxn ang="0">
                    <a:pos x="8" y="4"/>
                  </a:cxn>
                  <a:cxn ang="0">
                    <a:pos x="6" y="2"/>
                  </a:cxn>
                  <a:cxn ang="0">
                    <a:pos x="6" y="2"/>
                  </a:cxn>
                  <a:cxn ang="0">
                    <a:pos x="4" y="0"/>
                  </a:cxn>
                </a:cxnLst>
                <a:rect l="0" t="0" r="r" b="b"/>
                <a:pathLst>
                  <a:path w="8" h="8">
                    <a:moveTo>
                      <a:pt x="4" y="0"/>
                    </a:moveTo>
                    <a:lnTo>
                      <a:pt x="4" y="0"/>
                    </a:lnTo>
                    <a:lnTo>
                      <a:pt x="2" y="2"/>
                    </a:lnTo>
                    <a:lnTo>
                      <a:pt x="2" y="2"/>
                    </a:lnTo>
                    <a:lnTo>
                      <a:pt x="0" y="4"/>
                    </a:lnTo>
                    <a:lnTo>
                      <a:pt x="2" y="6"/>
                    </a:lnTo>
                    <a:lnTo>
                      <a:pt x="2" y="6"/>
                    </a:lnTo>
                    <a:lnTo>
                      <a:pt x="4" y="8"/>
                    </a:lnTo>
                    <a:lnTo>
                      <a:pt x="4" y="8"/>
                    </a:lnTo>
                    <a:lnTo>
                      <a:pt x="6" y="6"/>
                    </a:lnTo>
                    <a:lnTo>
                      <a:pt x="6" y="6"/>
                    </a:lnTo>
                    <a:lnTo>
                      <a:pt x="8" y="4"/>
                    </a:lnTo>
                    <a:lnTo>
                      <a:pt x="6" y="2"/>
                    </a:lnTo>
                    <a:lnTo>
                      <a:pt x="6"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8" name="Freeform 527"/>
              <p:cNvSpPr>
                <a:spLocks/>
              </p:cNvSpPr>
              <p:nvPr/>
            </p:nvSpPr>
            <p:spPr bwMode="auto">
              <a:xfrm>
                <a:off x="5949950" y="4457700"/>
                <a:ext cx="25400" cy="22225"/>
              </a:xfrm>
              <a:custGeom>
                <a:avLst/>
                <a:gdLst/>
                <a:ahLst/>
                <a:cxnLst>
                  <a:cxn ang="0">
                    <a:pos x="8" y="0"/>
                  </a:cxn>
                  <a:cxn ang="0">
                    <a:pos x="8" y="0"/>
                  </a:cxn>
                  <a:cxn ang="0">
                    <a:pos x="4" y="2"/>
                  </a:cxn>
                  <a:cxn ang="0">
                    <a:pos x="0" y="6"/>
                  </a:cxn>
                  <a:cxn ang="0">
                    <a:pos x="0" y="6"/>
                  </a:cxn>
                  <a:cxn ang="0">
                    <a:pos x="2" y="10"/>
                  </a:cxn>
                  <a:cxn ang="0">
                    <a:pos x="6" y="14"/>
                  </a:cxn>
                  <a:cxn ang="0">
                    <a:pos x="6" y="14"/>
                  </a:cxn>
                  <a:cxn ang="0">
                    <a:pos x="8" y="14"/>
                  </a:cxn>
                  <a:cxn ang="0">
                    <a:pos x="8" y="14"/>
                  </a:cxn>
                  <a:cxn ang="0">
                    <a:pos x="12" y="12"/>
                  </a:cxn>
                  <a:cxn ang="0">
                    <a:pos x="16" y="8"/>
                  </a:cxn>
                  <a:cxn ang="0">
                    <a:pos x="16" y="8"/>
                  </a:cxn>
                  <a:cxn ang="0">
                    <a:pos x="14" y="4"/>
                  </a:cxn>
                  <a:cxn ang="0">
                    <a:pos x="10" y="0"/>
                  </a:cxn>
                  <a:cxn ang="0">
                    <a:pos x="10" y="0"/>
                  </a:cxn>
                  <a:cxn ang="0">
                    <a:pos x="8" y="0"/>
                  </a:cxn>
                </a:cxnLst>
                <a:rect l="0" t="0" r="r" b="b"/>
                <a:pathLst>
                  <a:path w="16" h="14">
                    <a:moveTo>
                      <a:pt x="8" y="0"/>
                    </a:moveTo>
                    <a:lnTo>
                      <a:pt x="8" y="0"/>
                    </a:lnTo>
                    <a:lnTo>
                      <a:pt x="4" y="2"/>
                    </a:lnTo>
                    <a:lnTo>
                      <a:pt x="0" y="6"/>
                    </a:lnTo>
                    <a:lnTo>
                      <a:pt x="0" y="6"/>
                    </a:lnTo>
                    <a:lnTo>
                      <a:pt x="2" y="10"/>
                    </a:lnTo>
                    <a:lnTo>
                      <a:pt x="6" y="14"/>
                    </a:lnTo>
                    <a:lnTo>
                      <a:pt x="6" y="14"/>
                    </a:lnTo>
                    <a:lnTo>
                      <a:pt x="8" y="14"/>
                    </a:lnTo>
                    <a:lnTo>
                      <a:pt x="8" y="14"/>
                    </a:lnTo>
                    <a:lnTo>
                      <a:pt x="12" y="12"/>
                    </a:lnTo>
                    <a:lnTo>
                      <a:pt x="16" y="8"/>
                    </a:lnTo>
                    <a:lnTo>
                      <a:pt x="16" y="8"/>
                    </a:lnTo>
                    <a:lnTo>
                      <a:pt x="14" y="4"/>
                    </a:lnTo>
                    <a:lnTo>
                      <a:pt x="10" y="0"/>
                    </a:lnTo>
                    <a:lnTo>
                      <a:pt x="10"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29" name="Freeform 528"/>
              <p:cNvSpPr>
                <a:spLocks/>
              </p:cNvSpPr>
              <p:nvPr/>
            </p:nvSpPr>
            <p:spPr bwMode="auto">
              <a:xfrm>
                <a:off x="5949950" y="4457700"/>
                <a:ext cx="25400" cy="22225"/>
              </a:xfrm>
              <a:custGeom>
                <a:avLst/>
                <a:gdLst/>
                <a:ahLst/>
                <a:cxnLst>
                  <a:cxn ang="0">
                    <a:pos x="8" y="0"/>
                  </a:cxn>
                  <a:cxn ang="0">
                    <a:pos x="8" y="0"/>
                  </a:cxn>
                  <a:cxn ang="0">
                    <a:pos x="4" y="2"/>
                  </a:cxn>
                  <a:cxn ang="0">
                    <a:pos x="0" y="6"/>
                  </a:cxn>
                  <a:cxn ang="0">
                    <a:pos x="0" y="6"/>
                  </a:cxn>
                  <a:cxn ang="0">
                    <a:pos x="2" y="10"/>
                  </a:cxn>
                  <a:cxn ang="0">
                    <a:pos x="6" y="14"/>
                  </a:cxn>
                  <a:cxn ang="0">
                    <a:pos x="6" y="14"/>
                  </a:cxn>
                  <a:cxn ang="0">
                    <a:pos x="8" y="14"/>
                  </a:cxn>
                  <a:cxn ang="0">
                    <a:pos x="8" y="14"/>
                  </a:cxn>
                  <a:cxn ang="0">
                    <a:pos x="12" y="12"/>
                  </a:cxn>
                  <a:cxn ang="0">
                    <a:pos x="16" y="8"/>
                  </a:cxn>
                  <a:cxn ang="0">
                    <a:pos x="16" y="8"/>
                  </a:cxn>
                  <a:cxn ang="0">
                    <a:pos x="14" y="4"/>
                  </a:cxn>
                  <a:cxn ang="0">
                    <a:pos x="10" y="0"/>
                  </a:cxn>
                  <a:cxn ang="0">
                    <a:pos x="10" y="0"/>
                  </a:cxn>
                  <a:cxn ang="0">
                    <a:pos x="8" y="0"/>
                  </a:cxn>
                </a:cxnLst>
                <a:rect l="0" t="0" r="r" b="b"/>
                <a:pathLst>
                  <a:path w="16" h="14">
                    <a:moveTo>
                      <a:pt x="8" y="0"/>
                    </a:moveTo>
                    <a:lnTo>
                      <a:pt x="8" y="0"/>
                    </a:lnTo>
                    <a:lnTo>
                      <a:pt x="4" y="2"/>
                    </a:lnTo>
                    <a:lnTo>
                      <a:pt x="0" y="6"/>
                    </a:lnTo>
                    <a:lnTo>
                      <a:pt x="0" y="6"/>
                    </a:lnTo>
                    <a:lnTo>
                      <a:pt x="2" y="10"/>
                    </a:lnTo>
                    <a:lnTo>
                      <a:pt x="6" y="14"/>
                    </a:lnTo>
                    <a:lnTo>
                      <a:pt x="6" y="14"/>
                    </a:lnTo>
                    <a:lnTo>
                      <a:pt x="8" y="14"/>
                    </a:lnTo>
                    <a:lnTo>
                      <a:pt x="8" y="14"/>
                    </a:lnTo>
                    <a:lnTo>
                      <a:pt x="12" y="12"/>
                    </a:lnTo>
                    <a:lnTo>
                      <a:pt x="16" y="8"/>
                    </a:lnTo>
                    <a:lnTo>
                      <a:pt x="16" y="8"/>
                    </a:lnTo>
                    <a:lnTo>
                      <a:pt x="14" y="4"/>
                    </a:lnTo>
                    <a:lnTo>
                      <a:pt x="10" y="0"/>
                    </a:lnTo>
                    <a:lnTo>
                      <a:pt x="10"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0" name="Freeform 529"/>
              <p:cNvSpPr>
                <a:spLocks/>
              </p:cNvSpPr>
              <p:nvPr/>
            </p:nvSpPr>
            <p:spPr bwMode="auto">
              <a:xfrm>
                <a:off x="5991225" y="4476750"/>
                <a:ext cx="22225" cy="22225"/>
              </a:xfrm>
              <a:custGeom>
                <a:avLst/>
                <a:gdLst/>
                <a:ahLst/>
                <a:cxnLst>
                  <a:cxn ang="0">
                    <a:pos x="6" y="0"/>
                  </a:cxn>
                  <a:cxn ang="0">
                    <a:pos x="6" y="0"/>
                  </a:cxn>
                  <a:cxn ang="0">
                    <a:pos x="2" y="2"/>
                  </a:cxn>
                  <a:cxn ang="0">
                    <a:pos x="0" y="4"/>
                  </a:cxn>
                  <a:cxn ang="0">
                    <a:pos x="0" y="4"/>
                  </a:cxn>
                  <a:cxn ang="0">
                    <a:pos x="2" y="10"/>
                  </a:cxn>
                  <a:cxn ang="0">
                    <a:pos x="6" y="12"/>
                  </a:cxn>
                  <a:cxn ang="0">
                    <a:pos x="6" y="12"/>
                  </a:cxn>
                  <a:cxn ang="0">
                    <a:pos x="6" y="14"/>
                  </a:cxn>
                  <a:cxn ang="0">
                    <a:pos x="6" y="14"/>
                  </a:cxn>
                  <a:cxn ang="0">
                    <a:pos x="10" y="12"/>
                  </a:cxn>
                  <a:cxn ang="0">
                    <a:pos x="14" y="8"/>
                  </a:cxn>
                  <a:cxn ang="0">
                    <a:pos x="14" y="8"/>
                  </a:cxn>
                  <a:cxn ang="0">
                    <a:pos x="12" y="4"/>
                  </a:cxn>
                  <a:cxn ang="0">
                    <a:pos x="8" y="0"/>
                  </a:cxn>
                  <a:cxn ang="0">
                    <a:pos x="8" y="0"/>
                  </a:cxn>
                  <a:cxn ang="0">
                    <a:pos x="6" y="0"/>
                  </a:cxn>
                </a:cxnLst>
                <a:rect l="0" t="0" r="r" b="b"/>
                <a:pathLst>
                  <a:path w="14" h="14">
                    <a:moveTo>
                      <a:pt x="6" y="0"/>
                    </a:moveTo>
                    <a:lnTo>
                      <a:pt x="6" y="0"/>
                    </a:lnTo>
                    <a:lnTo>
                      <a:pt x="2" y="2"/>
                    </a:lnTo>
                    <a:lnTo>
                      <a:pt x="0" y="4"/>
                    </a:lnTo>
                    <a:lnTo>
                      <a:pt x="0" y="4"/>
                    </a:lnTo>
                    <a:lnTo>
                      <a:pt x="2" y="10"/>
                    </a:lnTo>
                    <a:lnTo>
                      <a:pt x="6" y="12"/>
                    </a:lnTo>
                    <a:lnTo>
                      <a:pt x="6" y="12"/>
                    </a:lnTo>
                    <a:lnTo>
                      <a:pt x="6" y="14"/>
                    </a:lnTo>
                    <a:lnTo>
                      <a:pt x="6" y="14"/>
                    </a:lnTo>
                    <a:lnTo>
                      <a:pt x="10" y="12"/>
                    </a:lnTo>
                    <a:lnTo>
                      <a:pt x="14" y="8"/>
                    </a:lnTo>
                    <a:lnTo>
                      <a:pt x="14" y="8"/>
                    </a:lnTo>
                    <a:lnTo>
                      <a:pt x="12" y="4"/>
                    </a:lnTo>
                    <a:lnTo>
                      <a:pt x="8" y="0"/>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1" name="Freeform 530"/>
              <p:cNvSpPr>
                <a:spLocks/>
              </p:cNvSpPr>
              <p:nvPr/>
            </p:nvSpPr>
            <p:spPr bwMode="auto">
              <a:xfrm>
                <a:off x="5991225" y="4476750"/>
                <a:ext cx="22225" cy="22225"/>
              </a:xfrm>
              <a:custGeom>
                <a:avLst/>
                <a:gdLst/>
                <a:ahLst/>
                <a:cxnLst>
                  <a:cxn ang="0">
                    <a:pos x="6" y="0"/>
                  </a:cxn>
                  <a:cxn ang="0">
                    <a:pos x="6" y="0"/>
                  </a:cxn>
                  <a:cxn ang="0">
                    <a:pos x="2" y="2"/>
                  </a:cxn>
                  <a:cxn ang="0">
                    <a:pos x="0" y="4"/>
                  </a:cxn>
                  <a:cxn ang="0">
                    <a:pos x="0" y="4"/>
                  </a:cxn>
                  <a:cxn ang="0">
                    <a:pos x="2" y="10"/>
                  </a:cxn>
                  <a:cxn ang="0">
                    <a:pos x="6" y="12"/>
                  </a:cxn>
                  <a:cxn ang="0">
                    <a:pos x="6" y="12"/>
                  </a:cxn>
                  <a:cxn ang="0">
                    <a:pos x="6" y="14"/>
                  </a:cxn>
                  <a:cxn ang="0">
                    <a:pos x="6" y="14"/>
                  </a:cxn>
                  <a:cxn ang="0">
                    <a:pos x="10" y="12"/>
                  </a:cxn>
                  <a:cxn ang="0">
                    <a:pos x="14" y="8"/>
                  </a:cxn>
                  <a:cxn ang="0">
                    <a:pos x="14" y="8"/>
                  </a:cxn>
                  <a:cxn ang="0">
                    <a:pos x="12" y="4"/>
                  </a:cxn>
                  <a:cxn ang="0">
                    <a:pos x="8" y="0"/>
                  </a:cxn>
                  <a:cxn ang="0">
                    <a:pos x="8" y="0"/>
                  </a:cxn>
                  <a:cxn ang="0">
                    <a:pos x="6" y="0"/>
                  </a:cxn>
                </a:cxnLst>
                <a:rect l="0" t="0" r="r" b="b"/>
                <a:pathLst>
                  <a:path w="14" h="14">
                    <a:moveTo>
                      <a:pt x="6" y="0"/>
                    </a:moveTo>
                    <a:lnTo>
                      <a:pt x="6" y="0"/>
                    </a:lnTo>
                    <a:lnTo>
                      <a:pt x="2" y="2"/>
                    </a:lnTo>
                    <a:lnTo>
                      <a:pt x="0" y="4"/>
                    </a:lnTo>
                    <a:lnTo>
                      <a:pt x="0" y="4"/>
                    </a:lnTo>
                    <a:lnTo>
                      <a:pt x="2" y="10"/>
                    </a:lnTo>
                    <a:lnTo>
                      <a:pt x="6" y="12"/>
                    </a:lnTo>
                    <a:lnTo>
                      <a:pt x="6" y="12"/>
                    </a:lnTo>
                    <a:lnTo>
                      <a:pt x="6" y="14"/>
                    </a:lnTo>
                    <a:lnTo>
                      <a:pt x="6" y="14"/>
                    </a:lnTo>
                    <a:lnTo>
                      <a:pt x="10" y="12"/>
                    </a:lnTo>
                    <a:lnTo>
                      <a:pt x="14" y="8"/>
                    </a:lnTo>
                    <a:lnTo>
                      <a:pt x="14" y="8"/>
                    </a:lnTo>
                    <a:lnTo>
                      <a:pt x="12" y="4"/>
                    </a:lnTo>
                    <a:lnTo>
                      <a:pt x="8" y="0"/>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2" name="Freeform 531"/>
              <p:cNvSpPr>
                <a:spLocks/>
              </p:cNvSpPr>
              <p:nvPr/>
            </p:nvSpPr>
            <p:spPr bwMode="auto">
              <a:xfrm>
                <a:off x="6029325" y="4502150"/>
                <a:ext cx="19050" cy="19050"/>
              </a:xfrm>
              <a:custGeom>
                <a:avLst/>
                <a:gdLst/>
                <a:ahLst/>
                <a:cxnLst>
                  <a:cxn ang="0">
                    <a:pos x="6" y="0"/>
                  </a:cxn>
                  <a:cxn ang="0">
                    <a:pos x="6" y="0"/>
                  </a:cxn>
                  <a:cxn ang="0">
                    <a:pos x="2" y="2"/>
                  </a:cxn>
                  <a:cxn ang="0">
                    <a:pos x="0" y="4"/>
                  </a:cxn>
                  <a:cxn ang="0">
                    <a:pos x="0" y="4"/>
                  </a:cxn>
                  <a:cxn ang="0">
                    <a:pos x="0" y="10"/>
                  </a:cxn>
                  <a:cxn ang="0">
                    <a:pos x="4" y="12"/>
                  </a:cxn>
                  <a:cxn ang="0">
                    <a:pos x="4" y="12"/>
                  </a:cxn>
                  <a:cxn ang="0">
                    <a:pos x="6" y="12"/>
                  </a:cxn>
                  <a:cxn ang="0">
                    <a:pos x="6" y="12"/>
                  </a:cxn>
                  <a:cxn ang="0">
                    <a:pos x="8" y="12"/>
                  </a:cxn>
                  <a:cxn ang="0">
                    <a:pos x="12" y="8"/>
                  </a:cxn>
                  <a:cxn ang="0">
                    <a:pos x="12" y="8"/>
                  </a:cxn>
                  <a:cxn ang="0">
                    <a:pos x="10" y="4"/>
                  </a:cxn>
                  <a:cxn ang="0">
                    <a:pos x="6" y="0"/>
                  </a:cxn>
                  <a:cxn ang="0">
                    <a:pos x="6" y="0"/>
                  </a:cxn>
                  <a:cxn ang="0">
                    <a:pos x="6" y="0"/>
                  </a:cxn>
                </a:cxnLst>
                <a:rect l="0" t="0" r="r" b="b"/>
                <a:pathLst>
                  <a:path w="12" h="12">
                    <a:moveTo>
                      <a:pt x="6" y="0"/>
                    </a:moveTo>
                    <a:lnTo>
                      <a:pt x="6" y="0"/>
                    </a:lnTo>
                    <a:lnTo>
                      <a:pt x="2" y="2"/>
                    </a:lnTo>
                    <a:lnTo>
                      <a:pt x="0" y="4"/>
                    </a:lnTo>
                    <a:lnTo>
                      <a:pt x="0" y="4"/>
                    </a:lnTo>
                    <a:lnTo>
                      <a:pt x="0" y="10"/>
                    </a:lnTo>
                    <a:lnTo>
                      <a:pt x="4" y="12"/>
                    </a:lnTo>
                    <a:lnTo>
                      <a:pt x="4" y="12"/>
                    </a:lnTo>
                    <a:lnTo>
                      <a:pt x="6" y="12"/>
                    </a:lnTo>
                    <a:lnTo>
                      <a:pt x="6" y="12"/>
                    </a:lnTo>
                    <a:lnTo>
                      <a:pt x="8" y="12"/>
                    </a:lnTo>
                    <a:lnTo>
                      <a:pt x="12" y="8"/>
                    </a:lnTo>
                    <a:lnTo>
                      <a:pt x="12" y="8"/>
                    </a:lnTo>
                    <a:lnTo>
                      <a:pt x="10" y="4"/>
                    </a:lnTo>
                    <a:lnTo>
                      <a:pt x="6" y="0"/>
                    </a:lnTo>
                    <a:lnTo>
                      <a:pt x="6"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3" name="Freeform 532"/>
              <p:cNvSpPr>
                <a:spLocks/>
              </p:cNvSpPr>
              <p:nvPr/>
            </p:nvSpPr>
            <p:spPr bwMode="auto">
              <a:xfrm>
                <a:off x="6029325" y="4502150"/>
                <a:ext cx="19050" cy="19050"/>
              </a:xfrm>
              <a:custGeom>
                <a:avLst/>
                <a:gdLst/>
                <a:ahLst/>
                <a:cxnLst>
                  <a:cxn ang="0">
                    <a:pos x="6" y="0"/>
                  </a:cxn>
                  <a:cxn ang="0">
                    <a:pos x="6" y="0"/>
                  </a:cxn>
                  <a:cxn ang="0">
                    <a:pos x="2" y="2"/>
                  </a:cxn>
                  <a:cxn ang="0">
                    <a:pos x="0" y="4"/>
                  </a:cxn>
                  <a:cxn ang="0">
                    <a:pos x="0" y="4"/>
                  </a:cxn>
                  <a:cxn ang="0">
                    <a:pos x="0" y="10"/>
                  </a:cxn>
                  <a:cxn ang="0">
                    <a:pos x="4" y="12"/>
                  </a:cxn>
                  <a:cxn ang="0">
                    <a:pos x="4" y="12"/>
                  </a:cxn>
                  <a:cxn ang="0">
                    <a:pos x="6" y="12"/>
                  </a:cxn>
                  <a:cxn ang="0">
                    <a:pos x="6" y="12"/>
                  </a:cxn>
                  <a:cxn ang="0">
                    <a:pos x="8" y="12"/>
                  </a:cxn>
                  <a:cxn ang="0">
                    <a:pos x="12" y="8"/>
                  </a:cxn>
                  <a:cxn ang="0">
                    <a:pos x="12" y="8"/>
                  </a:cxn>
                  <a:cxn ang="0">
                    <a:pos x="10" y="4"/>
                  </a:cxn>
                  <a:cxn ang="0">
                    <a:pos x="6" y="0"/>
                  </a:cxn>
                  <a:cxn ang="0">
                    <a:pos x="6" y="0"/>
                  </a:cxn>
                  <a:cxn ang="0">
                    <a:pos x="6" y="0"/>
                  </a:cxn>
                </a:cxnLst>
                <a:rect l="0" t="0" r="r" b="b"/>
                <a:pathLst>
                  <a:path w="12" h="12">
                    <a:moveTo>
                      <a:pt x="6" y="0"/>
                    </a:moveTo>
                    <a:lnTo>
                      <a:pt x="6" y="0"/>
                    </a:lnTo>
                    <a:lnTo>
                      <a:pt x="2" y="2"/>
                    </a:lnTo>
                    <a:lnTo>
                      <a:pt x="0" y="4"/>
                    </a:lnTo>
                    <a:lnTo>
                      <a:pt x="0" y="4"/>
                    </a:lnTo>
                    <a:lnTo>
                      <a:pt x="0" y="10"/>
                    </a:lnTo>
                    <a:lnTo>
                      <a:pt x="4" y="12"/>
                    </a:lnTo>
                    <a:lnTo>
                      <a:pt x="4" y="12"/>
                    </a:lnTo>
                    <a:lnTo>
                      <a:pt x="6" y="12"/>
                    </a:lnTo>
                    <a:lnTo>
                      <a:pt x="6" y="12"/>
                    </a:lnTo>
                    <a:lnTo>
                      <a:pt x="8" y="12"/>
                    </a:lnTo>
                    <a:lnTo>
                      <a:pt x="12" y="8"/>
                    </a:lnTo>
                    <a:lnTo>
                      <a:pt x="12" y="8"/>
                    </a:lnTo>
                    <a:lnTo>
                      <a:pt x="10" y="4"/>
                    </a:lnTo>
                    <a:lnTo>
                      <a:pt x="6" y="0"/>
                    </a:lnTo>
                    <a:lnTo>
                      <a:pt x="6"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4" name="Freeform 533"/>
              <p:cNvSpPr>
                <a:spLocks/>
              </p:cNvSpPr>
              <p:nvPr/>
            </p:nvSpPr>
            <p:spPr bwMode="auto">
              <a:xfrm>
                <a:off x="6061075" y="4533900"/>
                <a:ext cx="15875" cy="19050"/>
              </a:xfrm>
              <a:custGeom>
                <a:avLst/>
                <a:gdLst/>
                <a:ahLst/>
                <a:cxnLst>
                  <a:cxn ang="0">
                    <a:pos x="4" y="0"/>
                  </a:cxn>
                  <a:cxn ang="0">
                    <a:pos x="4" y="0"/>
                  </a:cxn>
                  <a:cxn ang="0">
                    <a:pos x="2" y="2"/>
                  </a:cxn>
                  <a:cxn ang="0">
                    <a:pos x="0" y="4"/>
                  </a:cxn>
                  <a:cxn ang="0">
                    <a:pos x="0" y="4"/>
                  </a:cxn>
                  <a:cxn ang="0">
                    <a:pos x="0" y="8"/>
                  </a:cxn>
                  <a:cxn ang="0">
                    <a:pos x="4" y="10"/>
                  </a:cxn>
                  <a:cxn ang="0">
                    <a:pos x="4" y="10"/>
                  </a:cxn>
                  <a:cxn ang="0">
                    <a:pos x="4" y="12"/>
                  </a:cxn>
                  <a:cxn ang="0">
                    <a:pos x="4" y="12"/>
                  </a:cxn>
                  <a:cxn ang="0">
                    <a:pos x="8" y="10"/>
                  </a:cxn>
                  <a:cxn ang="0">
                    <a:pos x="10" y="8"/>
                  </a:cxn>
                  <a:cxn ang="0">
                    <a:pos x="10" y="8"/>
                  </a:cxn>
                  <a:cxn ang="0">
                    <a:pos x="10" y="4"/>
                  </a:cxn>
                  <a:cxn ang="0">
                    <a:pos x="6" y="0"/>
                  </a:cxn>
                  <a:cxn ang="0">
                    <a:pos x="6" y="0"/>
                  </a:cxn>
                  <a:cxn ang="0">
                    <a:pos x="4" y="0"/>
                  </a:cxn>
                </a:cxnLst>
                <a:rect l="0" t="0" r="r" b="b"/>
                <a:pathLst>
                  <a:path w="10" h="12">
                    <a:moveTo>
                      <a:pt x="4" y="0"/>
                    </a:moveTo>
                    <a:lnTo>
                      <a:pt x="4" y="0"/>
                    </a:lnTo>
                    <a:lnTo>
                      <a:pt x="2" y="2"/>
                    </a:lnTo>
                    <a:lnTo>
                      <a:pt x="0" y="4"/>
                    </a:lnTo>
                    <a:lnTo>
                      <a:pt x="0" y="4"/>
                    </a:lnTo>
                    <a:lnTo>
                      <a:pt x="0" y="8"/>
                    </a:lnTo>
                    <a:lnTo>
                      <a:pt x="4" y="10"/>
                    </a:lnTo>
                    <a:lnTo>
                      <a:pt x="4" y="10"/>
                    </a:lnTo>
                    <a:lnTo>
                      <a:pt x="4" y="12"/>
                    </a:lnTo>
                    <a:lnTo>
                      <a:pt x="4" y="12"/>
                    </a:lnTo>
                    <a:lnTo>
                      <a:pt x="8" y="10"/>
                    </a:lnTo>
                    <a:lnTo>
                      <a:pt x="10" y="8"/>
                    </a:lnTo>
                    <a:lnTo>
                      <a:pt x="10" y="8"/>
                    </a:lnTo>
                    <a:lnTo>
                      <a:pt x="10" y="4"/>
                    </a:lnTo>
                    <a:lnTo>
                      <a:pt x="6" y="0"/>
                    </a:lnTo>
                    <a:lnTo>
                      <a:pt x="6"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5" name="Freeform 534"/>
              <p:cNvSpPr>
                <a:spLocks/>
              </p:cNvSpPr>
              <p:nvPr/>
            </p:nvSpPr>
            <p:spPr bwMode="auto">
              <a:xfrm>
                <a:off x="6061075" y="4533900"/>
                <a:ext cx="15875" cy="19050"/>
              </a:xfrm>
              <a:custGeom>
                <a:avLst/>
                <a:gdLst/>
                <a:ahLst/>
                <a:cxnLst>
                  <a:cxn ang="0">
                    <a:pos x="4" y="0"/>
                  </a:cxn>
                  <a:cxn ang="0">
                    <a:pos x="4" y="0"/>
                  </a:cxn>
                  <a:cxn ang="0">
                    <a:pos x="2" y="2"/>
                  </a:cxn>
                  <a:cxn ang="0">
                    <a:pos x="0" y="4"/>
                  </a:cxn>
                  <a:cxn ang="0">
                    <a:pos x="0" y="4"/>
                  </a:cxn>
                  <a:cxn ang="0">
                    <a:pos x="0" y="8"/>
                  </a:cxn>
                  <a:cxn ang="0">
                    <a:pos x="4" y="10"/>
                  </a:cxn>
                  <a:cxn ang="0">
                    <a:pos x="4" y="10"/>
                  </a:cxn>
                  <a:cxn ang="0">
                    <a:pos x="4" y="12"/>
                  </a:cxn>
                  <a:cxn ang="0">
                    <a:pos x="4" y="12"/>
                  </a:cxn>
                  <a:cxn ang="0">
                    <a:pos x="8" y="10"/>
                  </a:cxn>
                  <a:cxn ang="0">
                    <a:pos x="10" y="8"/>
                  </a:cxn>
                  <a:cxn ang="0">
                    <a:pos x="10" y="8"/>
                  </a:cxn>
                  <a:cxn ang="0">
                    <a:pos x="10" y="4"/>
                  </a:cxn>
                  <a:cxn ang="0">
                    <a:pos x="6" y="0"/>
                  </a:cxn>
                  <a:cxn ang="0">
                    <a:pos x="6" y="0"/>
                  </a:cxn>
                  <a:cxn ang="0">
                    <a:pos x="4" y="0"/>
                  </a:cxn>
                </a:cxnLst>
                <a:rect l="0" t="0" r="r" b="b"/>
                <a:pathLst>
                  <a:path w="10" h="12">
                    <a:moveTo>
                      <a:pt x="4" y="0"/>
                    </a:moveTo>
                    <a:lnTo>
                      <a:pt x="4" y="0"/>
                    </a:lnTo>
                    <a:lnTo>
                      <a:pt x="2" y="2"/>
                    </a:lnTo>
                    <a:lnTo>
                      <a:pt x="0" y="4"/>
                    </a:lnTo>
                    <a:lnTo>
                      <a:pt x="0" y="4"/>
                    </a:lnTo>
                    <a:lnTo>
                      <a:pt x="0" y="8"/>
                    </a:lnTo>
                    <a:lnTo>
                      <a:pt x="4" y="10"/>
                    </a:lnTo>
                    <a:lnTo>
                      <a:pt x="4" y="10"/>
                    </a:lnTo>
                    <a:lnTo>
                      <a:pt x="4" y="12"/>
                    </a:lnTo>
                    <a:lnTo>
                      <a:pt x="4" y="12"/>
                    </a:lnTo>
                    <a:lnTo>
                      <a:pt x="8" y="10"/>
                    </a:lnTo>
                    <a:lnTo>
                      <a:pt x="10" y="8"/>
                    </a:lnTo>
                    <a:lnTo>
                      <a:pt x="10" y="8"/>
                    </a:lnTo>
                    <a:lnTo>
                      <a:pt x="10" y="4"/>
                    </a:lnTo>
                    <a:lnTo>
                      <a:pt x="6" y="0"/>
                    </a:lnTo>
                    <a:lnTo>
                      <a:pt x="6"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6" name="Freeform 535"/>
              <p:cNvSpPr>
                <a:spLocks/>
              </p:cNvSpPr>
              <p:nvPr/>
            </p:nvSpPr>
            <p:spPr bwMode="auto">
              <a:xfrm>
                <a:off x="6086475" y="4572000"/>
                <a:ext cx="15875" cy="15875"/>
              </a:xfrm>
              <a:custGeom>
                <a:avLst/>
                <a:gdLst/>
                <a:ahLst/>
                <a:cxnLst>
                  <a:cxn ang="0">
                    <a:pos x="4" y="0"/>
                  </a:cxn>
                  <a:cxn ang="0">
                    <a:pos x="4" y="0"/>
                  </a:cxn>
                  <a:cxn ang="0">
                    <a:pos x="2" y="0"/>
                  </a:cxn>
                  <a:cxn ang="0">
                    <a:pos x="0" y="4"/>
                  </a:cxn>
                  <a:cxn ang="0">
                    <a:pos x="0" y="4"/>
                  </a:cxn>
                  <a:cxn ang="0">
                    <a:pos x="0" y="6"/>
                  </a:cxn>
                  <a:cxn ang="0">
                    <a:pos x="4" y="8"/>
                  </a:cxn>
                  <a:cxn ang="0">
                    <a:pos x="4" y="8"/>
                  </a:cxn>
                  <a:cxn ang="0">
                    <a:pos x="4" y="10"/>
                  </a:cxn>
                  <a:cxn ang="0">
                    <a:pos x="4" y="10"/>
                  </a:cxn>
                  <a:cxn ang="0">
                    <a:pos x="8" y="8"/>
                  </a:cxn>
                  <a:cxn ang="0">
                    <a:pos x="10" y="6"/>
                  </a:cxn>
                  <a:cxn ang="0">
                    <a:pos x="10" y="6"/>
                  </a:cxn>
                  <a:cxn ang="0">
                    <a:pos x="8" y="2"/>
                  </a:cxn>
                  <a:cxn ang="0">
                    <a:pos x="6" y="0"/>
                  </a:cxn>
                  <a:cxn ang="0">
                    <a:pos x="6" y="0"/>
                  </a:cxn>
                  <a:cxn ang="0">
                    <a:pos x="4" y="0"/>
                  </a:cxn>
                </a:cxnLst>
                <a:rect l="0" t="0" r="r" b="b"/>
                <a:pathLst>
                  <a:path w="10" h="10">
                    <a:moveTo>
                      <a:pt x="4" y="0"/>
                    </a:moveTo>
                    <a:lnTo>
                      <a:pt x="4" y="0"/>
                    </a:lnTo>
                    <a:lnTo>
                      <a:pt x="2" y="0"/>
                    </a:lnTo>
                    <a:lnTo>
                      <a:pt x="0" y="4"/>
                    </a:lnTo>
                    <a:lnTo>
                      <a:pt x="0" y="4"/>
                    </a:lnTo>
                    <a:lnTo>
                      <a:pt x="0" y="6"/>
                    </a:lnTo>
                    <a:lnTo>
                      <a:pt x="4" y="8"/>
                    </a:lnTo>
                    <a:lnTo>
                      <a:pt x="4" y="8"/>
                    </a:lnTo>
                    <a:lnTo>
                      <a:pt x="4" y="10"/>
                    </a:lnTo>
                    <a:lnTo>
                      <a:pt x="4" y="10"/>
                    </a:lnTo>
                    <a:lnTo>
                      <a:pt x="8" y="8"/>
                    </a:lnTo>
                    <a:lnTo>
                      <a:pt x="10" y="6"/>
                    </a:lnTo>
                    <a:lnTo>
                      <a:pt x="10" y="6"/>
                    </a:lnTo>
                    <a:lnTo>
                      <a:pt x="8" y="2"/>
                    </a:lnTo>
                    <a:lnTo>
                      <a:pt x="6" y="0"/>
                    </a:lnTo>
                    <a:lnTo>
                      <a:pt x="6"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7" name="Freeform 536"/>
              <p:cNvSpPr>
                <a:spLocks/>
              </p:cNvSpPr>
              <p:nvPr/>
            </p:nvSpPr>
            <p:spPr bwMode="auto">
              <a:xfrm>
                <a:off x="6086475" y="4572000"/>
                <a:ext cx="15875" cy="15875"/>
              </a:xfrm>
              <a:custGeom>
                <a:avLst/>
                <a:gdLst/>
                <a:ahLst/>
                <a:cxnLst>
                  <a:cxn ang="0">
                    <a:pos x="4" y="0"/>
                  </a:cxn>
                  <a:cxn ang="0">
                    <a:pos x="4" y="0"/>
                  </a:cxn>
                  <a:cxn ang="0">
                    <a:pos x="2" y="0"/>
                  </a:cxn>
                  <a:cxn ang="0">
                    <a:pos x="0" y="4"/>
                  </a:cxn>
                  <a:cxn ang="0">
                    <a:pos x="0" y="4"/>
                  </a:cxn>
                  <a:cxn ang="0">
                    <a:pos x="0" y="6"/>
                  </a:cxn>
                  <a:cxn ang="0">
                    <a:pos x="4" y="8"/>
                  </a:cxn>
                  <a:cxn ang="0">
                    <a:pos x="4" y="8"/>
                  </a:cxn>
                  <a:cxn ang="0">
                    <a:pos x="4" y="10"/>
                  </a:cxn>
                  <a:cxn ang="0">
                    <a:pos x="4" y="10"/>
                  </a:cxn>
                  <a:cxn ang="0">
                    <a:pos x="8" y="8"/>
                  </a:cxn>
                  <a:cxn ang="0">
                    <a:pos x="10" y="6"/>
                  </a:cxn>
                  <a:cxn ang="0">
                    <a:pos x="10" y="6"/>
                  </a:cxn>
                  <a:cxn ang="0">
                    <a:pos x="8" y="2"/>
                  </a:cxn>
                  <a:cxn ang="0">
                    <a:pos x="6" y="0"/>
                  </a:cxn>
                  <a:cxn ang="0">
                    <a:pos x="6" y="0"/>
                  </a:cxn>
                  <a:cxn ang="0">
                    <a:pos x="4" y="0"/>
                  </a:cxn>
                </a:cxnLst>
                <a:rect l="0" t="0" r="r" b="b"/>
                <a:pathLst>
                  <a:path w="10" h="10">
                    <a:moveTo>
                      <a:pt x="4" y="0"/>
                    </a:moveTo>
                    <a:lnTo>
                      <a:pt x="4" y="0"/>
                    </a:lnTo>
                    <a:lnTo>
                      <a:pt x="2" y="0"/>
                    </a:lnTo>
                    <a:lnTo>
                      <a:pt x="0" y="4"/>
                    </a:lnTo>
                    <a:lnTo>
                      <a:pt x="0" y="4"/>
                    </a:lnTo>
                    <a:lnTo>
                      <a:pt x="0" y="6"/>
                    </a:lnTo>
                    <a:lnTo>
                      <a:pt x="4" y="8"/>
                    </a:lnTo>
                    <a:lnTo>
                      <a:pt x="4" y="8"/>
                    </a:lnTo>
                    <a:lnTo>
                      <a:pt x="4" y="10"/>
                    </a:lnTo>
                    <a:lnTo>
                      <a:pt x="4" y="10"/>
                    </a:lnTo>
                    <a:lnTo>
                      <a:pt x="8" y="8"/>
                    </a:lnTo>
                    <a:lnTo>
                      <a:pt x="10" y="6"/>
                    </a:lnTo>
                    <a:lnTo>
                      <a:pt x="10" y="6"/>
                    </a:lnTo>
                    <a:lnTo>
                      <a:pt x="8" y="2"/>
                    </a:lnTo>
                    <a:lnTo>
                      <a:pt x="6" y="0"/>
                    </a:lnTo>
                    <a:lnTo>
                      <a:pt x="6"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8" name="Freeform 537"/>
              <p:cNvSpPr>
                <a:spLocks/>
              </p:cNvSpPr>
              <p:nvPr/>
            </p:nvSpPr>
            <p:spPr bwMode="auto">
              <a:xfrm>
                <a:off x="6105525" y="4610100"/>
                <a:ext cx="12700" cy="15875"/>
              </a:xfrm>
              <a:custGeom>
                <a:avLst/>
                <a:gdLst/>
                <a:ahLst/>
                <a:cxnLst>
                  <a:cxn ang="0">
                    <a:pos x="4" y="0"/>
                  </a:cxn>
                  <a:cxn ang="0">
                    <a:pos x="4" y="0"/>
                  </a:cxn>
                  <a:cxn ang="0">
                    <a:pos x="2" y="2"/>
                  </a:cxn>
                  <a:cxn ang="0">
                    <a:pos x="0" y="4"/>
                  </a:cxn>
                  <a:cxn ang="0">
                    <a:pos x="0" y="4"/>
                  </a:cxn>
                  <a:cxn ang="0">
                    <a:pos x="0" y="8"/>
                  </a:cxn>
                  <a:cxn ang="0">
                    <a:pos x="4" y="10"/>
                  </a:cxn>
                  <a:cxn ang="0">
                    <a:pos x="4" y="10"/>
                  </a:cxn>
                  <a:cxn ang="0">
                    <a:pos x="4" y="10"/>
                  </a:cxn>
                  <a:cxn ang="0">
                    <a:pos x="4" y="10"/>
                  </a:cxn>
                  <a:cxn ang="0">
                    <a:pos x="6" y="8"/>
                  </a:cxn>
                  <a:cxn ang="0">
                    <a:pos x="8" y="6"/>
                  </a:cxn>
                  <a:cxn ang="0">
                    <a:pos x="8" y="6"/>
                  </a:cxn>
                  <a:cxn ang="0">
                    <a:pos x="8" y="4"/>
                  </a:cxn>
                  <a:cxn ang="0">
                    <a:pos x="6" y="2"/>
                  </a:cxn>
                  <a:cxn ang="0">
                    <a:pos x="6" y="2"/>
                  </a:cxn>
                  <a:cxn ang="0">
                    <a:pos x="4" y="0"/>
                  </a:cxn>
                </a:cxnLst>
                <a:rect l="0" t="0" r="r" b="b"/>
                <a:pathLst>
                  <a:path w="8" h="10">
                    <a:moveTo>
                      <a:pt x="4" y="0"/>
                    </a:moveTo>
                    <a:lnTo>
                      <a:pt x="4" y="0"/>
                    </a:lnTo>
                    <a:lnTo>
                      <a:pt x="2" y="2"/>
                    </a:lnTo>
                    <a:lnTo>
                      <a:pt x="0" y="4"/>
                    </a:lnTo>
                    <a:lnTo>
                      <a:pt x="0" y="4"/>
                    </a:lnTo>
                    <a:lnTo>
                      <a:pt x="0" y="8"/>
                    </a:lnTo>
                    <a:lnTo>
                      <a:pt x="4" y="10"/>
                    </a:lnTo>
                    <a:lnTo>
                      <a:pt x="4" y="10"/>
                    </a:lnTo>
                    <a:lnTo>
                      <a:pt x="4" y="10"/>
                    </a:lnTo>
                    <a:lnTo>
                      <a:pt x="4" y="10"/>
                    </a:lnTo>
                    <a:lnTo>
                      <a:pt x="6" y="8"/>
                    </a:lnTo>
                    <a:lnTo>
                      <a:pt x="8" y="6"/>
                    </a:lnTo>
                    <a:lnTo>
                      <a:pt x="8" y="6"/>
                    </a:lnTo>
                    <a:lnTo>
                      <a:pt x="8" y="4"/>
                    </a:lnTo>
                    <a:lnTo>
                      <a:pt x="6" y="2"/>
                    </a:lnTo>
                    <a:lnTo>
                      <a:pt x="6" y="2"/>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39" name="Freeform 538"/>
              <p:cNvSpPr>
                <a:spLocks/>
              </p:cNvSpPr>
              <p:nvPr/>
            </p:nvSpPr>
            <p:spPr bwMode="auto">
              <a:xfrm>
                <a:off x="6105525" y="4610100"/>
                <a:ext cx="12700" cy="15875"/>
              </a:xfrm>
              <a:custGeom>
                <a:avLst/>
                <a:gdLst/>
                <a:ahLst/>
                <a:cxnLst>
                  <a:cxn ang="0">
                    <a:pos x="4" y="0"/>
                  </a:cxn>
                  <a:cxn ang="0">
                    <a:pos x="4" y="0"/>
                  </a:cxn>
                  <a:cxn ang="0">
                    <a:pos x="2" y="2"/>
                  </a:cxn>
                  <a:cxn ang="0">
                    <a:pos x="0" y="4"/>
                  </a:cxn>
                  <a:cxn ang="0">
                    <a:pos x="0" y="4"/>
                  </a:cxn>
                  <a:cxn ang="0">
                    <a:pos x="0" y="8"/>
                  </a:cxn>
                  <a:cxn ang="0">
                    <a:pos x="4" y="10"/>
                  </a:cxn>
                  <a:cxn ang="0">
                    <a:pos x="4" y="10"/>
                  </a:cxn>
                  <a:cxn ang="0">
                    <a:pos x="4" y="10"/>
                  </a:cxn>
                  <a:cxn ang="0">
                    <a:pos x="4" y="10"/>
                  </a:cxn>
                  <a:cxn ang="0">
                    <a:pos x="6" y="8"/>
                  </a:cxn>
                  <a:cxn ang="0">
                    <a:pos x="8" y="6"/>
                  </a:cxn>
                  <a:cxn ang="0">
                    <a:pos x="8" y="6"/>
                  </a:cxn>
                  <a:cxn ang="0">
                    <a:pos x="8" y="4"/>
                  </a:cxn>
                  <a:cxn ang="0">
                    <a:pos x="6" y="2"/>
                  </a:cxn>
                  <a:cxn ang="0">
                    <a:pos x="6" y="2"/>
                  </a:cxn>
                  <a:cxn ang="0">
                    <a:pos x="4" y="0"/>
                  </a:cxn>
                </a:cxnLst>
                <a:rect l="0" t="0" r="r" b="b"/>
                <a:pathLst>
                  <a:path w="8" h="10">
                    <a:moveTo>
                      <a:pt x="4" y="0"/>
                    </a:moveTo>
                    <a:lnTo>
                      <a:pt x="4" y="0"/>
                    </a:lnTo>
                    <a:lnTo>
                      <a:pt x="2" y="2"/>
                    </a:lnTo>
                    <a:lnTo>
                      <a:pt x="0" y="4"/>
                    </a:lnTo>
                    <a:lnTo>
                      <a:pt x="0" y="4"/>
                    </a:lnTo>
                    <a:lnTo>
                      <a:pt x="0" y="8"/>
                    </a:lnTo>
                    <a:lnTo>
                      <a:pt x="4" y="10"/>
                    </a:lnTo>
                    <a:lnTo>
                      <a:pt x="4" y="10"/>
                    </a:lnTo>
                    <a:lnTo>
                      <a:pt x="4" y="10"/>
                    </a:lnTo>
                    <a:lnTo>
                      <a:pt x="4" y="10"/>
                    </a:lnTo>
                    <a:lnTo>
                      <a:pt x="6" y="8"/>
                    </a:lnTo>
                    <a:lnTo>
                      <a:pt x="8" y="6"/>
                    </a:lnTo>
                    <a:lnTo>
                      <a:pt x="8" y="6"/>
                    </a:lnTo>
                    <a:lnTo>
                      <a:pt x="8" y="4"/>
                    </a:lnTo>
                    <a:lnTo>
                      <a:pt x="6" y="2"/>
                    </a:lnTo>
                    <a:lnTo>
                      <a:pt x="6" y="2"/>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0" name="Freeform 539"/>
              <p:cNvSpPr>
                <a:spLocks/>
              </p:cNvSpPr>
              <p:nvPr/>
            </p:nvSpPr>
            <p:spPr bwMode="auto">
              <a:xfrm>
                <a:off x="6118225" y="4654550"/>
                <a:ext cx="12700" cy="12700"/>
              </a:xfrm>
              <a:custGeom>
                <a:avLst/>
                <a:gdLst/>
                <a:ahLst/>
                <a:cxnLst>
                  <a:cxn ang="0">
                    <a:pos x="4" y="0"/>
                  </a:cxn>
                  <a:cxn ang="0">
                    <a:pos x="4" y="0"/>
                  </a:cxn>
                  <a:cxn ang="0">
                    <a:pos x="2" y="0"/>
                  </a:cxn>
                  <a:cxn ang="0">
                    <a:pos x="0" y="2"/>
                  </a:cxn>
                  <a:cxn ang="0">
                    <a:pos x="0" y="2"/>
                  </a:cxn>
                  <a:cxn ang="0">
                    <a:pos x="0" y="6"/>
                  </a:cxn>
                  <a:cxn ang="0">
                    <a:pos x="2" y="8"/>
                  </a:cxn>
                  <a:cxn ang="0">
                    <a:pos x="2" y="8"/>
                  </a:cxn>
                  <a:cxn ang="0">
                    <a:pos x="4" y="8"/>
                  </a:cxn>
                  <a:cxn ang="0">
                    <a:pos x="4" y="8"/>
                  </a:cxn>
                  <a:cxn ang="0">
                    <a:pos x="6" y="6"/>
                  </a:cxn>
                  <a:cxn ang="0">
                    <a:pos x="8" y="4"/>
                  </a:cxn>
                  <a:cxn ang="0">
                    <a:pos x="8" y="4"/>
                  </a:cxn>
                  <a:cxn ang="0">
                    <a:pos x="6" y="2"/>
                  </a:cxn>
                  <a:cxn ang="0">
                    <a:pos x="4" y="0"/>
                  </a:cxn>
                  <a:cxn ang="0">
                    <a:pos x="4" y="0"/>
                  </a:cxn>
                  <a:cxn ang="0">
                    <a:pos x="4" y="0"/>
                  </a:cxn>
                </a:cxnLst>
                <a:rect l="0" t="0" r="r" b="b"/>
                <a:pathLst>
                  <a:path w="8" h="8">
                    <a:moveTo>
                      <a:pt x="4" y="0"/>
                    </a:moveTo>
                    <a:lnTo>
                      <a:pt x="4" y="0"/>
                    </a:lnTo>
                    <a:lnTo>
                      <a:pt x="2" y="0"/>
                    </a:lnTo>
                    <a:lnTo>
                      <a:pt x="0" y="2"/>
                    </a:lnTo>
                    <a:lnTo>
                      <a:pt x="0" y="2"/>
                    </a:lnTo>
                    <a:lnTo>
                      <a:pt x="0" y="6"/>
                    </a:lnTo>
                    <a:lnTo>
                      <a:pt x="2" y="8"/>
                    </a:lnTo>
                    <a:lnTo>
                      <a:pt x="2" y="8"/>
                    </a:lnTo>
                    <a:lnTo>
                      <a:pt x="4" y="8"/>
                    </a:lnTo>
                    <a:lnTo>
                      <a:pt x="4" y="8"/>
                    </a:lnTo>
                    <a:lnTo>
                      <a:pt x="6" y="6"/>
                    </a:lnTo>
                    <a:lnTo>
                      <a:pt x="8" y="4"/>
                    </a:lnTo>
                    <a:lnTo>
                      <a:pt x="8" y="4"/>
                    </a:lnTo>
                    <a:lnTo>
                      <a:pt x="6" y="2"/>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1" name="Freeform 540"/>
              <p:cNvSpPr>
                <a:spLocks/>
              </p:cNvSpPr>
              <p:nvPr/>
            </p:nvSpPr>
            <p:spPr bwMode="auto">
              <a:xfrm>
                <a:off x="6118225" y="4654550"/>
                <a:ext cx="12700" cy="12700"/>
              </a:xfrm>
              <a:custGeom>
                <a:avLst/>
                <a:gdLst/>
                <a:ahLst/>
                <a:cxnLst>
                  <a:cxn ang="0">
                    <a:pos x="4" y="0"/>
                  </a:cxn>
                  <a:cxn ang="0">
                    <a:pos x="4" y="0"/>
                  </a:cxn>
                  <a:cxn ang="0">
                    <a:pos x="2" y="0"/>
                  </a:cxn>
                  <a:cxn ang="0">
                    <a:pos x="0" y="2"/>
                  </a:cxn>
                  <a:cxn ang="0">
                    <a:pos x="0" y="2"/>
                  </a:cxn>
                  <a:cxn ang="0">
                    <a:pos x="0" y="6"/>
                  </a:cxn>
                  <a:cxn ang="0">
                    <a:pos x="2" y="8"/>
                  </a:cxn>
                  <a:cxn ang="0">
                    <a:pos x="2" y="8"/>
                  </a:cxn>
                  <a:cxn ang="0">
                    <a:pos x="4" y="8"/>
                  </a:cxn>
                  <a:cxn ang="0">
                    <a:pos x="4" y="8"/>
                  </a:cxn>
                  <a:cxn ang="0">
                    <a:pos x="6" y="6"/>
                  </a:cxn>
                  <a:cxn ang="0">
                    <a:pos x="8" y="4"/>
                  </a:cxn>
                  <a:cxn ang="0">
                    <a:pos x="8" y="4"/>
                  </a:cxn>
                  <a:cxn ang="0">
                    <a:pos x="6" y="2"/>
                  </a:cxn>
                  <a:cxn ang="0">
                    <a:pos x="4" y="0"/>
                  </a:cxn>
                  <a:cxn ang="0">
                    <a:pos x="4" y="0"/>
                  </a:cxn>
                  <a:cxn ang="0">
                    <a:pos x="4" y="0"/>
                  </a:cxn>
                </a:cxnLst>
                <a:rect l="0" t="0" r="r" b="b"/>
                <a:pathLst>
                  <a:path w="8" h="8">
                    <a:moveTo>
                      <a:pt x="4" y="0"/>
                    </a:moveTo>
                    <a:lnTo>
                      <a:pt x="4" y="0"/>
                    </a:lnTo>
                    <a:lnTo>
                      <a:pt x="2" y="0"/>
                    </a:lnTo>
                    <a:lnTo>
                      <a:pt x="0" y="2"/>
                    </a:lnTo>
                    <a:lnTo>
                      <a:pt x="0" y="2"/>
                    </a:lnTo>
                    <a:lnTo>
                      <a:pt x="0" y="6"/>
                    </a:lnTo>
                    <a:lnTo>
                      <a:pt x="2" y="8"/>
                    </a:lnTo>
                    <a:lnTo>
                      <a:pt x="2" y="8"/>
                    </a:lnTo>
                    <a:lnTo>
                      <a:pt x="4" y="8"/>
                    </a:lnTo>
                    <a:lnTo>
                      <a:pt x="4" y="8"/>
                    </a:lnTo>
                    <a:lnTo>
                      <a:pt x="6" y="6"/>
                    </a:lnTo>
                    <a:lnTo>
                      <a:pt x="8" y="4"/>
                    </a:lnTo>
                    <a:lnTo>
                      <a:pt x="8" y="4"/>
                    </a:lnTo>
                    <a:lnTo>
                      <a:pt x="6" y="2"/>
                    </a:lnTo>
                    <a:lnTo>
                      <a:pt x="4" y="0"/>
                    </a:lnTo>
                    <a:lnTo>
                      <a:pt x="4"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2" name="Freeform 541"/>
              <p:cNvSpPr>
                <a:spLocks/>
              </p:cNvSpPr>
              <p:nvPr/>
            </p:nvSpPr>
            <p:spPr bwMode="auto">
              <a:xfrm>
                <a:off x="6121400" y="4699000"/>
                <a:ext cx="12700" cy="9525"/>
              </a:xfrm>
              <a:custGeom>
                <a:avLst/>
                <a:gdLst/>
                <a:ahLst/>
                <a:cxnLst>
                  <a:cxn ang="0">
                    <a:pos x="4" y="0"/>
                  </a:cxn>
                  <a:cxn ang="0">
                    <a:pos x="4" y="0"/>
                  </a:cxn>
                  <a:cxn ang="0">
                    <a:pos x="2" y="0"/>
                  </a:cxn>
                  <a:cxn ang="0">
                    <a:pos x="0" y="2"/>
                  </a:cxn>
                  <a:cxn ang="0">
                    <a:pos x="0" y="2"/>
                  </a:cxn>
                  <a:cxn ang="0">
                    <a:pos x="0" y="4"/>
                  </a:cxn>
                  <a:cxn ang="0">
                    <a:pos x="2" y="6"/>
                  </a:cxn>
                  <a:cxn ang="0">
                    <a:pos x="2" y="6"/>
                  </a:cxn>
                  <a:cxn ang="0">
                    <a:pos x="4" y="6"/>
                  </a:cxn>
                  <a:cxn ang="0">
                    <a:pos x="4" y="6"/>
                  </a:cxn>
                  <a:cxn ang="0">
                    <a:pos x="6" y="6"/>
                  </a:cxn>
                  <a:cxn ang="0">
                    <a:pos x="8" y="4"/>
                  </a:cxn>
                  <a:cxn ang="0">
                    <a:pos x="8" y="4"/>
                  </a:cxn>
                  <a:cxn ang="0">
                    <a:pos x="6" y="2"/>
                  </a:cxn>
                  <a:cxn ang="0">
                    <a:pos x="4" y="0"/>
                  </a:cxn>
                  <a:cxn ang="0">
                    <a:pos x="4" y="0"/>
                  </a:cxn>
                  <a:cxn ang="0">
                    <a:pos x="4" y="0"/>
                  </a:cxn>
                </a:cxnLst>
                <a:rect l="0" t="0" r="r" b="b"/>
                <a:pathLst>
                  <a:path w="8" h="6">
                    <a:moveTo>
                      <a:pt x="4" y="0"/>
                    </a:moveTo>
                    <a:lnTo>
                      <a:pt x="4" y="0"/>
                    </a:lnTo>
                    <a:lnTo>
                      <a:pt x="2" y="0"/>
                    </a:lnTo>
                    <a:lnTo>
                      <a:pt x="0" y="2"/>
                    </a:lnTo>
                    <a:lnTo>
                      <a:pt x="0" y="2"/>
                    </a:lnTo>
                    <a:lnTo>
                      <a:pt x="0" y="4"/>
                    </a:lnTo>
                    <a:lnTo>
                      <a:pt x="2" y="6"/>
                    </a:lnTo>
                    <a:lnTo>
                      <a:pt x="2" y="6"/>
                    </a:lnTo>
                    <a:lnTo>
                      <a:pt x="4" y="6"/>
                    </a:lnTo>
                    <a:lnTo>
                      <a:pt x="4" y="6"/>
                    </a:lnTo>
                    <a:lnTo>
                      <a:pt x="6" y="6"/>
                    </a:lnTo>
                    <a:lnTo>
                      <a:pt x="8" y="4"/>
                    </a:lnTo>
                    <a:lnTo>
                      <a:pt x="8" y="4"/>
                    </a:lnTo>
                    <a:lnTo>
                      <a:pt x="6" y="2"/>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3" name="Freeform 542"/>
              <p:cNvSpPr>
                <a:spLocks/>
              </p:cNvSpPr>
              <p:nvPr/>
            </p:nvSpPr>
            <p:spPr bwMode="auto">
              <a:xfrm>
                <a:off x="6121400" y="4699000"/>
                <a:ext cx="12700" cy="9525"/>
              </a:xfrm>
              <a:custGeom>
                <a:avLst/>
                <a:gdLst/>
                <a:ahLst/>
                <a:cxnLst>
                  <a:cxn ang="0">
                    <a:pos x="4" y="0"/>
                  </a:cxn>
                  <a:cxn ang="0">
                    <a:pos x="4" y="0"/>
                  </a:cxn>
                  <a:cxn ang="0">
                    <a:pos x="2" y="0"/>
                  </a:cxn>
                  <a:cxn ang="0">
                    <a:pos x="0" y="2"/>
                  </a:cxn>
                  <a:cxn ang="0">
                    <a:pos x="0" y="2"/>
                  </a:cxn>
                  <a:cxn ang="0">
                    <a:pos x="0" y="4"/>
                  </a:cxn>
                  <a:cxn ang="0">
                    <a:pos x="2" y="6"/>
                  </a:cxn>
                  <a:cxn ang="0">
                    <a:pos x="2" y="6"/>
                  </a:cxn>
                  <a:cxn ang="0">
                    <a:pos x="4" y="6"/>
                  </a:cxn>
                  <a:cxn ang="0">
                    <a:pos x="4" y="6"/>
                  </a:cxn>
                  <a:cxn ang="0">
                    <a:pos x="6" y="6"/>
                  </a:cxn>
                  <a:cxn ang="0">
                    <a:pos x="8" y="4"/>
                  </a:cxn>
                  <a:cxn ang="0">
                    <a:pos x="8" y="4"/>
                  </a:cxn>
                  <a:cxn ang="0">
                    <a:pos x="6" y="2"/>
                  </a:cxn>
                  <a:cxn ang="0">
                    <a:pos x="4" y="0"/>
                  </a:cxn>
                  <a:cxn ang="0">
                    <a:pos x="4" y="0"/>
                  </a:cxn>
                  <a:cxn ang="0">
                    <a:pos x="4" y="0"/>
                  </a:cxn>
                </a:cxnLst>
                <a:rect l="0" t="0" r="r" b="b"/>
                <a:pathLst>
                  <a:path w="8" h="6">
                    <a:moveTo>
                      <a:pt x="4" y="0"/>
                    </a:moveTo>
                    <a:lnTo>
                      <a:pt x="4" y="0"/>
                    </a:lnTo>
                    <a:lnTo>
                      <a:pt x="2" y="0"/>
                    </a:lnTo>
                    <a:lnTo>
                      <a:pt x="0" y="2"/>
                    </a:lnTo>
                    <a:lnTo>
                      <a:pt x="0" y="2"/>
                    </a:lnTo>
                    <a:lnTo>
                      <a:pt x="0" y="4"/>
                    </a:lnTo>
                    <a:lnTo>
                      <a:pt x="2" y="6"/>
                    </a:lnTo>
                    <a:lnTo>
                      <a:pt x="2" y="6"/>
                    </a:lnTo>
                    <a:lnTo>
                      <a:pt x="4" y="6"/>
                    </a:lnTo>
                    <a:lnTo>
                      <a:pt x="4" y="6"/>
                    </a:lnTo>
                    <a:lnTo>
                      <a:pt x="6" y="6"/>
                    </a:lnTo>
                    <a:lnTo>
                      <a:pt x="8" y="4"/>
                    </a:lnTo>
                    <a:lnTo>
                      <a:pt x="8" y="4"/>
                    </a:lnTo>
                    <a:lnTo>
                      <a:pt x="6" y="2"/>
                    </a:lnTo>
                    <a:lnTo>
                      <a:pt x="4" y="0"/>
                    </a:lnTo>
                    <a:lnTo>
                      <a:pt x="4"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4" name="Freeform 543"/>
              <p:cNvSpPr>
                <a:spLocks/>
              </p:cNvSpPr>
              <p:nvPr/>
            </p:nvSpPr>
            <p:spPr bwMode="auto">
              <a:xfrm>
                <a:off x="6118225" y="4743450"/>
                <a:ext cx="9525" cy="9525"/>
              </a:xfrm>
              <a:custGeom>
                <a:avLst/>
                <a:gdLst/>
                <a:ahLst/>
                <a:cxnLst>
                  <a:cxn ang="0">
                    <a:pos x="4" y="0"/>
                  </a:cxn>
                  <a:cxn ang="0">
                    <a:pos x="4" y="0"/>
                  </a:cxn>
                  <a:cxn ang="0">
                    <a:pos x="2" y="0"/>
                  </a:cxn>
                  <a:cxn ang="0">
                    <a:pos x="0" y="2"/>
                  </a:cxn>
                  <a:cxn ang="0">
                    <a:pos x="0" y="2"/>
                  </a:cxn>
                  <a:cxn ang="0">
                    <a:pos x="0" y="4"/>
                  </a:cxn>
                  <a:cxn ang="0">
                    <a:pos x="2" y="6"/>
                  </a:cxn>
                  <a:cxn ang="0">
                    <a:pos x="2" y="6"/>
                  </a:cxn>
                  <a:cxn ang="0">
                    <a:pos x="4" y="6"/>
                  </a:cxn>
                  <a:cxn ang="0">
                    <a:pos x="4" y="6"/>
                  </a:cxn>
                  <a:cxn ang="0">
                    <a:pos x="6" y="6"/>
                  </a:cxn>
                  <a:cxn ang="0">
                    <a:pos x="6" y="4"/>
                  </a:cxn>
                  <a:cxn ang="0">
                    <a:pos x="6" y="4"/>
                  </a:cxn>
                  <a:cxn ang="0">
                    <a:pos x="6" y="0"/>
                  </a:cxn>
                  <a:cxn ang="0">
                    <a:pos x="4" y="0"/>
                  </a:cxn>
                  <a:cxn ang="0">
                    <a:pos x="4" y="0"/>
                  </a:cxn>
                  <a:cxn ang="0">
                    <a:pos x="4" y="0"/>
                  </a:cxn>
                </a:cxnLst>
                <a:rect l="0" t="0" r="r" b="b"/>
                <a:pathLst>
                  <a:path w="6" h="6">
                    <a:moveTo>
                      <a:pt x="4" y="0"/>
                    </a:moveTo>
                    <a:lnTo>
                      <a:pt x="4" y="0"/>
                    </a:lnTo>
                    <a:lnTo>
                      <a:pt x="2" y="0"/>
                    </a:lnTo>
                    <a:lnTo>
                      <a:pt x="0" y="2"/>
                    </a:lnTo>
                    <a:lnTo>
                      <a:pt x="0" y="2"/>
                    </a:lnTo>
                    <a:lnTo>
                      <a:pt x="0" y="4"/>
                    </a:lnTo>
                    <a:lnTo>
                      <a:pt x="2" y="6"/>
                    </a:lnTo>
                    <a:lnTo>
                      <a:pt x="2" y="6"/>
                    </a:lnTo>
                    <a:lnTo>
                      <a:pt x="4" y="6"/>
                    </a:lnTo>
                    <a:lnTo>
                      <a:pt x="4" y="6"/>
                    </a:lnTo>
                    <a:lnTo>
                      <a:pt x="6" y="6"/>
                    </a:lnTo>
                    <a:lnTo>
                      <a:pt x="6" y="4"/>
                    </a:lnTo>
                    <a:lnTo>
                      <a:pt x="6" y="4"/>
                    </a:lnTo>
                    <a:lnTo>
                      <a:pt x="6" y="0"/>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5" name="Freeform 544"/>
              <p:cNvSpPr>
                <a:spLocks/>
              </p:cNvSpPr>
              <p:nvPr/>
            </p:nvSpPr>
            <p:spPr bwMode="auto">
              <a:xfrm>
                <a:off x="6118225" y="4743450"/>
                <a:ext cx="9525" cy="9525"/>
              </a:xfrm>
              <a:custGeom>
                <a:avLst/>
                <a:gdLst/>
                <a:ahLst/>
                <a:cxnLst>
                  <a:cxn ang="0">
                    <a:pos x="4" y="0"/>
                  </a:cxn>
                  <a:cxn ang="0">
                    <a:pos x="4" y="0"/>
                  </a:cxn>
                  <a:cxn ang="0">
                    <a:pos x="2" y="0"/>
                  </a:cxn>
                  <a:cxn ang="0">
                    <a:pos x="0" y="2"/>
                  </a:cxn>
                  <a:cxn ang="0">
                    <a:pos x="0" y="2"/>
                  </a:cxn>
                  <a:cxn ang="0">
                    <a:pos x="0" y="4"/>
                  </a:cxn>
                  <a:cxn ang="0">
                    <a:pos x="2" y="6"/>
                  </a:cxn>
                  <a:cxn ang="0">
                    <a:pos x="2" y="6"/>
                  </a:cxn>
                  <a:cxn ang="0">
                    <a:pos x="4" y="6"/>
                  </a:cxn>
                  <a:cxn ang="0">
                    <a:pos x="4" y="6"/>
                  </a:cxn>
                  <a:cxn ang="0">
                    <a:pos x="6" y="6"/>
                  </a:cxn>
                  <a:cxn ang="0">
                    <a:pos x="6" y="4"/>
                  </a:cxn>
                  <a:cxn ang="0">
                    <a:pos x="6" y="4"/>
                  </a:cxn>
                  <a:cxn ang="0">
                    <a:pos x="6" y="0"/>
                  </a:cxn>
                  <a:cxn ang="0">
                    <a:pos x="4" y="0"/>
                  </a:cxn>
                  <a:cxn ang="0">
                    <a:pos x="4" y="0"/>
                  </a:cxn>
                  <a:cxn ang="0">
                    <a:pos x="4" y="0"/>
                  </a:cxn>
                </a:cxnLst>
                <a:rect l="0" t="0" r="r" b="b"/>
                <a:pathLst>
                  <a:path w="6" h="6">
                    <a:moveTo>
                      <a:pt x="4" y="0"/>
                    </a:moveTo>
                    <a:lnTo>
                      <a:pt x="4" y="0"/>
                    </a:lnTo>
                    <a:lnTo>
                      <a:pt x="2" y="0"/>
                    </a:lnTo>
                    <a:lnTo>
                      <a:pt x="0" y="2"/>
                    </a:lnTo>
                    <a:lnTo>
                      <a:pt x="0" y="2"/>
                    </a:lnTo>
                    <a:lnTo>
                      <a:pt x="0" y="4"/>
                    </a:lnTo>
                    <a:lnTo>
                      <a:pt x="2" y="6"/>
                    </a:lnTo>
                    <a:lnTo>
                      <a:pt x="2" y="6"/>
                    </a:lnTo>
                    <a:lnTo>
                      <a:pt x="4" y="6"/>
                    </a:lnTo>
                    <a:lnTo>
                      <a:pt x="4" y="6"/>
                    </a:lnTo>
                    <a:lnTo>
                      <a:pt x="6" y="6"/>
                    </a:lnTo>
                    <a:lnTo>
                      <a:pt x="6" y="4"/>
                    </a:lnTo>
                    <a:lnTo>
                      <a:pt x="6" y="4"/>
                    </a:lnTo>
                    <a:lnTo>
                      <a:pt x="6" y="0"/>
                    </a:lnTo>
                    <a:lnTo>
                      <a:pt x="4" y="0"/>
                    </a:lnTo>
                    <a:lnTo>
                      <a:pt x="4"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6" name="Freeform 545"/>
              <p:cNvSpPr>
                <a:spLocks/>
              </p:cNvSpPr>
              <p:nvPr/>
            </p:nvSpPr>
            <p:spPr bwMode="auto">
              <a:xfrm>
                <a:off x="6108700" y="4784725"/>
                <a:ext cx="6350" cy="9525"/>
              </a:xfrm>
              <a:custGeom>
                <a:avLst/>
                <a:gdLst/>
                <a:ahLst/>
                <a:cxnLst>
                  <a:cxn ang="0">
                    <a:pos x="2" y="0"/>
                  </a:cxn>
                  <a:cxn ang="0">
                    <a:pos x="2" y="0"/>
                  </a:cxn>
                  <a:cxn ang="0">
                    <a:pos x="0" y="0"/>
                  </a:cxn>
                  <a:cxn ang="0">
                    <a:pos x="0" y="2"/>
                  </a:cxn>
                  <a:cxn ang="0">
                    <a:pos x="0" y="2"/>
                  </a:cxn>
                  <a:cxn ang="0">
                    <a:pos x="0" y="4"/>
                  </a:cxn>
                  <a:cxn ang="0">
                    <a:pos x="2" y="6"/>
                  </a:cxn>
                  <a:cxn ang="0">
                    <a:pos x="2" y="6"/>
                  </a:cxn>
                  <a:cxn ang="0">
                    <a:pos x="2" y="6"/>
                  </a:cxn>
                  <a:cxn ang="0">
                    <a:pos x="2" y="6"/>
                  </a:cxn>
                  <a:cxn ang="0">
                    <a:pos x="4" y="6"/>
                  </a:cxn>
                  <a:cxn ang="0">
                    <a:pos x="4" y="4"/>
                  </a:cxn>
                  <a:cxn ang="0">
                    <a:pos x="4" y="4"/>
                  </a:cxn>
                  <a:cxn ang="0">
                    <a:pos x="4" y="2"/>
                  </a:cxn>
                  <a:cxn ang="0">
                    <a:pos x="2" y="0"/>
                  </a:cxn>
                  <a:cxn ang="0">
                    <a:pos x="2" y="0"/>
                  </a:cxn>
                  <a:cxn ang="0">
                    <a:pos x="2" y="0"/>
                  </a:cxn>
                </a:cxnLst>
                <a:rect l="0" t="0" r="r" b="b"/>
                <a:pathLst>
                  <a:path w="4" h="6">
                    <a:moveTo>
                      <a:pt x="2" y="0"/>
                    </a:moveTo>
                    <a:lnTo>
                      <a:pt x="2" y="0"/>
                    </a:lnTo>
                    <a:lnTo>
                      <a:pt x="0" y="0"/>
                    </a:lnTo>
                    <a:lnTo>
                      <a:pt x="0" y="2"/>
                    </a:lnTo>
                    <a:lnTo>
                      <a:pt x="0" y="2"/>
                    </a:lnTo>
                    <a:lnTo>
                      <a:pt x="0" y="4"/>
                    </a:lnTo>
                    <a:lnTo>
                      <a:pt x="2" y="6"/>
                    </a:lnTo>
                    <a:lnTo>
                      <a:pt x="2" y="6"/>
                    </a:lnTo>
                    <a:lnTo>
                      <a:pt x="2" y="6"/>
                    </a:lnTo>
                    <a:lnTo>
                      <a:pt x="2" y="6"/>
                    </a:lnTo>
                    <a:lnTo>
                      <a:pt x="4" y="6"/>
                    </a:lnTo>
                    <a:lnTo>
                      <a:pt x="4" y="4"/>
                    </a:lnTo>
                    <a:lnTo>
                      <a:pt x="4" y="4"/>
                    </a:lnTo>
                    <a:lnTo>
                      <a:pt x="4" y="2"/>
                    </a:lnTo>
                    <a:lnTo>
                      <a:pt x="2" y="0"/>
                    </a:lnTo>
                    <a:lnTo>
                      <a:pt x="2" y="0"/>
                    </a:lnTo>
                    <a:lnTo>
                      <a:pt x="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7" name="Freeform 546"/>
              <p:cNvSpPr>
                <a:spLocks/>
              </p:cNvSpPr>
              <p:nvPr/>
            </p:nvSpPr>
            <p:spPr bwMode="auto">
              <a:xfrm>
                <a:off x="6108700" y="4784725"/>
                <a:ext cx="6350" cy="9525"/>
              </a:xfrm>
              <a:custGeom>
                <a:avLst/>
                <a:gdLst/>
                <a:ahLst/>
                <a:cxnLst>
                  <a:cxn ang="0">
                    <a:pos x="2" y="0"/>
                  </a:cxn>
                  <a:cxn ang="0">
                    <a:pos x="2" y="0"/>
                  </a:cxn>
                  <a:cxn ang="0">
                    <a:pos x="0" y="0"/>
                  </a:cxn>
                  <a:cxn ang="0">
                    <a:pos x="0" y="2"/>
                  </a:cxn>
                  <a:cxn ang="0">
                    <a:pos x="0" y="2"/>
                  </a:cxn>
                  <a:cxn ang="0">
                    <a:pos x="0" y="4"/>
                  </a:cxn>
                  <a:cxn ang="0">
                    <a:pos x="2" y="6"/>
                  </a:cxn>
                  <a:cxn ang="0">
                    <a:pos x="2" y="6"/>
                  </a:cxn>
                  <a:cxn ang="0">
                    <a:pos x="2" y="6"/>
                  </a:cxn>
                  <a:cxn ang="0">
                    <a:pos x="2" y="6"/>
                  </a:cxn>
                  <a:cxn ang="0">
                    <a:pos x="4" y="6"/>
                  </a:cxn>
                  <a:cxn ang="0">
                    <a:pos x="4" y="4"/>
                  </a:cxn>
                  <a:cxn ang="0">
                    <a:pos x="4" y="4"/>
                  </a:cxn>
                  <a:cxn ang="0">
                    <a:pos x="4" y="2"/>
                  </a:cxn>
                  <a:cxn ang="0">
                    <a:pos x="2" y="0"/>
                  </a:cxn>
                  <a:cxn ang="0">
                    <a:pos x="2" y="0"/>
                  </a:cxn>
                  <a:cxn ang="0">
                    <a:pos x="2" y="0"/>
                  </a:cxn>
                </a:cxnLst>
                <a:rect l="0" t="0" r="r" b="b"/>
                <a:pathLst>
                  <a:path w="4" h="6">
                    <a:moveTo>
                      <a:pt x="2" y="0"/>
                    </a:moveTo>
                    <a:lnTo>
                      <a:pt x="2" y="0"/>
                    </a:lnTo>
                    <a:lnTo>
                      <a:pt x="0" y="0"/>
                    </a:lnTo>
                    <a:lnTo>
                      <a:pt x="0" y="2"/>
                    </a:lnTo>
                    <a:lnTo>
                      <a:pt x="0" y="2"/>
                    </a:lnTo>
                    <a:lnTo>
                      <a:pt x="0" y="4"/>
                    </a:lnTo>
                    <a:lnTo>
                      <a:pt x="2" y="6"/>
                    </a:lnTo>
                    <a:lnTo>
                      <a:pt x="2" y="6"/>
                    </a:lnTo>
                    <a:lnTo>
                      <a:pt x="2" y="6"/>
                    </a:lnTo>
                    <a:lnTo>
                      <a:pt x="2" y="6"/>
                    </a:lnTo>
                    <a:lnTo>
                      <a:pt x="4" y="6"/>
                    </a:lnTo>
                    <a:lnTo>
                      <a:pt x="4" y="4"/>
                    </a:lnTo>
                    <a:lnTo>
                      <a:pt x="4" y="4"/>
                    </a:lnTo>
                    <a:lnTo>
                      <a:pt x="4" y="2"/>
                    </a:lnTo>
                    <a:lnTo>
                      <a:pt x="2" y="0"/>
                    </a:lnTo>
                    <a:lnTo>
                      <a:pt x="2" y="0"/>
                    </a:lnTo>
                    <a:lnTo>
                      <a:pt x="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8" name="Freeform 547"/>
              <p:cNvSpPr>
                <a:spLocks/>
              </p:cNvSpPr>
              <p:nvPr/>
            </p:nvSpPr>
            <p:spPr bwMode="auto">
              <a:xfrm>
                <a:off x="5908675" y="4445000"/>
                <a:ext cx="22225" cy="25400"/>
              </a:xfrm>
              <a:custGeom>
                <a:avLst/>
                <a:gdLst/>
                <a:ahLst/>
                <a:cxnLst>
                  <a:cxn ang="0">
                    <a:pos x="8" y="0"/>
                  </a:cxn>
                  <a:cxn ang="0">
                    <a:pos x="8" y="0"/>
                  </a:cxn>
                  <a:cxn ang="0">
                    <a:pos x="2" y="2"/>
                  </a:cxn>
                  <a:cxn ang="0">
                    <a:pos x="0" y="6"/>
                  </a:cxn>
                  <a:cxn ang="0">
                    <a:pos x="0" y="6"/>
                  </a:cxn>
                  <a:cxn ang="0">
                    <a:pos x="2" y="12"/>
                  </a:cxn>
                  <a:cxn ang="0">
                    <a:pos x="6" y="14"/>
                  </a:cxn>
                  <a:cxn ang="0">
                    <a:pos x="6" y="14"/>
                  </a:cxn>
                  <a:cxn ang="0">
                    <a:pos x="8" y="16"/>
                  </a:cxn>
                  <a:cxn ang="0">
                    <a:pos x="8" y="16"/>
                  </a:cxn>
                  <a:cxn ang="0">
                    <a:pos x="12" y="14"/>
                  </a:cxn>
                  <a:cxn ang="0">
                    <a:pos x="14" y="10"/>
                  </a:cxn>
                  <a:cxn ang="0">
                    <a:pos x="14" y="10"/>
                  </a:cxn>
                  <a:cxn ang="0">
                    <a:pos x="14" y="4"/>
                  </a:cxn>
                  <a:cxn ang="0">
                    <a:pos x="10" y="0"/>
                  </a:cxn>
                  <a:cxn ang="0">
                    <a:pos x="10" y="0"/>
                  </a:cxn>
                  <a:cxn ang="0">
                    <a:pos x="8" y="0"/>
                  </a:cxn>
                </a:cxnLst>
                <a:rect l="0" t="0" r="r" b="b"/>
                <a:pathLst>
                  <a:path w="14" h="16">
                    <a:moveTo>
                      <a:pt x="8" y="0"/>
                    </a:moveTo>
                    <a:lnTo>
                      <a:pt x="8" y="0"/>
                    </a:lnTo>
                    <a:lnTo>
                      <a:pt x="2" y="2"/>
                    </a:lnTo>
                    <a:lnTo>
                      <a:pt x="0" y="6"/>
                    </a:lnTo>
                    <a:lnTo>
                      <a:pt x="0" y="6"/>
                    </a:lnTo>
                    <a:lnTo>
                      <a:pt x="2" y="12"/>
                    </a:lnTo>
                    <a:lnTo>
                      <a:pt x="6" y="14"/>
                    </a:lnTo>
                    <a:lnTo>
                      <a:pt x="6" y="14"/>
                    </a:lnTo>
                    <a:lnTo>
                      <a:pt x="8" y="16"/>
                    </a:lnTo>
                    <a:lnTo>
                      <a:pt x="8" y="16"/>
                    </a:lnTo>
                    <a:lnTo>
                      <a:pt x="12" y="14"/>
                    </a:lnTo>
                    <a:lnTo>
                      <a:pt x="14" y="10"/>
                    </a:lnTo>
                    <a:lnTo>
                      <a:pt x="14" y="10"/>
                    </a:lnTo>
                    <a:lnTo>
                      <a:pt x="14" y="4"/>
                    </a:lnTo>
                    <a:lnTo>
                      <a:pt x="10" y="0"/>
                    </a:lnTo>
                    <a:lnTo>
                      <a:pt x="10" y="0"/>
                    </a:lnTo>
                    <a:lnTo>
                      <a:pt x="8"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49" name="Freeform 548"/>
              <p:cNvSpPr>
                <a:spLocks/>
              </p:cNvSpPr>
              <p:nvPr/>
            </p:nvSpPr>
            <p:spPr bwMode="auto">
              <a:xfrm>
                <a:off x="5908675" y="4445000"/>
                <a:ext cx="22225" cy="25400"/>
              </a:xfrm>
              <a:custGeom>
                <a:avLst/>
                <a:gdLst/>
                <a:ahLst/>
                <a:cxnLst>
                  <a:cxn ang="0">
                    <a:pos x="8" y="0"/>
                  </a:cxn>
                  <a:cxn ang="0">
                    <a:pos x="8" y="0"/>
                  </a:cxn>
                  <a:cxn ang="0">
                    <a:pos x="2" y="2"/>
                  </a:cxn>
                  <a:cxn ang="0">
                    <a:pos x="0" y="6"/>
                  </a:cxn>
                  <a:cxn ang="0">
                    <a:pos x="0" y="6"/>
                  </a:cxn>
                  <a:cxn ang="0">
                    <a:pos x="2" y="12"/>
                  </a:cxn>
                  <a:cxn ang="0">
                    <a:pos x="6" y="14"/>
                  </a:cxn>
                  <a:cxn ang="0">
                    <a:pos x="6" y="14"/>
                  </a:cxn>
                  <a:cxn ang="0">
                    <a:pos x="8" y="16"/>
                  </a:cxn>
                  <a:cxn ang="0">
                    <a:pos x="8" y="16"/>
                  </a:cxn>
                  <a:cxn ang="0">
                    <a:pos x="12" y="14"/>
                  </a:cxn>
                  <a:cxn ang="0">
                    <a:pos x="14" y="10"/>
                  </a:cxn>
                  <a:cxn ang="0">
                    <a:pos x="14" y="10"/>
                  </a:cxn>
                  <a:cxn ang="0">
                    <a:pos x="14" y="4"/>
                  </a:cxn>
                  <a:cxn ang="0">
                    <a:pos x="10" y="0"/>
                  </a:cxn>
                  <a:cxn ang="0">
                    <a:pos x="10" y="0"/>
                  </a:cxn>
                  <a:cxn ang="0">
                    <a:pos x="8" y="0"/>
                  </a:cxn>
                </a:cxnLst>
                <a:rect l="0" t="0" r="r" b="b"/>
                <a:pathLst>
                  <a:path w="14" h="16">
                    <a:moveTo>
                      <a:pt x="8" y="0"/>
                    </a:moveTo>
                    <a:lnTo>
                      <a:pt x="8" y="0"/>
                    </a:lnTo>
                    <a:lnTo>
                      <a:pt x="2" y="2"/>
                    </a:lnTo>
                    <a:lnTo>
                      <a:pt x="0" y="6"/>
                    </a:lnTo>
                    <a:lnTo>
                      <a:pt x="0" y="6"/>
                    </a:lnTo>
                    <a:lnTo>
                      <a:pt x="2" y="12"/>
                    </a:lnTo>
                    <a:lnTo>
                      <a:pt x="6" y="14"/>
                    </a:lnTo>
                    <a:lnTo>
                      <a:pt x="6" y="14"/>
                    </a:lnTo>
                    <a:lnTo>
                      <a:pt x="8" y="16"/>
                    </a:lnTo>
                    <a:lnTo>
                      <a:pt x="8" y="16"/>
                    </a:lnTo>
                    <a:lnTo>
                      <a:pt x="12" y="14"/>
                    </a:lnTo>
                    <a:lnTo>
                      <a:pt x="14" y="10"/>
                    </a:lnTo>
                    <a:lnTo>
                      <a:pt x="14" y="10"/>
                    </a:lnTo>
                    <a:lnTo>
                      <a:pt x="14" y="4"/>
                    </a:lnTo>
                    <a:lnTo>
                      <a:pt x="10" y="0"/>
                    </a:lnTo>
                    <a:lnTo>
                      <a:pt x="10" y="0"/>
                    </a:lnTo>
                    <a:lnTo>
                      <a:pt x="8"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0" name="Freeform 549"/>
              <p:cNvSpPr>
                <a:spLocks/>
              </p:cNvSpPr>
              <p:nvPr/>
            </p:nvSpPr>
            <p:spPr bwMode="auto">
              <a:xfrm>
                <a:off x="5867400" y="4441825"/>
                <a:ext cx="19050" cy="22225"/>
              </a:xfrm>
              <a:custGeom>
                <a:avLst/>
                <a:gdLst/>
                <a:ahLst/>
                <a:cxnLst>
                  <a:cxn ang="0">
                    <a:pos x="6" y="0"/>
                  </a:cxn>
                  <a:cxn ang="0">
                    <a:pos x="6" y="0"/>
                  </a:cxn>
                  <a:cxn ang="0">
                    <a:pos x="2" y="2"/>
                  </a:cxn>
                  <a:cxn ang="0">
                    <a:pos x="0" y="6"/>
                  </a:cxn>
                  <a:cxn ang="0">
                    <a:pos x="0" y="6"/>
                  </a:cxn>
                  <a:cxn ang="0">
                    <a:pos x="0" y="10"/>
                  </a:cxn>
                  <a:cxn ang="0">
                    <a:pos x="4" y="14"/>
                  </a:cxn>
                  <a:cxn ang="0">
                    <a:pos x="4" y="14"/>
                  </a:cxn>
                  <a:cxn ang="0">
                    <a:pos x="6" y="14"/>
                  </a:cxn>
                  <a:cxn ang="0">
                    <a:pos x="6" y="14"/>
                  </a:cxn>
                  <a:cxn ang="0">
                    <a:pos x="10" y="12"/>
                  </a:cxn>
                  <a:cxn ang="0">
                    <a:pos x="12" y="10"/>
                  </a:cxn>
                  <a:cxn ang="0">
                    <a:pos x="12" y="10"/>
                  </a:cxn>
                  <a:cxn ang="0">
                    <a:pos x="12" y="4"/>
                  </a:cxn>
                  <a:cxn ang="0">
                    <a:pos x="8" y="2"/>
                  </a:cxn>
                  <a:cxn ang="0">
                    <a:pos x="8" y="2"/>
                  </a:cxn>
                  <a:cxn ang="0">
                    <a:pos x="6" y="0"/>
                  </a:cxn>
                </a:cxnLst>
                <a:rect l="0" t="0" r="r" b="b"/>
                <a:pathLst>
                  <a:path w="12" h="14">
                    <a:moveTo>
                      <a:pt x="6" y="0"/>
                    </a:moveTo>
                    <a:lnTo>
                      <a:pt x="6" y="0"/>
                    </a:lnTo>
                    <a:lnTo>
                      <a:pt x="2" y="2"/>
                    </a:lnTo>
                    <a:lnTo>
                      <a:pt x="0" y="6"/>
                    </a:lnTo>
                    <a:lnTo>
                      <a:pt x="0" y="6"/>
                    </a:lnTo>
                    <a:lnTo>
                      <a:pt x="0" y="10"/>
                    </a:lnTo>
                    <a:lnTo>
                      <a:pt x="4" y="14"/>
                    </a:lnTo>
                    <a:lnTo>
                      <a:pt x="4" y="14"/>
                    </a:lnTo>
                    <a:lnTo>
                      <a:pt x="6" y="14"/>
                    </a:lnTo>
                    <a:lnTo>
                      <a:pt x="6" y="14"/>
                    </a:lnTo>
                    <a:lnTo>
                      <a:pt x="10" y="12"/>
                    </a:lnTo>
                    <a:lnTo>
                      <a:pt x="12" y="10"/>
                    </a:lnTo>
                    <a:lnTo>
                      <a:pt x="12" y="10"/>
                    </a:lnTo>
                    <a:lnTo>
                      <a:pt x="12" y="4"/>
                    </a:lnTo>
                    <a:lnTo>
                      <a:pt x="8" y="2"/>
                    </a:lnTo>
                    <a:lnTo>
                      <a:pt x="8" y="2"/>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1" name="Freeform 550"/>
              <p:cNvSpPr>
                <a:spLocks/>
              </p:cNvSpPr>
              <p:nvPr/>
            </p:nvSpPr>
            <p:spPr bwMode="auto">
              <a:xfrm>
                <a:off x="5867400" y="4441825"/>
                <a:ext cx="19050" cy="22225"/>
              </a:xfrm>
              <a:custGeom>
                <a:avLst/>
                <a:gdLst/>
                <a:ahLst/>
                <a:cxnLst>
                  <a:cxn ang="0">
                    <a:pos x="6" y="0"/>
                  </a:cxn>
                  <a:cxn ang="0">
                    <a:pos x="6" y="0"/>
                  </a:cxn>
                  <a:cxn ang="0">
                    <a:pos x="2" y="2"/>
                  </a:cxn>
                  <a:cxn ang="0">
                    <a:pos x="0" y="6"/>
                  </a:cxn>
                  <a:cxn ang="0">
                    <a:pos x="0" y="6"/>
                  </a:cxn>
                  <a:cxn ang="0">
                    <a:pos x="0" y="10"/>
                  </a:cxn>
                  <a:cxn ang="0">
                    <a:pos x="4" y="14"/>
                  </a:cxn>
                  <a:cxn ang="0">
                    <a:pos x="4" y="14"/>
                  </a:cxn>
                  <a:cxn ang="0">
                    <a:pos x="6" y="14"/>
                  </a:cxn>
                  <a:cxn ang="0">
                    <a:pos x="6" y="14"/>
                  </a:cxn>
                  <a:cxn ang="0">
                    <a:pos x="10" y="12"/>
                  </a:cxn>
                  <a:cxn ang="0">
                    <a:pos x="12" y="10"/>
                  </a:cxn>
                  <a:cxn ang="0">
                    <a:pos x="12" y="10"/>
                  </a:cxn>
                  <a:cxn ang="0">
                    <a:pos x="12" y="4"/>
                  </a:cxn>
                  <a:cxn ang="0">
                    <a:pos x="8" y="2"/>
                  </a:cxn>
                  <a:cxn ang="0">
                    <a:pos x="8" y="2"/>
                  </a:cxn>
                  <a:cxn ang="0">
                    <a:pos x="6" y="0"/>
                  </a:cxn>
                </a:cxnLst>
                <a:rect l="0" t="0" r="r" b="b"/>
                <a:pathLst>
                  <a:path w="12" h="14">
                    <a:moveTo>
                      <a:pt x="6" y="0"/>
                    </a:moveTo>
                    <a:lnTo>
                      <a:pt x="6" y="0"/>
                    </a:lnTo>
                    <a:lnTo>
                      <a:pt x="2" y="2"/>
                    </a:lnTo>
                    <a:lnTo>
                      <a:pt x="0" y="6"/>
                    </a:lnTo>
                    <a:lnTo>
                      <a:pt x="0" y="6"/>
                    </a:lnTo>
                    <a:lnTo>
                      <a:pt x="0" y="10"/>
                    </a:lnTo>
                    <a:lnTo>
                      <a:pt x="4" y="14"/>
                    </a:lnTo>
                    <a:lnTo>
                      <a:pt x="4" y="14"/>
                    </a:lnTo>
                    <a:lnTo>
                      <a:pt x="6" y="14"/>
                    </a:lnTo>
                    <a:lnTo>
                      <a:pt x="6" y="14"/>
                    </a:lnTo>
                    <a:lnTo>
                      <a:pt x="10" y="12"/>
                    </a:lnTo>
                    <a:lnTo>
                      <a:pt x="12" y="10"/>
                    </a:lnTo>
                    <a:lnTo>
                      <a:pt x="12" y="10"/>
                    </a:lnTo>
                    <a:lnTo>
                      <a:pt x="12" y="4"/>
                    </a:lnTo>
                    <a:lnTo>
                      <a:pt x="8" y="2"/>
                    </a:lnTo>
                    <a:lnTo>
                      <a:pt x="8" y="2"/>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2" name="Freeform 551"/>
              <p:cNvSpPr>
                <a:spLocks/>
              </p:cNvSpPr>
              <p:nvPr/>
            </p:nvSpPr>
            <p:spPr bwMode="auto">
              <a:xfrm>
                <a:off x="5822950" y="4448175"/>
                <a:ext cx="19050" cy="19050"/>
              </a:xfrm>
              <a:custGeom>
                <a:avLst/>
                <a:gdLst/>
                <a:ahLst/>
                <a:cxnLst>
                  <a:cxn ang="0">
                    <a:pos x="6" y="0"/>
                  </a:cxn>
                  <a:cxn ang="0">
                    <a:pos x="6" y="0"/>
                  </a:cxn>
                  <a:cxn ang="0">
                    <a:pos x="4" y="2"/>
                  </a:cxn>
                  <a:cxn ang="0">
                    <a:pos x="0" y="4"/>
                  </a:cxn>
                  <a:cxn ang="0">
                    <a:pos x="0" y="4"/>
                  </a:cxn>
                  <a:cxn ang="0">
                    <a:pos x="2" y="8"/>
                  </a:cxn>
                  <a:cxn ang="0">
                    <a:pos x="6" y="12"/>
                  </a:cxn>
                  <a:cxn ang="0">
                    <a:pos x="6" y="12"/>
                  </a:cxn>
                  <a:cxn ang="0">
                    <a:pos x="6" y="12"/>
                  </a:cxn>
                  <a:cxn ang="0">
                    <a:pos x="6" y="12"/>
                  </a:cxn>
                  <a:cxn ang="0">
                    <a:pos x="10" y="10"/>
                  </a:cxn>
                  <a:cxn ang="0">
                    <a:pos x="12" y="8"/>
                  </a:cxn>
                  <a:cxn ang="0">
                    <a:pos x="12" y="8"/>
                  </a:cxn>
                  <a:cxn ang="0">
                    <a:pos x="12" y="2"/>
                  </a:cxn>
                  <a:cxn ang="0">
                    <a:pos x="8" y="0"/>
                  </a:cxn>
                  <a:cxn ang="0">
                    <a:pos x="8" y="0"/>
                  </a:cxn>
                  <a:cxn ang="0">
                    <a:pos x="6" y="0"/>
                  </a:cxn>
                </a:cxnLst>
                <a:rect l="0" t="0" r="r" b="b"/>
                <a:pathLst>
                  <a:path w="12" h="12">
                    <a:moveTo>
                      <a:pt x="6" y="0"/>
                    </a:moveTo>
                    <a:lnTo>
                      <a:pt x="6" y="0"/>
                    </a:lnTo>
                    <a:lnTo>
                      <a:pt x="4" y="2"/>
                    </a:lnTo>
                    <a:lnTo>
                      <a:pt x="0" y="4"/>
                    </a:lnTo>
                    <a:lnTo>
                      <a:pt x="0" y="4"/>
                    </a:lnTo>
                    <a:lnTo>
                      <a:pt x="2" y="8"/>
                    </a:lnTo>
                    <a:lnTo>
                      <a:pt x="6" y="12"/>
                    </a:lnTo>
                    <a:lnTo>
                      <a:pt x="6" y="12"/>
                    </a:lnTo>
                    <a:lnTo>
                      <a:pt x="6" y="12"/>
                    </a:lnTo>
                    <a:lnTo>
                      <a:pt x="6" y="12"/>
                    </a:lnTo>
                    <a:lnTo>
                      <a:pt x="10" y="10"/>
                    </a:lnTo>
                    <a:lnTo>
                      <a:pt x="12" y="8"/>
                    </a:lnTo>
                    <a:lnTo>
                      <a:pt x="12" y="8"/>
                    </a:lnTo>
                    <a:lnTo>
                      <a:pt x="12" y="2"/>
                    </a:lnTo>
                    <a:lnTo>
                      <a:pt x="8" y="0"/>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3" name="Freeform 552"/>
              <p:cNvSpPr>
                <a:spLocks/>
              </p:cNvSpPr>
              <p:nvPr/>
            </p:nvSpPr>
            <p:spPr bwMode="auto">
              <a:xfrm>
                <a:off x="5822950" y="4448175"/>
                <a:ext cx="19050" cy="19050"/>
              </a:xfrm>
              <a:custGeom>
                <a:avLst/>
                <a:gdLst/>
                <a:ahLst/>
                <a:cxnLst>
                  <a:cxn ang="0">
                    <a:pos x="6" y="0"/>
                  </a:cxn>
                  <a:cxn ang="0">
                    <a:pos x="6" y="0"/>
                  </a:cxn>
                  <a:cxn ang="0">
                    <a:pos x="4" y="2"/>
                  </a:cxn>
                  <a:cxn ang="0">
                    <a:pos x="0" y="4"/>
                  </a:cxn>
                  <a:cxn ang="0">
                    <a:pos x="0" y="4"/>
                  </a:cxn>
                  <a:cxn ang="0">
                    <a:pos x="2" y="8"/>
                  </a:cxn>
                  <a:cxn ang="0">
                    <a:pos x="6" y="12"/>
                  </a:cxn>
                  <a:cxn ang="0">
                    <a:pos x="6" y="12"/>
                  </a:cxn>
                  <a:cxn ang="0">
                    <a:pos x="6" y="12"/>
                  </a:cxn>
                  <a:cxn ang="0">
                    <a:pos x="6" y="12"/>
                  </a:cxn>
                  <a:cxn ang="0">
                    <a:pos x="10" y="10"/>
                  </a:cxn>
                  <a:cxn ang="0">
                    <a:pos x="12" y="8"/>
                  </a:cxn>
                  <a:cxn ang="0">
                    <a:pos x="12" y="8"/>
                  </a:cxn>
                  <a:cxn ang="0">
                    <a:pos x="12" y="2"/>
                  </a:cxn>
                  <a:cxn ang="0">
                    <a:pos x="8" y="0"/>
                  </a:cxn>
                  <a:cxn ang="0">
                    <a:pos x="8" y="0"/>
                  </a:cxn>
                  <a:cxn ang="0">
                    <a:pos x="6" y="0"/>
                  </a:cxn>
                </a:cxnLst>
                <a:rect l="0" t="0" r="r" b="b"/>
                <a:pathLst>
                  <a:path w="12" h="12">
                    <a:moveTo>
                      <a:pt x="6" y="0"/>
                    </a:moveTo>
                    <a:lnTo>
                      <a:pt x="6" y="0"/>
                    </a:lnTo>
                    <a:lnTo>
                      <a:pt x="4" y="2"/>
                    </a:lnTo>
                    <a:lnTo>
                      <a:pt x="0" y="4"/>
                    </a:lnTo>
                    <a:lnTo>
                      <a:pt x="0" y="4"/>
                    </a:lnTo>
                    <a:lnTo>
                      <a:pt x="2" y="8"/>
                    </a:lnTo>
                    <a:lnTo>
                      <a:pt x="6" y="12"/>
                    </a:lnTo>
                    <a:lnTo>
                      <a:pt x="6" y="12"/>
                    </a:lnTo>
                    <a:lnTo>
                      <a:pt x="6" y="12"/>
                    </a:lnTo>
                    <a:lnTo>
                      <a:pt x="6" y="12"/>
                    </a:lnTo>
                    <a:lnTo>
                      <a:pt x="10" y="10"/>
                    </a:lnTo>
                    <a:lnTo>
                      <a:pt x="12" y="8"/>
                    </a:lnTo>
                    <a:lnTo>
                      <a:pt x="12" y="8"/>
                    </a:lnTo>
                    <a:lnTo>
                      <a:pt x="12" y="2"/>
                    </a:lnTo>
                    <a:lnTo>
                      <a:pt x="8" y="0"/>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4" name="Freeform 553"/>
              <p:cNvSpPr>
                <a:spLocks/>
              </p:cNvSpPr>
              <p:nvPr/>
            </p:nvSpPr>
            <p:spPr bwMode="auto">
              <a:xfrm>
                <a:off x="5781675" y="4460875"/>
                <a:ext cx="19050" cy="15875"/>
              </a:xfrm>
              <a:custGeom>
                <a:avLst/>
                <a:gdLst/>
                <a:ahLst/>
                <a:cxnLst>
                  <a:cxn ang="0">
                    <a:pos x="6" y="0"/>
                  </a:cxn>
                  <a:cxn ang="0">
                    <a:pos x="6" y="0"/>
                  </a:cxn>
                  <a:cxn ang="0">
                    <a:pos x="2" y="0"/>
                  </a:cxn>
                  <a:cxn ang="0">
                    <a:pos x="0" y="4"/>
                  </a:cxn>
                  <a:cxn ang="0">
                    <a:pos x="0" y="4"/>
                  </a:cxn>
                  <a:cxn ang="0">
                    <a:pos x="2" y="8"/>
                  </a:cxn>
                  <a:cxn ang="0">
                    <a:pos x="4" y="10"/>
                  </a:cxn>
                  <a:cxn ang="0">
                    <a:pos x="4" y="10"/>
                  </a:cxn>
                  <a:cxn ang="0">
                    <a:pos x="6" y="10"/>
                  </a:cxn>
                  <a:cxn ang="0">
                    <a:pos x="6" y="10"/>
                  </a:cxn>
                  <a:cxn ang="0">
                    <a:pos x="10" y="10"/>
                  </a:cxn>
                  <a:cxn ang="0">
                    <a:pos x="12" y="6"/>
                  </a:cxn>
                  <a:cxn ang="0">
                    <a:pos x="12" y="6"/>
                  </a:cxn>
                  <a:cxn ang="0">
                    <a:pos x="10" y="2"/>
                  </a:cxn>
                  <a:cxn ang="0">
                    <a:pos x="8" y="0"/>
                  </a:cxn>
                  <a:cxn ang="0">
                    <a:pos x="8" y="0"/>
                  </a:cxn>
                  <a:cxn ang="0">
                    <a:pos x="6" y="0"/>
                  </a:cxn>
                </a:cxnLst>
                <a:rect l="0" t="0" r="r" b="b"/>
                <a:pathLst>
                  <a:path w="12" h="10">
                    <a:moveTo>
                      <a:pt x="6" y="0"/>
                    </a:moveTo>
                    <a:lnTo>
                      <a:pt x="6" y="0"/>
                    </a:lnTo>
                    <a:lnTo>
                      <a:pt x="2" y="0"/>
                    </a:lnTo>
                    <a:lnTo>
                      <a:pt x="0" y="4"/>
                    </a:lnTo>
                    <a:lnTo>
                      <a:pt x="0" y="4"/>
                    </a:lnTo>
                    <a:lnTo>
                      <a:pt x="2" y="8"/>
                    </a:lnTo>
                    <a:lnTo>
                      <a:pt x="4" y="10"/>
                    </a:lnTo>
                    <a:lnTo>
                      <a:pt x="4" y="10"/>
                    </a:lnTo>
                    <a:lnTo>
                      <a:pt x="6" y="10"/>
                    </a:lnTo>
                    <a:lnTo>
                      <a:pt x="6" y="10"/>
                    </a:lnTo>
                    <a:lnTo>
                      <a:pt x="10" y="10"/>
                    </a:lnTo>
                    <a:lnTo>
                      <a:pt x="12" y="6"/>
                    </a:lnTo>
                    <a:lnTo>
                      <a:pt x="12" y="6"/>
                    </a:lnTo>
                    <a:lnTo>
                      <a:pt x="10" y="2"/>
                    </a:lnTo>
                    <a:lnTo>
                      <a:pt x="8" y="0"/>
                    </a:lnTo>
                    <a:lnTo>
                      <a:pt x="8"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5" name="Freeform 554"/>
              <p:cNvSpPr>
                <a:spLocks/>
              </p:cNvSpPr>
              <p:nvPr/>
            </p:nvSpPr>
            <p:spPr bwMode="auto">
              <a:xfrm>
                <a:off x="5781675" y="4460875"/>
                <a:ext cx="19050" cy="15875"/>
              </a:xfrm>
              <a:custGeom>
                <a:avLst/>
                <a:gdLst/>
                <a:ahLst/>
                <a:cxnLst>
                  <a:cxn ang="0">
                    <a:pos x="6" y="0"/>
                  </a:cxn>
                  <a:cxn ang="0">
                    <a:pos x="6" y="0"/>
                  </a:cxn>
                  <a:cxn ang="0">
                    <a:pos x="2" y="0"/>
                  </a:cxn>
                  <a:cxn ang="0">
                    <a:pos x="0" y="4"/>
                  </a:cxn>
                  <a:cxn ang="0">
                    <a:pos x="0" y="4"/>
                  </a:cxn>
                  <a:cxn ang="0">
                    <a:pos x="2" y="8"/>
                  </a:cxn>
                  <a:cxn ang="0">
                    <a:pos x="4" y="10"/>
                  </a:cxn>
                  <a:cxn ang="0">
                    <a:pos x="4" y="10"/>
                  </a:cxn>
                  <a:cxn ang="0">
                    <a:pos x="6" y="10"/>
                  </a:cxn>
                  <a:cxn ang="0">
                    <a:pos x="6" y="10"/>
                  </a:cxn>
                  <a:cxn ang="0">
                    <a:pos x="10" y="10"/>
                  </a:cxn>
                  <a:cxn ang="0">
                    <a:pos x="12" y="6"/>
                  </a:cxn>
                  <a:cxn ang="0">
                    <a:pos x="12" y="6"/>
                  </a:cxn>
                  <a:cxn ang="0">
                    <a:pos x="10" y="2"/>
                  </a:cxn>
                  <a:cxn ang="0">
                    <a:pos x="8" y="0"/>
                  </a:cxn>
                  <a:cxn ang="0">
                    <a:pos x="8" y="0"/>
                  </a:cxn>
                  <a:cxn ang="0">
                    <a:pos x="6" y="0"/>
                  </a:cxn>
                </a:cxnLst>
                <a:rect l="0" t="0" r="r" b="b"/>
                <a:pathLst>
                  <a:path w="12" h="10">
                    <a:moveTo>
                      <a:pt x="6" y="0"/>
                    </a:moveTo>
                    <a:lnTo>
                      <a:pt x="6" y="0"/>
                    </a:lnTo>
                    <a:lnTo>
                      <a:pt x="2" y="0"/>
                    </a:lnTo>
                    <a:lnTo>
                      <a:pt x="0" y="4"/>
                    </a:lnTo>
                    <a:lnTo>
                      <a:pt x="0" y="4"/>
                    </a:lnTo>
                    <a:lnTo>
                      <a:pt x="2" y="8"/>
                    </a:lnTo>
                    <a:lnTo>
                      <a:pt x="4" y="10"/>
                    </a:lnTo>
                    <a:lnTo>
                      <a:pt x="4" y="10"/>
                    </a:lnTo>
                    <a:lnTo>
                      <a:pt x="6" y="10"/>
                    </a:lnTo>
                    <a:lnTo>
                      <a:pt x="6" y="10"/>
                    </a:lnTo>
                    <a:lnTo>
                      <a:pt x="10" y="10"/>
                    </a:lnTo>
                    <a:lnTo>
                      <a:pt x="12" y="6"/>
                    </a:lnTo>
                    <a:lnTo>
                      <a:pt x="12" y="6"/>
                    </a:lnTo>
                    <a:lnTo>
                      <a:pt x="10" y="2"/>
                    </a:lnTo>
                    <a:lnTo>
                      <a:pt x="8" y="0"/>
                    </a:lnTo>
                    <a:lnTo>
                      <a:pt x="8"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6" name="Freeform 555"/>
              <p:cNvSpPr>
                <a:spLocks/>
              </p:cNvSpPr>
              <p:nvPr/>
            </p:nvSpPr>
            <p:spPr bwMode="auto">
              <a:xfrm>
                <a:off x="5743575" y="4479925"/>
                <a:ext cx="15875" cy="15875"/>
              </a:xfrm>
              <a:custGeom>
                <a:avLst/>
                <a:gdLst/>
                <a:ahLst/>
                <a:cxnLst>
                  <a:cxn ang="0">
                    <a:pos x="6" y="0"/>
                  </a:cxn>
                  <a:cxn ang="0">
                    <a:pos x="6" y="0"/>
                  </a:cxn>
                  <a:cxn ang="0">
                    <a:pos x="2" y="0"/>
                  </a:cxn>
                  <a:cxn ang="0">
                    <a:pos x="0" y="4"/>
                  </a:cxn>
                  <a:cxn ang="0">
                    <a:pos x="0" y="4"/>
                  </a:cxn>
                  <a:cxn ang="0">
                    <a:pos x="0" y="6"/>
                  </a:cxn>
                  <a:cxn ang="0">
                    <a:pos x="4" y="10"/>
                  </a:cxn>
                  <a:cxn ang="0">
                    <a:pos x="4" y="10"/>
                  </a:cxn>
                  <a:cxn ang="0">
                    <a:pos x="6" y="10"/>
                  </a:cxn>
                  <a:cxn ang="0">
                    <a:pos x="6" y="10"/>
                  </a:cxn>
                  <a:cxn ang="0">
                    <a:pos x="8" y="8"/>
                  </a:cxn>
                  <a:cxn ang="0">
                    <a:pos x="10" y="6"/>
                  </a:cxn>
                  <a:cxn ang="0">
                    <a:pos x="10" y="6"/>
                  </a:cxn>
                  <a:cxn ang="0">
                    <a:pos x="10" y="2"/>
                  </a:cxn>
                  <a:cxn ang="0">
                    <a:pos x="6" y="0"/>
                  </a:cxn>
                  <a:cxn ang="0">
                    <a:pos x="6" y="0"/>
                  </a:cxn>
                  <a:cxn ang="0">
                    <a:pos x="6" y="0"/>
                  </a:cxn>
                </a:cxnLst>
                <a:rect l="0" t="0" r="r" b="b"/>
                <a:pathLst>
                  <a:path w="10" h="10">
                    <a:moveTo>
                      <a:pt x="6" y="0"/>
                    </a:moveTo>
                    <a:lnTo>
                      <a:pt x="6" y="0"/>
                    </a:lnTo>
                    <a:lnTo>
                      <a:pt x="2" y="0"/>
                    </a:lnTo>
                    <a:lnTo>
                      <a:pt x="0" y="4"/>
                    </a:lnTo>
                    <a:lnTo>
                      <a:pt x="0" y="4"/>
                    </a:lnTo>
                    <a:lnTo>
                      <a:pt x="0" y="6"/>
                    </a:lnTo>
                    <a:lnTo>
                      <a:pt x="4" y="10"/>
                    </a:lnTo>
                    <a:lnTo>
                      <a:pt x="4" y="10"/>
                    </a:lnTo>
                    <a:lnTo>
                      <a:pt x="6" y="10"/>
                    </a:lnTo>
                    <a:lnTo>
                      <a:pt x="6" y="10"/>
                    </a:lnTo>
                    <a:lnTo>
                      <a:pt x="8" y="8"/>
                    </a:lnTo>
                    <a:lnTo>
                      <a:pt x="10" y="6"/>
                    </a:lnTo>
                    <a:lnTo>
                      <a:pt x="10" y="6"/>
                    </a:lnTo>
                    <a:lnTo>
                      <a:pt x="10" y="2"/>
                    </a:lnTo>
                    <a:lnTo>
                      <a:pt x="6" y="0"/>
                    </a:lnTo>
                    <a:lnTo>
                      <a:pt x="6" y="0"/>
                    </a:lnTo>
                    <a:lnTo>
                      <a:pt x="6"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7" name="Freeform 556"/>
              <p:cNvSpPr>
                <a:spLocks/>
              </p:cNvSpPr>
              <p:nvPr/>
            </p:nvSpPr>
            <p:spPr bwMode="auto">
              <a:xfrm>
                <a:off x="5743575" y="4479925"/>
                <a:ext cx="15875" cy="15875"/>
              </a:xfrm>
              <a:custGeom>
                <a:avLst/>
                <a:gdLst/>
                <a:ahLst/>
                <a:cxnLst>
                  <a:cxn ang="0">
                    <a:pos x="6" y="0"/>
                  </a:cxn>
                  <a:cxn ang="0">
                    <a:pos x="6" y="0"/>
                  </a:cxn>
                  <a:cxn ang="0">
                    <a:pos x="2" y="0"/>
                  </a:cxn>
                  <a:cxn ang="0">
                    <a:pos x="0" y="4"/>
                  </a:cxn>
                  <a:cxn ang="0">
                    <a:pos x="0" y="4"/>
                  </a:cxn>
                  <a:cxn ang="0">
                    <a:pos x="0" y="6"/>
                  </a:cxn>
                  <a:cxn ang="0">
                    <a:pos x="4" y="10"/>
                  </a:cxn>
                  <a:cxn ang="0">
                    <a:pos x="4" y="10"/>
                  </a:cxn>
                  <a:cxn ang="0">
                    <a:pos x="6" y="10"/>
                  </a:cxn>
                  <a:cxn ang="0">
                    <a:pos x="6" y="10"/>
                  </a:cxn>
                  <a:cxn ang="0">
                    <a:pos x="8" y="8"/>
                  </a:cxn>
                  <a:cxn ang="0">
                    <a:pos x="10" y="6"/>
                  </a:cxn>
                  <a:cxn ang="0">
                    <a:pos x="10" y="6"/>
                  </a:cxn>
                  <a:cxn ang="0">
                    <a:pos x="10" y="2"/>
                  </a:cxn>
                  <a:cxn ang="0">
                    <a:pos x="6" y="0"/>
                  </a:cxn>
                  <a:cxn ang="0">
                    <a:pos x="6" y="0"/>
                  </a:cxn>
                  <a:cxn ang="0">
                    <a:pos x="6" y="0"/>
                  </a:cxn>
                </a:cxnLst>
                <a:rect l="0" t="0" r="r" b="b"/>
                <a:pathLst>
                  <a:path w="10" h="10">
                    <a:moveTo>
                      <a:pt x="6" y="0"/>
                    </a:moveTo>
                    <a:lnTo>
                      <a:pt x="6" y="0"/>
                    </a:lnTo>
                    <a:lnTo>
                      <a:pt x="2" y="0"/>
                    </a:lnTo>
                    <a:lnTo>
                      <a:pt x="0" y="4"/>
                    </a:lnTo>
                    <a:lnTo>
                      <a:pt x="0" y="4"/>
                    </a:lnTo>
                    <a:lnTo>
                      <a:pt x="0" y="6"/>
                    </a:lnTo>
                    <a:lnTo>
                      <a:pt x="4" y="10"/>
                    </a:lnTo>
                    <a:lnTo>
                      <a:pt x="4" y="10"/>
                    </a:lnTo>
                    <a:lnTo>
                      <a:pt x="6" y="10"/>
                    </a:lnTo>
                    <a:lnTo>
                      <a:pt x="6" y="10"/>
                    </a:lnTo>
                    <a:lnTo>
                      <a:pt x="8" y="8"/>
                    </a:lnTo>
                    <a:lnTo>
                      <a:pt x="10" y="6"/>
                    </a:lnTo>
                    <a:lnTo>
                      <a:pt x="10" y="6"/>
                    </a:lnTo>
                    <a:lnTo>
                      <a:pt x="10" y="2"/>
                    </a:lnTo>
                    <a:lnTo>
                      <a:pt x="6" y="0"/>
                    </a:lnTo>
                    <a:lnTo>
                      <a:pt x="6" y="0"/>
                    </a:lnTo>
                    <a:lnTo>
                      <a:pt x="6"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8" name="Freeform 557"/>
              <p:cNvSpPr>
                <a:spLocks/>
              </p:cNvSpPr>
              <p:nvPr/>
            </p:nvSpPr>
            <p:spPr bwMode="auto">
              <a:xfrm>
                <a:off x="5708650" y="4505325"/>
                <a:ext cx="12700" cy="12700"/>
              </a:xfrm>
              <a:custGeom>
                <a:avLst/>
                <a:gdLst/>
                <a:ahLst/>
                <a:cxnLst>
                  <a:cxn ang="0">
                    <a:pos x="4" y="0"/>
                  </a:cxn>
                  <a:cxn ang="0">
                    <a:pos x="4" y="0"/>
                  </a:cxn>
                  <a:cxn ang="0">
                    <a:pos x="2" y="0"/>
                  </a:cxn>
                  <a:cxn ang="0">
                    <a:pos x="0" y="4"/>
                  </a:cxn>
                  <a:cxn ang="0">
                    <a:pos x="0" y="4"/>
                  </a:cxn>
                  <a:cxn ang="0">
                    <a:pos x="0" y="6"/>
                  </a:cxn>
                  <a:cxn ang="0">
                    <a:pos x="4" y="8"/>
                  </a:cxn>
                  <a:cxn ang="0">
                    <a:pos x="4" y="8"/>
                  </a:cxn>
                  <a:cxn ang="0">
                    <a:pos x="4" y="8"/>
                  </a:cxn>
                  <a:cxn ang="0">
                    <a:pos x="4" y="8"/>
                  </a:cxn>
                  <a:cxn ang="0">
                    <a:pos x="8" y="8"/>
                  </a:cxn>
                  <a:cxn ang="0">
                    <a:pos x="8" y="6"/>
                  </a:cxn>
                  <a:cxn ang="0">
                    <a:pos x="8" y="6"/>
                  </a:cxn>
                  <a:cxn ang="0">
                    <a:pos x="8" y="2"/>
                  </a:cxn>
                  <a:cxn ang="0">
                    <a:pos x="6" y="0"/>
                  </a:cxn>
                  <a:cxn ang="0">
                    <a:pos x="6" y="0"/>
                  </a:cxn>
                  <a:cxn ang="0">
                    <a:pos x="4" y="0"/>
                  </a:cxn>
                </a:cxnLst>
                <a:rect l="0" t="0" r="r" b="b"/>
                <a:pathLst>
                  <a:path w="8" h="8">
                    <a:moveTo>
                      <a:pt x="4" y="0"/>
                    </a:moveTo>
                    <a:lnTo>
                      <a:pt x="4" y="0"/>
                    </a:lnTo>
                    <a:lnTo>
                      <a:pt x="2" y="0"/>
                    </a:lnTo>
                    <a:lnTo>
                      <a:pt x="0" y="4"/>
                    </a:lnTo>
                    <a:lnTo>
                      <a:pt x="0" y="4"/>
                    </a:lnTo>
                    <a:lnTo>
                      <a:pt x="0" y="6"/>
                    </a:lnTo>
                    <a:lnTo>
                      <a:pt x="4" y="8"/>
                    </a:lnTo>
                    <a:lnTo>
                      <a:pt x="4" y="8"/>
                    </a:lnTo>
                    <a:lnTo>
                      <a:pt x="4" y="8"/>
                    </a:lnTo>
                    <a:lnTo>
                      <a:pt x="4" y="8"/>
                    </a:lnTo>
                    <a:lnTo>
                      <a:pt x="8" y="8"/>
                    </a:lnTo>
                    <a:lnTo>
                      <a:pt x="8" y="6"/>
                    </a:lnTo>
                    <a:lnTo>
                      <a:pt x="8" y="6"/>
                    </a:lnTo>
                    <a:lnTo>
                      <a:pt x="8" y="2"/>
                    </a:lnTo>
                    <a:lnTo>
                      <a:pt x="6" y="0"/>
                    </a:lnTo>
                    <a:lnTo>
                      <a:pt x="6"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59" name="Freeform 558"/>
              <p:cNvSpPr>
                <a:spLocks/>
              </p:cNvSpPr>
              <p:nvPr/>
            </p:nvSpPr>
            <p:spPr bwMode="auto">
              <a:xfrm>
                <a:off x="5708650" y="4505325"/>
                <a:ext cx="12700" cy="12700"/>
              </a:xfrm>
              <a:custGeom>
                <a:avLst/>
                <a:gdLst/>
                <a:ahLst/>
                <a:cxnLst>
                  <a:cxn ang="0">
                    <a:pos x="4" y="0"/>
                  </a:cxn>
                  <a:cxn ang="0">
                    <a:pos x="4" y="0"/>
                  </a:cxn>
                  <a:cxn ang="0">
                    <a:pos x="2" y="0"/>
                  </a:cxn>
                  <a:cxn ang="0">
                    <a:pos x="0" y="4"/>
                  </a:cxn>
                  <a:cxn ang="0">
                    <a:pos x="0" y="4"/>
                  </a:cxn>
                  <a:cxn ang="0">
                    <a:pos x="0" y="6"/>
                  </a:cxn>
                  <a:cxn ang="0">
                    <a:pos x="4" y="8"/>
                  </a:cxn>
                  <a:cxn ang="0">
                    <a:pos x="4" y="8"/>
                  </a:cxn>
                  <a:cxn ang="0">
                    <a:pos x="4" y="8"/>
                  </a:cxn>
                  <a:cxn ang="0">
                    <a:pos x="4" y="8"/>
                  </a:cxn>
                  <a:cxn ang="0">
                    <a:pos x="8" y="8"/>
                  </a:cxn>
                  <a:cxn ang="0">
                    <a:pos x="8" y="6"/>
                  </a:cxn>
                  <a:cxn ang="0">
                    <a:pos x="8" y="6"/>
                  </a:cxn>
                  <a:cxn ang="0">
                    <a:pos x="8" y="2"/>
                  </a:cxn>
                  <a:cxn ang="0">
                    <a:pos x="6" y="0"/>
                  </a:cxn>
                  <a:cxn ang="0">
                    <a:pos x="6" y="0"/>
                  </a:cxn>
                  <a:cxn ang="0">
                    <a:pos x="4" y="0"/>
                  </a:cxn>
                </a:cxnLst>
                <a:rect l="0" t="0" r="r" b="b"/>
                <a:pathLst>
                  <a:path w="8" h="8">
                    <a:moveTo>
                      <a:pt x="4" y="0"/>
                    </a:moveTo>
                    <a:lnTo>
                      <a:pt x="4" y="0"/>
                    </a:lnTo>
                    <a:lnTo>
                      <a:pt x="2" y="0"/>
                    </a:lnTo>
                    <a:lnTo>
                      <a:pt x="0" y="4"/>
                    </a:lnTo>
                    <a:lnTo>
                      <a:pt x="0" y="4"/>
                    </a:lnTo>
                    <a:lnTo>
                      <a:pt x="0" y="6"/>
                    </a:lnTo>
                    <a:lnTo>
                      <a:pt x="4" y="8"/>
                    </a:lnTo>
                    <a:lnTo>
                      <a:pt x="4" y="8"/>
                    </a:lnTo>
                    <a:lnTo>
                      <a:pt x="4" y="8"/>
                    </a:lnTo>
                    <a:lnTo>
                      <a:pt x="4" y="8"/>
                    </a:lnTo>
                    <a:lnTo>
                      <a:pt x="8" y="8"/>
                    </a:lnTo>
                    <a:lnTo>
                      <a:pt x="8" y="6"/>
                    </a:lnTo>
                    <a:lnTo>
                      <a:pt x="8" y="6"/>
                    </a:lnTo>
                    <a:lnTo>
                      <a:pt x="8" y="2"/>
                    </a:lnTo>
                    <a:lnTo>
                      <a:pt x="6" y="0"/>
                    </a:lnTo>
                    <a:lnTo>
                      <a:pt x="6"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0" name="Freeform 559"/>
              <p:cNvSpPr>
                <a:spLocks/>
              </p:cNvSpPr>
              <p:nvPr/>
            </p:nvSpPr>
            <p:spPr bwMode="auto">
              <a:xfrm>
                <a:off x="5680075" y="4537075"/>
                <a:ext cx="9525" cy="12700"/>
              </a:xfrm>
              <a:custGeom>
                <a:avLst/>
                <a:gdLst/>
                <a:ahLst/>
                <a:cxnLst>
                  <a:cxn ang="0">
                    <a:pos x="4" y="0"/>
                  </a:cxn>
                  <a:cxn ang="0">
                    <a:pos x="4" y="0"/>
                  </a:cxn>
                  <a:cxn ang="0">
                    <a:pos x="0" y="0"/>
                  </a:cxn>
                  <a:cxn ang="0">
                    <a:pos x="0" y="2"/>
                  </a:cxn>
                  <a:cxn ang="0">
                    <a:pos x="0" y="2"/>
                  </a:cxn>
                  <a:cxn ang="0">
                    <a:pos x="0" y="6"/>
                  </a:cxn>
                  <a:cxn ang="0">
                    <a:pos x="2" y="8"/>
                  </a:cxn>
                  <a:cxn ang="0">
                    <a:pos x="2" y="8"/>
                  </a:cxn>
                  <a:cxn ang="0">
                    <a:pos x="4" y="8"/>
                  </a:cxn>
                  <a:cxn ang="0">
                    <a:pos x="4" y="8"/>
                  </a:cxn>
                  <a:cxn ang="0">
                    <a:pos x="6" y="6"/>
                  </a:cxn>
                  <a:cxn ang="0">
                    <a:pos x="6" y="4"/>
                  </a:cxn>
                  <a:cxn ang="0">
                    <a:pos x="6" y="4"/>
                  </a:cxn>
                  <a:cxn ang="0">
                    <a:pos x="6" y="2"/>
                  </a:cxn>
                  <a:cxn ang="0">
                    <a:pos x="4" y="0"/>
                  </a:cxn>
                  <a:cxn ang="0">
                    <a:pos x="4" y="0"/>
                  </a:cxn>
                  <a:cxn ang="0">
                    <a:pos x="4" y="0"/>
                  </a:cxn>
                </a:cxnLst>
                <a:rect l="0" t="0" r="r" b="b"/>
                <a:pathLst>
                  <a:path w="6" h="8">
                    <a:moveTo>
                      <a:pt x="4" y="0"/>
                    </a:moveTo>
                    <a:lnTo>
                      <a:pt x="4" y="0"/>
                    </a:lnTo>
                    <a:lnTo>
                      <a:pt x="0" y="0"/>
                    </a:lnTo>
                    <a:lnTo>
                      <a:pt x="0" y="2"/>
                    </a:lnTo>
                    <a:lnTo>
                      <a:pt x="0" y="2"/>
                    </a:lnTo>
                    <a:lnTo>
                      <a:pt x="0" y="6"/>
                    </a:lnTo>
                    <a:lnTo>
                      <a:pt x="2" y="8"/>
                    </a:lnTo>
                    <a:lnTo>
                      <a:pt x="2" y="8"/>
                    </a:lnTo>
                    <a:lnTo>
                      <a:pt x="4" y="8"/>
                    </a:lnTo>
                    <a:lnTo>
                      <a:pt x="4" y="8"/>
                    </a:lnTo>
                    <a:lnTo>
                      <a:pt x="6" y="6"/>
                    </a:lnTo>
                    <a:lnTo>
                      <a:pt x="6" y="4"/>
                    </a:lnTo>
                    <a:lnTo>
                      <a:pt x="6" y="4"/>
                    </a:lnTo>
                    <a:lnTo>
                      <a:pt x="6" y="2"/>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1" name="Freeform 560"/>
              <p:cNvSpPr>
                <a:spLocks/>
              </p:cNvSpPr>
              <p:nvPr/>
            </p:nvSpPr>
            <p:spPr bwMode="auto">
              <a:xfrm>
                <a:off x="5680075" y="4537075"/>
                <a:ext cx="9525" cy="12700"/>
              </a:xfrm>
              <a:custGeom>
                <a:avLst/>
                <a:gdLst/>
                <a:ahLst/>
                <a:cxnLst>
                  <a:cxn ang="0">
                    <a:pos x="4" y="0"/>
                  </a:cxn>
                  <a:cxn ang="0">
                    <a:pos x="4" y="0"/>
                  </a:cxn>
                  <a:cxn ang="0">
                    <a:pos x="0" y="0"/>
                  </a:cxn>
                  <a:cxn ang="0">
                    <a:pos x="0" y="2"/>
                  </a:cxn>
                  <a:cxn ang="0">
                    <a:pos x="0" y="2"/>
                  </a:cxn>
                  <a:cxn ang="0">
                    <a:pos x="0" y="6"/>
                  </a:cxn>
                  <a:cxn ang="0">
                    <a:pos x="2" y="8"/>
                  </a:cxn>
                  <a:cxn ang="0">
                    <a:pos x="2" y="8"/>
                  </a:cxn>
                  <a:cxn ang="0">
                    <a:pos x="4" y="8"/>
                  </a:cxn>
                  <a:cxn ang="0">
                    <a:pos x="4" y="8"/>
                  </a:cxn>
                  <a:cxn ang="0">
                    <a:pos x="6" y="6"/>
                  </a:cxn>
                  <a:cxn ang="0">
                    <a:pos x="6" y="4"/>
                  </a:cxn>
                  <a:cxn ang="0">
                    <a:pos x="6" y="4"/>
                  </a:cxn>
                  <a:cxn ang="0">
                    <a:pos x="6" y="2"/>
                  </a:cxn>
                  <a:cxn ang="0">
                    <a:pos x="4" y="0"/>
                  </a:cxn>
                  <a:cxn ang="0">
                    <a:pos x="4" y="0"/>
                  </a:cxn>
                  <a:cxn ang="0">
                    <a:pos x="4" y="0"/>
                  </a:cxn>
                </a:cxnLst>
                <a:rect l="0" t="0" r="r" b="b"/>
                <a:pathLst>
                  <a:path w="6" h="8">
                    <a:moveTo>
                      <a:pt x="4" y="0"/>
                    </a:moveTo>
                    <a:lnTo>
                      <a:pt x="4" y="0"/>
                    </a:lnTo>
                    <a:lnTo>
                      <a:pt x="0" y="0"/>
                    </a:lnTo>
                    <a:lnTo>
                      <a:pt x="0" y="2"/>
                    </a:lnTo>
                    <a:lnTo>
                      <a:pt x="0" y="2"/>
                    </a:lnTo>
                    <a:lnTo>
                      <a:pt x="0" y="6"/>
                    </a:lnTo>
                    <a:lnTo>
                      <a:pt x="2" y="8"/>
                    </a:lnTo>
                    <a:lnTo>
                      <a:pt x="2" y="8"/>
                    </a:lnTo>
                    <a:lnTo>
                      <a:pt x="4" y="8"/>
                    </a:lnTo>
                    <a:lnTo>
                      <a:pt x="4" y="8"/>
                    </a:lnTo>
                    <a:lnTo>
                      <a:pt x="6" y="6"/>
                    </a:lnTo>
                    <a:lnTo>
                      <a:pt x="6" y="4"/>
                    </a:lnTo>
                    <a:lnTo>
                      <a:pt x="6" y="4"/>
                    </a:lnTo>
                    <a:lnTo>
                      <a:pt x="6" y="2"/>
                    </a:lnTo>
                    <a:lnTo>
                      <a:pt x="4" y="0"/>
                    </a:lnTo>
                    <a:lnTo>
                      <a:pt x="4"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2" name="Freeform 561"/>
              <p:cNvSpPr>
                <a:spLocks/>
              </p:cNvSpPr>
              <p:nvPr/>
            </p:nvSpPr>
            <p:spPr bwMode="auto">
              <a:xfrm>
                <a:off x="5654675" y="4572000"/>
                <a:ext cx="9525" cy="12700"/>
              </a:xfrm>
              <a:custGeom>
                <a:avLst/>
                <a:gdLst/>
                <a:ahLst/>
                <a:cxnLst>
                  <a:cxn ang="0">
                    <a:pos x="4" y="0"/>
                  </a:cxn>
                  <a:cxn ang="0">
                    <a:pos x="4" y="0"/>
                  </a:cxn>
                  <a:cxn ang="0">
                    <a:pos x="2" y="2"/>
                  </a:cxn>
                  <a:cxn ang="0">
                    <a:pos x="0" y="4"/>
                  </a:cxn>
                  <a:cxn ang="0">
                    <a:pos x="0" y="4"/>
                  </a:cxn>
                  <a:cxn ang="0">
                    <a:pos x="0" y="6"/>
                  </a:cxn>
                  <a:cxn ang="0">
                    <a:pos x="2" y="8"/>
                  </a:cxn>
                  <a:cxn ang="0">
                    <a:pos x="2" y="8"/>
                  </a:cxn>
                  <a:cxn ang="0">
                    <a:pos x="4" y="8"/>
                  </a:cxn>
                  <a:cxn ang="0">
                    <a:pos x="4" y="8"/>
                  </a:cxn>
                  <a:cxn ang="0">
                    <a:pos x="6" y="8"/>
                  </a:cxn>
                  <a:cxn ang="0">
                    <a:pos x="6" y="6"/>
                  </a:cxn>
                  <a:cxn ang="0">
                    <a:pos x="6" y="6"/>
                  </a:cxn>
                  <a:cxn ang="0">
                    <a:pos x="6" y="2"/>
                  </a:cxn>
                  <a:cxn ang="0">
                    <a:pos x="4" y="0"/>
                  </a:cxn>
                  <a:cxn ang="0">
                    <a:pos x="4" y="0"/>
                  </a:cxn>
                  <a:cxn ang="0">
                    <a:pos x="4" y="0"/>
                  </a:cxn>
                </a:cxnLst>
                <a:rect l="0" t="0" r="r" b="b"/>
                <a:pathLst>
                  <a:path w="6" h="8">
                    <a:moveTo>
                      <a:pt x="4" y="0"/>
                    </a:moveTo>
                    <a:lnTo>
                      <a:pt x="4" y="0"/>
                    </a:lnTo>
                    <a:lnTo>
                      <a:pt x="2" y="2"/>
                    </a:lnTo>
                    <a:lnTo>
                      <a:pt x="0" y="4"/>
                    </a:lnTo>
                    <a:lnTo>
                      <a:pt x="0" y="4"/>
                    </a:lnTo>
                    <a:lnTo>
                      <a:pt x="0" y="6"/>
                    </a:lnTo>
                    <a:lnTo>
                      <a:pt x="2" y="8"/>
                    </a:lnTo>
                    <a:lnTo>
                      <a:pt x="2" y="8"/>
                    </a:lnTo>
                    <a:lnTo>
                      <a:pt x="4" y="8"/>
                    </a:lnTo>
                    <a:lnTo>
                      <a:pt x="4" y="8"/>
                    </a:lnTo>
                    <a:lnTo>
                      <a:pt x="6" y="8"/>
                    </a:lnTo>
                    <a:lnTo>
                      <a:pt x="6" y="6"/>
                    </a:lnTo>
                    <a:lnTo>
                      <a:pt x="6" y="6"/>
                    </a:lnTo>
                    <a:lnTo>
                      <a:pt x="6" y="2"/>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3" name="Freeform 562"/>
              <p:cNvSpPr>
                <a:spLocks/>
              </p:cNvSpPr>
              <p:nvPr/>
            </p:nvSpPr>
            <p:spPr bwMode="auto">
              <a:xfrm>
                <a:off x="5654675" y="4572000"/>
                <a:ext cx="9525" cy="12700"/>
              </a:xfrm>
              <a:custGeom>
                <a:avLst/>
                <a:gdLst/>
                <a:ahLst/>
                <a:cxnLst>
                  <a:cxn ang="0">
                    <a:pos x="4" y="0"/>
                  </a:cxn>
                  <a:cxn ang="0">
                    <a:pos x="4" y="0"/>
                  </a:cxn>
                  <a:cxn ang="0">
                    <a:pos x="2" y="2"/>
                  </a:cxn>
                  <a:cxn ang="0">
                    <a:pos x="0" y="4"/>
                  </a:cxn>
                  <a:cxn ang="0">
                    <a:pos x="0" y="4"/>
                  </a:cxn>
                  <a:cxn ang="0">
                    <a:pos x="0" y="6"/>
                  </a:cxn>
                  <a:cxn ang="0">
                    <a:pos x="2" y="8"/>
                  </a:cxn>
                  <a:cxn ang="0">
                    <a:pos x="2" y="8"/>
                  </a:cxn>
                  <a:cxn ang="0">
                    <a:pos x="4" y="8"/>
                  </a:cxn>
                  <a:cxn ang="0">
                    <a:pos x="4" y="8"/>
                  </a:cxn>
                  <a:cxn ang="0">
                    <a:pos x="6" y="8"/>
                  </a:cxn>
                  <a:cxn ang="0">
                    <a:pos x="6" y="6"/>
                  </a:cxn>
                  <a:cxn ang="0">
                    <a:pos x="6" y="6"/>
                  </a:cxn>
                  <a:cxn ang="0">
                    <a:pos x="6" y="2"/>
                  </a:cxn>
                  <a:cxn ang="0">
                    <a:pos x="4" y="0"/>
                  </a:cxn>
                  <a:cxn ang="0">
                    <a:pos x="4" y="0"/>
                  </a:cxn>
                  <a:cxn ang="0">
                    <a:pos x="4" y="0"/>
                  </a:cxn>
                </a:cxnLst>
                <a:rect l="0" t="0" r="r" b="b"/>
                <a:pathLst>
                  <a:path w="6" h="8">
                    <a:moveTo>
                      <a:pt x="4" y="0"/>
                    </a:moveTo>
                    <a:lnTo>
                      <a:pt x="4" y="0"/>
                    </a:lnTo>
                    <a:lnTo>
                      <a:pt x="2" y="2"/>
                    </a:lnTo>
                    <a:lnTo>
                      <a:pt x="0" y="4"/>
                    </a:lnTo>
                    <a:lnTo>
                      <a:pt x="0" y="4"/>
                    </a:lnTo>
                    <a:lnTo>
                      <a:pt x="0" y="6"/>
                    </a:lnTo>
                    <a:lnTo>
                      <a:pt x="2" y="8"/>
                    </a:lnTo>
                    <a:lnTo>
                      <a:pt x="2" y="8"/>
                    </a:lnTo>
                    <a:lnTo>
                      <a:pt x="4" y="8"/>
                    </a:lnTo>
                    <a:lnTo>
                      <a:pt x="4" y="8"/>
                    </a:lnTo>
                    <a:lnTo>
                      <a:pt x="6" y="8"/>
                    </a:lnTo>
                    <a:lnTo>
                      <a:pt x="6" y="6"/>
                    </a:lnTo>
                    <a:lnTo>
                      <a:pt x="6" y="6"/>
                    </a:lnTo>
                    <a:lnTo>
                      <a:pt x="6" y="2"/>
                    </a:lnTo>
                    <a:lnTo>
                      <a:pt x="4" y="0"/>
                    </a:lnTo>
                    <a:lnTo>
                      <a:pt x="4"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4" name="Freeform 563"/>
              <p:cNvSpPr>
                <a:spLocks/>
              </p:cNvSpPr>
              <p:nvPr/>
            </p:nvSpPr>
            <p:spPr bwMode="auto">
              <a:xfrm>
                <a:off x="5635625" y="4613275"/>
                <a:ext cx="9525" cy="9525"/>
              </a:xfrm>
              <a:custGeom>
                <a:avLst/>
                <a:gdLst/>
                <a:ahLst/>
                <a:cxnLst>
                  <a:cxn ang="0">
                    <a:pos x="4" y="0"/>
                  </a:cxn>
                  <a:cxn ang="0">
                    <a:pos x="4" y="0"/>
                  </a:cxn>
                  <a:cxn ang="0">
                    <a:pos x="2" y="0"/>
                  </a:cxn>
                  <a:cxn ang="0">
                    <a:pos x="0" y="2"/>
                  </a:cxn>
                  <a:cxn ang="0">
                    <a:pos x="0" y="2"/>
                  </a:cxn>
                  <a:cxn ang="0">
                    <a:pos x="2" y="4"/>
                  </a:cxn>
                  <a:cxn ang="0">
                    <a:pos x="2" y="6"/>
                  </a:cxn>
                  <a:cxn ang="0">
                    <a:pos x="2" y="6"/>
                  </a:cxn>
                  <a:cxn ang="0">
                    <a:pos x="4" y="6"/>
                  </a:cxn>
                  <a:cxn ang="0">
                    <a:pos x="4" y="6"/>
                  </a:cxn>
                  <a:cxn ang="0">
                    <a:pos x="6" y="6"/>
                  </a:cxn>
                  <a:cxn ang="0">
                    <a:pos x="6" y="4"/>
                  </a:cxn>
                  <a:cxn ang="0">
                    <a:pos x="6" y="4"/>
                  </a:cxn>
                  <a:cxn ang="0">
                    <a:pos x="6" y="2"/>
                  </a:cxn>
                  <a:cxn ang="0">
                    <a:pos x="4" y="0"/>
                  </a:cxn>
                  <a:cxn ang="0">
                    <a:pos x="4" y="0"/>
                  </a:cxn>
                  <a:cxn ang="0">
                    <a:pos x="4" y="0"/>
                  </a:cxn>
                </a:cxnLst>
                <a:rect l="0" t="0" r="r" b="b"/>
                <a:pathLst>
                  <a:path w="6" h="6">
                    <a:moveTo>
                      <a:pt x="4" y="0"/>
                    </a:moveTo>
                    <a:lnTo>
                      <a:pt x="4" y="0"/>
                    </a:lnTo>
                    <a:lnTo>
                      <a:pt x="2" y="0"/>
                    </a:lnTo>
                    <a:lnTo>
                      <a:pt x="0" y="2"/>
                    </a:lnTo>
                    <a:lnTo>
                      <a:pt x="0" y="2"/>
                    </a:lnTo>
                    <a:lnTo>
                      <a:pt x="2" y="4"/>
                    </a:lnTo>
                    <a:lnTo>
                      <a:pt x="2" y="6"/>
                    </a:lnTo>
                    <a:lnTo>
                      <a:pt x="2" y="6"/>
                    </a:lnTo>
                    <a:lnTo>
                      <a:pt x="4" y="6"/>
                    </a:lnTo>
                    <a:lnTo>
                      <a:pt x="4" y="6"/>
                    </a:lnTo>
                    <a:lnTo>
                      <a:pt x="6" y="6"/>
                    </a:lnTo>
                    <a:lnTo>
                      <a:pt x="6" y="4"/>
                    </a:lnTo>
                    <a:lnTo>
                      <a:pt x="6" y="4"/>
                    </a:lnTo>
                    <a:lnTo>
                      <a:pt x="6" y="2"/>
                    </a:lnTo>
                    <a:lnTo>
                      <a:pt x="4" y="0"/>
                    </a:lnTo>
                    <a:lnTo>
                      <a:pt x="4" y="0"/>
                    </a:lnTo>
                    <a:lnTo>
                      <a:pt x="4"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5" name="Freeform 564"/>
              <p:cNvSpPr>
                <a:spLocks/>
              </p:cNvSpPr>
              <p:nvPr/>
            </p:nvSpPr>
            <p:spPr bwMode="auto">
              <a:xfrm>
                <a:off x="5635625" y="4613275"/>
                <a:ext cx="9525" cy="9525"/>
              </a:xfrm>
              <a:custGeom>
                <a:avLst/>
                <a:gdLst/>
                <a:ahLst/>
                <a:cxnLst>
                  <a:cxn ang="0">
                    <a:pos x="4" y="0"/>
                  </a:cxn>
                  <a:cxn ang="0">
                    <a:pos x="4" y="0"/>
                  </a:cxn>
                  <a:cxn ang="0">
                    <a:pos x="2" y="0"/>
                  </a:cxn>
                  <a:cxn ang="0">
                    <a:pos x="0" y="2"/>
                  </a:cxn>
                  <a:cxn ang="0">
                    <a:pos x="0" y="2"/>
                  </a:cxn>
                  <a:cxn ang="0">
                    <a:pos x="2" y="4"/>
                  </a:cxn>
                  <a:cxn ang="0">
                    <a:pos x="2" y="6"/>
                  </a:cxn>
                  <a:cxn ang="0">
                    <a:pos x="2" y="6"/>
                  </a:cxn>
                  <a:cxn ang="0">
                    <a:pos x="4" y="6"/>
                  </a:cxn>
                  <a:cxn ang="0">
                    <a:pos x="4" y="6"/>
                  </a:cxn>
                  <a:cxn ang="0">
                    <a:pos x="6" y="6"/>
                  </a:cxn>
                  <a:cxn ang="0">
                    <a:pos x="6" y="4"/>
                  </a:cxn>
                  <a:cxn ang="0">
                    <a:pos x="6" y="4"/>
                  </a:cxn>
                  <a:cxn ang="0">
                    <a:pos x="6" y="2"/>
                  </a:cxn>
                  <a:cxn ang="0">
                    <a:pos x="4" y="0"/>
                  </a:cxn>
                  <a:cxn ang="0">
                    <a:pos x="4" y="0"/>
                  </a:cxn>
                  <a:cxn ang="0">
                    <a:pos x="4" y="0"/>
                  </a:cxn>
                </a:cxnLst>
                <a:rect l="0" t="0" r="r" b="b"/>
                <a:pathLst>
                  <a:path w="6" h="6">
                    <a:moveTo>
                      <a:pt x="4" y="0"/>
                    </a:moveTo>
                    <a:lnTo>
                      <a:pt x="4" y="0"/>
                    </a:lnTo>
                    <a:lnTo>
                      <a:pt x="2" y="0"/>
                    </a:lnTo>
                    <a:lnTo>
                      <a:pt x="0" y="2"/>
                    </a:lnTo>
                    <a:lnTo>
                      <a:pt x="0" y="2"/>
                    </a:lnTo>
                    <a:lnTo>
                      <a:pt x="2" y="4"/>
                    </a:lnTo>
                    <a:lnTo>
                      <a:pt x="2" y="6"/>
                    </a:lnTo>
                    <a:lnTo>
                      <a:pt x="2" y="6"/>
                    </a:lnTo>
                    <a:lnTo>
                      <a:pt x="4" y="6"/>
                    </a:lnTo>
                    <a:lnTo>
                      <a:pt x="4" y="6"/>
                    </a:lnTo>
                    <a:lnTo>
                      <a:pt x="6" y="6"/>
                    </a:lnTo>
                    <a:lnTo>
                      <a:pt x="6" y="4"/>
                    </a:lnTo>
                    <a:lnTo>
                      <a:pt x="6" y="4"/>
                    </a:lnTo>
                    <a:lnTo>
                      <a:pt x="6" y="2"/>
                    </a:lnTo>
                    <a:lnTo>
                      <a:pt x="4" y="0"/>
                    </a:lnTo>
                    <a:lnTo>
                      <a:pt x="4" y="0"/>
                    </a:lnTo>
                    <a:lnTo>
                      <a:pt x="4"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6" name="Freeform 565"/>
              <p:cNvSpPr>
                <a:spLocks/>
              </p:cNvSpPr>
              <p:nvPr/>
            </p:nvSpPr>
            <p:spPr bwMode="auto">
              <a:xfrm>
                <a:off x="5626100" y="4654550"/>
                <a:ext cx="9525" cy="9525"/>
              </a:xfrm>
              <a:custGeom>
                <a:avLst/>
                <a:gdLst/>
                <a:ahLst/>
                <a:cxnLst>
                  <a:cxn ang="0">
                    <a:pos x="2" y="0"/>
                  </a:cxn>
                  <a:cxn ang="0">
                    <a:pos x="2" y="0"/>
                  </a:cxn>
                  <a:cxn ang="0">
                    <a:pos x="0" y="2"/>
                  </a:cxn>
                  <a:cxn ang="0">
                    <a:pos x="0" y="4"/>
                  </a:cxn>
                  <a:cxn ang="0">
                    <a:pos x="0" y="4"/>
                  </a:cxn>
                  <a:cxn ang="0">
                    <a:pos x="0" y="6"/>
                  </a:cxn>
                  <a:cxn ang="0">
                    <a:pos x="2" y="6"/>
                  </a:cxn>
                  <a:cxn ang="0">
                    <a:pos x="2" y="6"/>
                  </a:cxn>
                  <a:cxn ang="0">
                    <a:pos x="2" y="6"/>
                  </a:cxn>
                  <a:cxn ang="0">
                    <a:pos x="2" y="6"/>
                  </a:cxn>
                  <a:cxn ang="0">
                    <a:pos x="4" y="6"/>
                  </a:cxn>
                  <a:cxn ang="0">
                    <a:pos x="6" y="4"/>
                  </a:cxn>
                  <a:cxn ang="0">
                    <a:pos x="6" y="4"/>
                  </a:cxn>
                  <a:cxn ang="0">
                    <a:pos x="6" y="2"/>
                  </a:cxn>
                  <a:cxn ang="0">
                    <a:pos x="4" y="2"/>
                  </a:cxn>
                  <a:cxn ang="0">
                    <a:pos x="4" y="2"/>
                  </a:cxn>
                  <a:cxn ang="0">
                    <a:pos x="2" y="0"/>
                  </a:cxn>
                </a:cxnLst>
                <a:rect l="0" t="0" r="r" b="b"/>
                <a:pathLst>
                  <a:path w="6" h="6">
                    <a:moveTo>
                      <a:pt x="2" y="0"/>
                    </a:moveTo>
                    <a:lnTo>
                      <a:pt x="2" y="0"/>
                    </a:lnTo>
                    <a:lnTo>
                      <a:pt x="0" y="2"/>
                    </a:lnTo>
                    <a:lnTo>
                      <a:pt x="0" y="4"/>
                    </a:lnTo>
                    <a:lnTo>
                      <a:pt x="0" y="4"/>
                    </a:lnTo>
                    <a:lnTo>
                      <a:pt x="0" y="6"/>
                    </a:lnTo>
                    <a:lnTo>
                      <a:pt x="2" y="6"/>
                    </a:lnTo>
                    <a:lnTo>
                      <a:pt x="2" y="6"/>
                    </a:lnTo>
                    <a:lnTo>
                      <a:pt x="2" y="6"/>
                    </a:lnTo>
                    <a:lnTo>
                      <a:pt x="2" y="6"/>
                    </a:lnTo>
                    <a:lnTo>
                      <a:pt x="4" y="6"/>
                    </a:lnTo>
                    <a:lnTo>
                      <a:pt x="6" y="4"/>
                    </a:lnTo>
                    <a:lnTo>
                      <a:pt x="6" y="4"/>
                    </a:lnTo>
                    <a:lnTo>
                      <a:pt x="6" y="2"/>
                    </a:lnTo>
                    <a:lnTo>
                      <a:pt x="4" y="2"/>
                    </a:lnTo>
                    <a:lnTo>
                      <a:pt x="4" y="2"/>
                    </a:lnTo>
                    <a:lnTo>
                      <a:pt x="2" y="0"/>
                    </a:lnTo>
                    <a:close/>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sp>
            <p:nvSpPr>
              <p:cNvPr id="167" name="Freeform 566"/>
              <p:cNvSpPr>
                <a:spLocks/>
              </p:cNvSpPr>
              <p:nvPr/>
            </p:nvSpPr>
            <p:spPr bwMode="auto">
              <a:xfrm>
                <a:off x="5626100" y="4654550"/>
                <a:ext cx="9525" cy="9525"/>
              </a:xfrm>
              <a:custGeom>
                <a:avLst/>
                <a:gdLst/>
                <a:ahLst/>
                <a:cxnLst>
                  <a:cxn ang="0">
                    <a:pos x="2" y="0"/>
                  </a:cxn>
                  <a:cxn ang="0">
                    <a:pos x="2" y="0"/>
                  </a:cxn>
                  <a:cxn ang="0">
                    <a:pos x="0" y="2"/>
                  </a:cxn>
                  <a:cxn ang="0">
                    <a:pos x="0" y="4"/>
                  </a:cxn>
                  <a:cxn ang="0">
                    <a:pos x="0" y="4"/>
                  </a:cxn>
                  <a:cxn ang="0">
                    <a:pos x="0" y="6"/>
                  </a:cxn>
                  <a:cxn ang="0">
                    <a:pos x="2" y="6"/>
                  </a:cxn>
                  <a:cxn ang="0">
                    <a:pos x="2" y="6"/>
                  </a:cxn>
                  <a:cxn ang="0">
                    <a:pos x="2" y="6"/>
                  </a:cxn>
                  <a:cxn ang="0">
                    <a:pos x="2" y="6"/>
                  </a:cxn>
                  <a:cxn ang="0">
                    <a:pos x="4" y="6"/>
                  </a:cxn>
                  <a:cxn ang="0">
                    <a:pos x="6" y="4"/>
                  </a:cxn>
                  <a:cxn ang="0">
                    <a:pos x="6" y="4"/>
                  </a:cxn>
                  <a:cxn ang="0">
                    <a:pos x="6" y="2"/>
                  </a:cxn>
                  <a:cxn ang="0">
                    <a:pos x="4" y="2"/>
                  </a:cxn>
                  <a:cxn ang="0">
                    <a:pos x="4" y="2"/>
                  </a:cxn>
                  <a:cxn ang="0">
                    <a:pos x="2" y="0"/>
                  </a:cxn>
                </a:cxnLst>
                <a:rect l="0" t="0" r="r" b="b"/>
                <a:pathLst>
                  <a:path w="6" h="6">
                    <a:moveTo>
                      <a:pt x="2" y="0"/>
                    </a:moveTo>
                    <a:lnTo>
                      <a:pt x="2" y="0"/>
                    </a:lnTo>
                    <a:lnTo>
                      <a:pt x="0" y="2"/>
                    </a:lnTo>
                    <a:lnTo>
                      <a:pt x="0" y="4"/>
                    </a:lnTo>
                    <a:lnTo>
                      <a:pt x="0" y="4"/>
                    </a:lnTo>
                    <a:lnTo>
                      <a:pt x="0" y="6"/>
                    </a:lnTo>
                    <a:lnTo>
                      <a:pt x="2" y="6"/>
                    </a:lnTo>
                    <a:lnTo>
                      <a:pt x="2" y="6"/>
                    </a:lnTo>
                    <a:lnTo>
                      <a:pt x="2" y="6"/>
                    </a:lnTo>
                    <a:lnTo>
                      <a:pt x="2" y="6"/>
                    </a:lnTo>
                    <a:lnTo>
                      <a:pt x="4" y="6"/>
                    </a:lnTo>
                    <a:lnTo>
                      <a:pt x="6" y="4"/>
                    </a:lnTo>
                    <a:lnTo>
                      <a:pt x="6" y="4"/>
                    </a:lnTo>
                    <a:lnTo>
                      <a:pt x="6" y="2"/>
                    </a:lnTo>
                    <a:lnTo>
                      <a:pt x="4" y="2"/>
                    </a:lnTo>
                    <a:lnTo>
                      <a:pt x="4" y="2"/>
                    </a:lnTo>
                    <a:lnTo>
                      <a:pt x="2" y="0"/>
                    </a:lnTo>
                  </a:path>
                </a:pathLst>
              </a:custGeom>
              <a:grpFill/>
              <a:ln w="9525">
                <a:noFill/>
                <a:round/>
                <a:headEnd/>
                <a:tailEnd/>
              </a:ln>
            </p:spPr>
            <p:txBody>
              <a:bodyPr/>
              <a:lstStyle/>
              <a:p>
                <a:pPr fontAlgn="auto">
                  <a:spcBef>
                    <a:spcPts val="0"/>
                  </a:spcBef>
                  <a:spcAft>
                    <a:spcPts val="0"/>
                  </a:spcAft>
                  <a:defRPr/>
                </a:pPr>
                <a:endParaRPr lang="en-US" dirty="0">
                  <a:latin typeface="+mn-lt"/>
                  <a:cs typeface="+mn-cs"/>
                </a:endParaRPr>
              </a:p>
            </p:txBody>
          </p:sp>
        </p:grpSp>
      </p:grpSp>
      <p:sp>
        <p:nvSpPr>
          <p:cNvPr id="3" name="Espace réservé du contenu 2"/>
          <p:cNvSpPr>
            <a:spLocks noGrp="1"/>
          </p:cNvSpPr>
          <p:nvPr>
            <p:ph idx="1"/>
          </p:nvPr>
        </p:nvSpPr>
        <p:spPr>
          <a:xfrm>
            <a:off x="317989" y="1484313"/>
            <a:ext cx="8508023" cy="4645025"/>
          </a:xfrm>
          <a:prstGeom prst="rect">
            <a:avLst/>
          </a:prstGeom>
        </p:spPr>
        <p:txBody>
          <a:bodyPr/>
          <a:lstStyle>
            <a:lvl1pPr marL="228600" indent="-228600">
              <a:spcBef>
                <a:spcPts val="600"/>
              </a:spcBef>
              <a:defRPr/>
            </a:lvl1pPr>
            <a:lvl2pPr>
              <a:spcBef>
                <a:spcPts val="600"/>
              </a:spcBef>
              <a:defRPr/>
            </a:lvl2pPr>
            <a:lvl3pPr>
              <a:buNone/>
              <a:defRPr/>
            </a:lvl3pPr>
            <a:lvl4pPr>
              <a:buNone/>
              <a:defRPr/>
            </a:lvl4pPr>
          </a:lstStyle>
          <a:p>
            <a:pPr lvl="0"/>
            <a:r>
              <a:rPr lang="en-US" noProof="0" smtClean="0"/>
              <a:t>Click to edit Master text styles</a:t>
            </a:r>
          </a:p>
          <a:p>
            <a:pPr lvl="1"/>
            <a:r>
              <a:rPr lang="en-US" noProof="0" smtClean="0"/>
              <a:t>Second level</a:t>
            </a:r>
          </a:p>
        </p:txBody>
      </p:sp>
      <p:sp>
        <p:nvSpPr>
          <p:cNvPr id="570" name="Title 569"/>
          <p:cNvSpPr>
            <a:spLocks noGrp="1"/>
          </p:cNvSpPr>
          <p:nvPr>
            <p:ph type="title"/>
          </p:nvPr>
        </p:nvSpPr>
        <p:spPr>
          <a:xfrm>
            <a:off x="304800" y="21266"/>
            <a:ext cx="8229600" cy="79216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56736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34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075682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5385354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9747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612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24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6655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56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8461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2293"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6333885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702" r:id="rId18"/>
    <p:sldLayoutId id="2147483703"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machine:nnn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p:txBody>
          <a:bodyPr>
            <a:normAutofit/>
          </a:bodyPr>
          <a:lstStyle/>
          <a:p>
            <a:pPr algn="l"/>
            <a:r>
              <a:rPr lang="en-US" sz="2400" b="0" dirty="0">
                <a:ea typeface="ＭＳ Ｐゴシック" pitchFamily="34" charset="-128"/>
              </a:rPr>
              <a:t>Lesson </a:t>
            </a:r>
            <a:r>
              <a:rPr lang="en-US" sz="2400" b="0" dirty="0" smtClean="0">
                <a:ea typeface="ＭＳ Ｐゴシック" pitchFamily="34" charset="-128"/>
              </a:rPr>
              <a:t>5: Administration</a:t>
            </a:r>
            <a:endParaRPr lang="en-US" sz="2400" b="0" dirty="0">
              <a:ea typeface="ＭＳ Ｐゴシック" pitchFamily="34" charset="-128"/>
            </a:endParaRPr>
          </a:p>
        </p:txBody>
      </p:sp>
      <p:sp>
        <p:nvSpPr>
          <p:cNvPr id="3" name="Title 2"/>
          <p:cNvSpPr>
            <a:spLocks noGrp="1"/>
          </p:cNvSpPr>
          <p:nvPr>
            <p:ph type="ctrTitle"/>
          </p:nvPr>
        </p:nvSpPr>
        <p:spPr/>
        <p:txBody>
          <a:bodyPr/>
          <a:lstStyle/>
          <a:p>
            <a:r>
              <a:rPr lang="en-US" dirty="0"/>
              <a:t>Overview of IBM </a:t>
            </a:r>
            <a:r>
              <a:rPr lang="en-US" dirty="0" err="1"/>
              <a:t>InfoSphere</a:t>
            </a:r>
            <a:r>
              <a:rPr lang="en-US" dirty="0"/>
              <a:t> Information Server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Add/Remove </a:t>
            </a:r>
            <a:r>
              <a:rPr lang="en-US" dirty="0" smtClean="0"/>
              <a:t>Projects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5" name="Content Placeholder 4"/>
          <p:cNvSpPr>
            <a:spLocks noGrp="1"/>
          </p:cNvSpPr>
          <p:nvPr>
            <p:ph idx="1"/>
          </p:nvPr>
        </p:nvSpPr>
        <p:spPr/>
        <p:txBody>
          <a:bodyPr/>
          <a:lstStyle/>
          <a:p>
            <a:r>
              <a:rPr lang="en-US" dirty="0"/>
              <a:t>How to do</a:t>
            </a:r>
            <a:r>
              <a:rPr lang="en-US" dirty="0" smtClean="0"/>
              <a:t>?</a:t>
            </a:r>
          </a:p>
          <a:p>
            <a:endParaRPr lang="en-US" dirty="0"/>
          </a:p>
          <a:p>
            <a:r>
              <a:rPr lang="en-US" dirty="0"/>
              <a:t>1. Click the Projects tab in the Administrator window to move this page to the front. </a:t>
            </a:r>
            <a:endParaRPr lang="en-US" dirty="0" smtClean="0"/>
          </a:p>
          <a:p>
            <a:endParaRPr lang="en-US" dirty="0"/>
          </a:p>
          <a:p>
            <a:r>
              <a:rPr lang="en-US" dirty="0"/>
              <a:t>2. Click the Add... button. The Add Project dialog box appears. </a:t>
            </a:r>
            <a:endParaRPr lang="en-US" dirty="0" smtClean="0"/>
          </a:p>
          <a:p>
            <a:endParaRPr lang="en-US" dirty="0"/>
          </a:p>
          <a:p>
            <a:r>
              <a:rPr lang="en-US" dirty="0"/>
              <a:t>3. Enter the project name in the Name field. It is automatically appended to the default location for the new project. You cannot add a project to a </a:t>
            </a:r>
            <a:r>
              <a:rPr lang="en-US" dirty="0" err="1"/>
              <a:t>locatin</a:t>
            </a:r>
            <a:r>
              <a:rPr lang="en-US" dirty="0"/>
              <a:t> that already exists</a:t>
            </a:r>
            <a:r>
              <a:rPr lang="en-US" dirty="0" smtClean="0"/>
              <a:t>.</a:t>
            </a:r>
            <a:endParaRPr lang="en-US" dirty="0"/>
          </a:p>
        </p:txBody>
      </p:sp>
    </p:spTree>
    <p:extLst>
      <p:ext uri="{BB962C8B-B14F-4D97-AF65-F5344CB8AC3E}">
        <p14:creationId xmlns:p14="http://schemas.microsoft.com/office/powerpoint/2010/main" val="3142873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Add/Remove </a:t>
            </a:r>
            <a:r>
              <a:rPr lang="en-US" dirty="0" smtClean="0"/>
              <a:t>Projects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5" name="Content Placeholder 4"/>
          <p:cNvSpPr>
            <a:spLocks noGrp="1"/>
          </p:cNvSpPr>
          <p:nvPr>
            <p:ph idx="1"/>
          </p:nvPr>
        </p:nvSpPr>
        <p:spPr/>
        <p:txBody>
          <a:bodyPr/>
          <a:lstStyle/>
          <a:p>
            <a:r>
              <a:rPr lang="en-US" dirty="0" smtClean="0"/>
              <a:t>4</a:t>
            </a:r>
            <a:r>
              <a:rPr lang="en-US" dirty="0"/>
              <a:t>. To change the default location, enter a new location in the Location on host field, or use the Browse... button to select a new location. </a:t>
            </a:r>
            <a:endParaRPr lang="en-US" dirty="0" smtClean="0"/>
          </a:p>
          <a:p>
            <a:endParaRPr lang="en-US" dirty="0"/>
          </a:p>
          <a:p>
            <a:r>
              <a:rPr lang="en-US" dirty="0"/>
              <a:t>5. If you want the project to be a protected one, select the Create protected projected check box. </a:t>
            </a:r>
            <a:endParaRPr lang="en-US" dirty="0" smtClean="0"/>
          </a:p>
          <a:p>
            <a:endParaRPr lang="en-US" dirty="0"/>
          </a:p>
          <a:p>
            <a:r>
              <a:rPr lang="en-US" dirty="0"/>
              <a:t>6. If you want to copy the users who can access the new project, and their roles, from an existing project, select Copy roles from existing project, and select the project from which to copy from the list. </a:t>
            </a:r>
            <a:endParaRPr lang="en-US" dirty="0" smtClean="0"/>
          </a:p>
          <a:p>
            <a:endParaRPr lang="en-US" dirty="0"/>
          </a:p>
          <a:p>
            <a:r>
              <a:rPr lang="en-US" dirty="0"/>
              <a:t>7. Click OK.</a:t>
            </a:r>
          </a:p>
          <a:p>
            <a:endParaRPr lang="en-US" dirty="0"/>
          </a:p>
        </p:txBody>
      </p:sp>
    </p:spTree>
    <p:extLst>
      <p:ext uri="{BB962C8B-B14F-4D97-AF65-F5344CB8AC3E}">
        <p14:creationId xmlns:p14="http://schemas.microsoft.com/office/powerpoint/2010/main" val="716491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Delete </a:t>
            </a:r>
            <a:r>
              <a:rPr lang="en-US" dirty="0" smtClean="0"/>
              <a:t>Projects</a:t>
            </a:r>
            <a:endParaRPr lang="en-US" dirty="0"/>
          </a:p>
        </p:txBody>
      </p:sp>
      <p:sp>
        <p:nvSpPr>
          <p:cNvPr id="5" name="Content Placeholder 4"/>
          <p:cNvSpPr>
            <a:spLocks noGrp="1"/>
          </p:cNvSpPr>
          <p:nvPr>
            <p:ph idx="1"/>
          </p:nvPr>
        </p:nvSpPr>
        <p:spPr/>
        <p:txBody>
          <a:bodyPr/>
          <a:lstStyle/>
          <a:p>
            <a:r>
              <a:rPr lang="en-US" dirty="0" smtClean="0"/>
              <a:t>Ensure </a:t>
            </a:r>
            <a:r>
              <a:rPr lang="en-US" dirty="0"/>
              <a:t>that no users are connected to the project you want to delete. </a:t>
            </a:r>
          </a:p>
          <a:p>
            <a:r>
              <a:rPr lang="en-US" dirty="0"/>
              <a:t>Click the Projects tab on the Administrator window to move this page to the front. </a:t>
            </a:r>
          </a:p>
          <a:p>
            <a:r>
              <a:rPr lang="en-US" dirty="0"/>
              <a:t>Select the project you want to delete, then click Delete. </a:t>
            </a:r>
          </a:p>
          <a:p>
            <a:r>
              <a:rPr lang="en-US" dirty="0"/>
              <a:t>You are prompted to confirm the deletion. If you confirm, the project is deleted immediately.</a:t>
            </a:r>
          </a:p>
          <a:p>
            <a:endParaRPr lang="en-US" dirty="0"/>
          </a:p>
          <a:p>
            <a:r>
              <a:rPr lang="en-US" dirty="0"/>
              <a:t>Note:-</a:t>
            </a:r>
            <a:r>
              <a:rPr lang="en-US" dirty="0" err="1"/>
              <a:t>InfoSphere</a:t>
            </a:r>
            <a:r>
              <a:rPr lang="en-US" dirty="0"/>
              <a:t> </a:t>
            </a:r>
            <a:r>
              <a:rPr lang="en-US" dirty="0" err="1"/>
              <a:t>DataStage</a:t>
            </a:r>
            <a:r>
              <a:rPr lang="en-US" dirty="0"/>
              <a:t> returns an error message if you try to delete a project while another user is connected to it</a:t>
            </a:r>
          </a:p>
          <a:p>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Tree>
    <p:extLst>
      <p:ext uri="{BB962C8B-B14F-4D97-AF65-F5344CB8AC3E}">
        <p14:creationId xmlns:p14="http://schemas.microsoft.com/office/powerpoint/2010/main" val="1049829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Move </a:t>
            </a:r>
            <a:r>
              <a:rPr lang="en-US" dirty="0" smtClean="0"/>
              <a:t>Projects</a:t>
            </a:r>
            <a:endParaRPr lang="en-US" dirty="0"/>
          </a:p>
        </p:txBody>
      </p:sp>
      <p:sp>
        <p:nvSpPr>
          <p:cNvPr id="5" name="Content Placeholder 4"/>
          <p:cNvSpPr>
            <a:spLocks noGrp="1"/>
          </p:cNvSpPr>
          <p:nvPr>
            <p:ph idx="1"/>
          </p:nvPr>
        </p:nvSpPr>
        <p:spPr/>
        <p:txBody>
          <a:bodyPr/>
          <a:lstStyle/>
          <a:p>
            <a:r>
              <a:rPr lang="en-US" dirty="0" smtClean="0"/>
              <a:t>To </a:t>
            </a:r>
            <a:r>
              <a:rPr lang="en-US" dirty="0"/>
              <a:t>move an </a:t>
            </a:r>
            <a:r>
              <a:rPr lang="en-US" dirty="0" err="1"/>
              <a:t>InfoSphere</a:t>
            </a:r>
            <a:r>
              <a:rPr lang="en-US" dirty="0"/>
              <a:t> </a:t>
            </a:r>
            <a:r>
              <a:rPr lang="en-US" dirty="0" err="1"/>
              <a:t>DataStage</a:t>
            </a:r>
            <a:r>
              <a:rPr lang="en-US" dirty="0"/>
              <a:t> project, you must export it to a file and then import it to the new location. </a:t>
            </a:r>
          </a:p>
          <a:p>
            <a:r>
              <a:rPr lang="en-US" dirty="0"/>
              <a:t>You then need to delete the original project by using the Administrator client. Before attempting to move a project in this way, ensure that no one is running any jobs in it. </a:t>
            </a:r>
          </a:p>
          <a:p>
            <a:r>
              <a:rPr lang="en-US" dirty="0"/>
              <a:t>The easiest way to do this is to start the </a:t>
            </a:r>
            <a:r>
              <a:rPr lang="en-US" dirty="0" err="1"/>
              <a:t>InfoSphere</a:t>
            </a:r>
            <a:r>
              <a:rPr lang="en-US" dirty="0"/>
              <a:t> </a:t>
            </a:r>
            <a:r>
              <a:rPr lang="en-US" dirty="0" err="1"/>
              <a:t>DataStage</a:t>
            </a:r>
            <a:r>
              <a:rPr lang="en-US" dirty="0"/>
              <a:t> Director, attaching to the project you want to move, and check whether any jobs are currently running. </a:t>
            </a:r>
          </a:p>
          <a:p>
            <a:r>
              <a:rPr lang="en-US" dirty="0"/>
              <a:t>When you move projects, project level settings such as environment variable settings and project options are not included.</a:t>
            </a:r>
          </a:p>
          <a:p>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Tree>
    <p:extLst>
      <p:ext uri="{BB962C8B-B14F-4D97-AF65-F5344CB8AC3E}">
        <p14:creationId xmlns:p14="http://schemas.microsoft.com/office/powerpoint/2010/main" val="2530370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Project </a:t>
            </a:r>
            <a:r>
              <a:rPr lang="en-US" dirty="0" smtClean="0"/>
              <a:t>Properties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5" name="Content Placeholder 4"/>
          <p:cNvSpPr>
            <a:spLocks noGrp="1"/>
          </p:cNvSpPr>
          <p:nvPr>
            <p:ph idx="1"/>
          </p:nvPr>
        </p:nvSpPr>
        <p:spPr/>
        <p:txBody>
          <a:bodyPr/>
          <a:lstStyle/>
          <a:p>
            <a:r>
              <a:rPr lang="en-US" dirty="0"/>
              <a:t>Click the Projects tab on the Administrator window to move the Projects page to the front. </a:t>
            </a:r>
          </a:p>
          <a:p>
            <a:r>
              <a:rPr lang="en-US" dirty="0"/>
              <a:t>Select the project. </a:t>
            </a:r>
          </a:p>
          <a:p>
            <a:r>
              <a:rPr lang="en-US" dirty="0"/>
              <a:t>Click the Properties button. </a:t>
            </a:r>
          </a:p>
          <a:p>
            <a:r>
              <a:rPr lang="en-US" dirty="0"/>
              <a:t>The Project Properties window appears</a:t>
            </a:r>
          </a:p>
          <a:p>
            <a:endParaRPr lang="en-US" dirty="0"/>
          </a:p>
        </p:txBody>
      </p:sp>
    </p:spTree>
    <p:extLst>
      <p:ext uri="{BB962C8B-B14F-4D97-AF65-F5344CB8AC3E}">
        <p14:creationId xmlns:p14="http://schemas.microsoft.com/office/powerpoint/2010/main" val="2283897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Setting Project Properties (</a:t>
            </a:r>
            <a:r>
              <a:rPr lang="en-US" dirty="0" err="1"/>
              <a:t>Cont..d</a:t>
            </a:r>
            <a:r>
              <a:rPr lang="en-US" dirty="0" smtClean="0"/>
              <a:t>)</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5" name="Content Placeholder 4"/>
          <p:cNvSpPr>
            <a:spLocks noGrp="1"/>
          </p:cNvSpPr>
          <p:nvPr>
            <p:ph idx="1"/>
          </p:nvPr>
        </p:nvSpPr>
        <p:spPr/>
        <p:txBody>
          <a:bodyPr/>
          <a:lstStyle/>
          <a:p>
            <a:r>
              <a:rPr lang="en-US" dirty="0"/>
              <a:t>Pages in the Project Properties window to do the following: </a:t>
            </a:r>
            <a:endParaRPr lang="en-US" dirty="0" smtClean="0"/>
          </a:p>
          <a:p>
            <a:endParaRPr lang="en-US" dirty="0"/>
          </a:p>
          <a:p>
            <a:r>
              <a:rPr lang="en-US" dirty="0"/>
              <a:t>General:-Enable job administration from the Director client, enable runtime column propagation for parallel jobs, define a project-wide setting for auto-purge of the job log, set up environment variables, enable the automatic sharing of metadata when importing by using the connector import wizard, and generate operational metadata. </a:t>
            </a:r>
            <a:endParaRPr lang="en-US" dirty="0" smtClean="0"/>
          </a:p>
          <a:p>
            <a:endParaRPr lang="en-US" dirty="0"/>
          </a:p>
          <a:p>
            <a:r>
              <a:rPr lang="en-US" dirty="0"/>
              <a:t>Permissions:- View and assign </a:t>
            </a:r>
            <a:r>
              <a:rPr lang="en-US" dirty="0" err="1"/>
              <a:t>InfoSphere</a:t>
            </a:r>
            <a:r>
              <a:rPr lang="en-US" dirty="0"/>
              <a:t> </a:t>
            </a:r>
            <a:r>
              <a:rPr lang="en-US" dirty="0" err="1"/>
              <a:t>DataStage</a:t>
            </a:r>
            <a:r>
              <a:rPr lang="en-US" dirty="0"/>
              <a:t> user roles to users and groups for a particular project. You assign suite user roles in the IBM </a:t>
            </a:r>
            <a:r>
              <a:rPr lang="en-US" dirty="0" err="1"/>
              <a:t>InfoSphere</a:t>
            </a:r>
            <a:r>
              <a:rPr lang="en-US" dirty="0"/>
              <a:t> Information Server Web console. </a:t>
            </a:r>
          </a:p>
        </p:txBody>
      </p:sp>
    </p:spTree>
    <p:extLst>
      <p:ext uri="{BB962C8B-B14F-4D97-AF65-F5344CB8AC3E}">
        <p14:creationId xmlns:p14="http://schemas.microsoft.com/office/powerpoint/2010/main" val="2620828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Setting Project Properties (</a:t>
            </a:r>
            <a:r>
              <a:rPr lang="en-US" dirty="0" err="1"/>
              <a:t>Cont..d</a:t>
            </a:r>
            <a:r>
              <a:rPr lang="en-US" dirty="0" smtClean="0"/>
              <a:t>)</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5" name="Content Placeholder 4"/>
          <p:cNvSpPr>
            <a:spLocks noGrp="1"/>
          </p:cNvSpPr>
          <p:nvPr>
            <p:ph idx="1"/>
          </p:nvPr>
        </p:nvSpPr>
        <p:spPr/>
        <p:txBody>
          <a:bodyPr/>
          <a:lstStyle/>
          <a:p>
            <a:r>
              <a:rPr lang="en-US" dirty="0" smtClean="0"/>
              <a:t>Tracing</a:t>
            </a:r>
            <a:r>
              <a:rPr lang="en-US" dirty="0"/>
              <a:t>:- Enable or disable tracing on the </a:t>
            </a:r>
            <a:r>
              <a:rPr lang="en-US" dirty="0" err="1"/>
              <a:t>InfoSphere</a:t>
            </a:r>
            <a:r>
              <a:rPr lang="en-US" dirty="0"/>
              <a:t> Information Server engine. </a:t>
            </a:r>
            <a:endParaRPr lang="en-US" dirty="0" smtClean="0"/>
          </a:p>
          <a:p>
            <a:endParaRPr lang="en-US" dirty="0"/>
          </a:p>
          <a:p>
            <a:r>
              <a:rPr lang="en-US" dirty="0"/>
              <a:t>Schedule:- Set up a user name and password to use for running scheduled </a:t>
            </a:r>
            <a:r>
              <a:rPr lang="en-US" dirty="0" err="1"/>
              <a:t>InfoSphere</a:t>
            </a:r>
            <a:r>
              <a:rPr lang="en-US" dirty="0"/>
              <a:t> </a:t>
            </a:r>
            <a:r>
              <a:rPr lang="en-US" dirty="0" err="1"/>
              <a:t>DataStage</a:t>
            </a:r>
            <a:r>
              <a:rPr lang="en-US" dirty="0"/>
              <a:t> jobs. </a:t>
            </a:r>
            <a:endParaRPr lang="en-US" dirty="0" smtClean="0"/>
          </a:p>
          <a:p>
            <a:endParaRPr lang="en-US" dirty="0"/>
          </a:p>
          <a:p>
            <a:r>
              <a:rPr lang="en-US" dirty="0"/>
              <a:t>The Schedule tab is enabled only if you have logged on to a Windows server. </a:t>
            </a:r>
            <a:endParaRPr lang="en-US" dirty="0" smtClean="0"/>
          </a:p>
          <a:p>
            <a:endParaRPr lang="en-US" dirty="0"/>
          </a:p>
          <a:p>
            <a:r>
              <a:rPr lang="en-US" dirty="0"/>
              <a:t>Mainframe:- Set mainframe job properties and the default platform type. This page is enabled only if mainframe edition is installed. </a:t>
            </a:r>
          </a:p>
        </p:txBody>
      </p:sp>
    </p:spTree>
    <p:extLst>
      <p:ext uri="{BB962C8B-B14F-4D97-AF65-F5344CB8AC3E}">
        <p14:creationId xmlns:p14="http://schemas.microsoft.com/office/powerpoint/2010/main" val="2519567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Setting Project Properties (</a:t>
            </a:r>
            <a:r>
              <a:rPr lang="en-US" dirty="0" err="1"/>
              <a:t>Cont..d</a:t>
            </a:r>
            <a:r>
              <a:rPr lang="en-US" dirty="0" smtClean="0"/>
              <a:t>)</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5" name="Content Placeholder 4"/>
          <p:cNvSpPr>
            <a:spLocks noGrp="1"/>
          </p:cNvSpPr>
          <p:nvPr>
            <p:ph idx="1"/>
          </p:nvPr>
        </p:nvSpPr>
        <p:spPr>
          <a:xfrm>
            <a:off x="298516" y="1436710"/>
            <a:ext cx="8845484" cy="4643751"/>
          </a:xfrm>
        </p:spPr>
        <p:txBody>
          <a:bodyPr/>
          <a:lstStyle/>
          <a:p>
            <a:r>
              <a:rPr lang="en-US" dirty="0" smtClean="0"/>
              <a:t>Mainframe</a:t>
            </a:r>
            <a:r>
              <a:rPr lang="en-US" dirty="0"/>
              <a:t>:- Set mainframe job properties and the default platform type. This page is enabled only if mainframe edition is installed</a:t>
            </a:r>
            <a:r>
              <a:rPr lang="en-US" dirty="0" smtClean="0"/>
              <a:t>.</a:t>
            </a:r>
          </a:p>
          <a:p>
            <a:endParaRPr lang="en-US" dirty="0"/>
          </a:p>
          <a:p>
            <a:r>
              <a:rPr lang="en-US" dirty="0" err="1"/>
              <a:t>Tunables</a:t>
            </a:r>
            <a:r>
              <a:rPr lang="en-US" dirty="0"/>
              <a:t>:- Configure cache settings for Hashed File stages</a:t>
            </a:r>
            <a:r>
              <a:rPr lang="en-US" dirty="0" smtClean="0"/>
              <a:t>.</a:t>
            </a:r>
          </a:p>
          <a:p>
            <a:endParaRPr lang="en-US" dirty="0"/>
          </a:p>
          <a:p>
            <a:r>
              <a:rPr lang="en-US" dirty="0"/>
              <a:t>Parallel:- Set parallel job properties and defaults for date/time and number formats. </a:t>
            </a:r>
            <a:endParaRPr lang="en-US" dirty="0" smtClean="0"/>
          </a:p>
          <a:p>
            <a:pPr marL="0" indent="0">
              <a:buNone/>
            </a:pPr>
            <a:endParaRPr lang="en-US" dirty="0"/>
          </a:p>
          <a:p>
            <a:r>
              <a:rPr lang="en-US" dirty="0"/>
              <a:t>Sequence:- Set compilation defaults for job sequences. </a:t>
            </a:r>
            <a:endParaRPr lang="en-US" dirty="0" smtClean="0"/>
          </a:p>
          <a:p>
            <a:endParaRPr lang="en-US" dirty="0"/>
          </a:p>
          <a:p>
            <a:r>
              <a:rPr lang="en-US" dirty="0"/>
              <a:t>Remote. If you have specified that parallel jobs in the project are to be deployed on a USS system, this page allows you to specify deployment mode and USS machine details.</a:t>
            </a:r>
          </a:p>
          <a:p>
            <a:endParaRPr lang="en-US" dirty="0"/>
          </a:p>
        </p:txBody>
      </p:sp>
    </p:spTree>
    <p:extLst>
      <p:ext uri="{BB962C8B-B14F-4D97-AF65-F5344CB8AC3E}">
        <p14:creationId xmlns:p14="http://schemas.microsoft.com/office/powerpoint/2010/main" val="2519567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dirty="0" smtClean="0"/>
              <a:t>Unit objectives</a:t>
            </a:r>
          </a:p>
        </p:txBody>
      </p:sp>
      <p:sp>
        <p:nvSpPr>
          <p:cNvPr id="68611" name="Rectangle 3"/>
          <p:cNvSpPr>
            <a:spLocks noGrp="1" noChangeArrowheads="1"/>
          </p:cNvSpPr>
          <p:nvPr>
            <p:ph idx="1"/>
          </p:nvPr>
        </p:nvSpPr>
        <p:spPr>
          <a:prstGeom prst="rect">
            <a:avLst/>
          </a:prstGeom>
        </p:spPr>
        <p:txBody>
          <a:bodyPr lIns="91440"/>
          <a:lstStyle/>
          <a:p>
            <a:pPr marL="274320" indent="-274320" eaLnBrk="1" hangingPunct="1">
              <a:spcBef>
                <a:spcPts val="1800"/>
              </a:spcBef>
              <a:buFont typeface="Webdings" pitchFamily="18" charset="2"/>
              <a:buNone/>
            </a:pPr>
            <a:r>
              <a:rPr lang="en-US" dirty="0" smtClean="0"/>
              <a:t>After completing this unit, you should be able to:</a:t>
            </a:r>
          </a:p>
          <a:p>
            <a:pPr marL="274320" indent="-274320" eaLnBrk="1" hangingPunct="1">
              <a:spcBef>
                <a:spcPts val="1800"/>
              </a:spcBef>
            </a:pPr>
            <a:r>
              <a:rPr lang="en-US" dirty="0" smtClean="0"/>
              <a:t>Open the Administrative console</a:t>
            </a:r>
          </a:p>
          <a:p>
            <a:pPr marL="274320" indent="-274320" eaLnBrk="1" hangingPunct="1">
              <a:spcBef>
                <a:spcPts val="1800"/>
              </a:spcBef>
            </a:pPr>
            <a:r>
              <a:rPr lang="en-US" dirty="0" smtClean="0"/>
              <a:t>Create new users and groups</a:t>
            </a:r>
          </a:p>
          <a:p>
            <a:pPr marL="274320" indent="-274320" eaLnBrk="1" hangingPunct="1">
              <a:spcBef>
                <a:spcPts val="1800"/>
              </a:spcBef>
            </a:pPr>
            <a:r>
              <a:rPr lang="en-US" dirty="0" smtClean="0"/>
              <a:t>Assign Suite roles and Product roles to users and groups</a:t>
            </a:r>
          </a:p>
          <a:p>
            <a:pPr marL="274320" indent="-274320" eaLnBrk="1" hangingPunct="1">
              <a:spcBef>
                <a:spcPts val="1800"/>
              </a:spcBef>
            </a:pPr>
            <a:r>
              <a:rPr lang="en-US" dirty="0" smtClean="0"/>
              <a:t>Give users </a:t>
            </a:r>
            <a:r>
              <a:rPr lang="en-US" dirty="0" err="1" smtClean="0"/>
              <a:t>DataStage</a:t>
            </a:r>
            <a:r>
              <a:rPr lang="en-US" dirty="0" smtClean="0"/>
              <a:t> credentials</a:t>
            </a:r>
          </a:p>
          <a:p>
            <a:pPr marL="274320" indent="-274320" eaLnBrk="1" hangingPunct="1">
              <a:spcBef>
                <a:spcPts val="1800"/>
              </a:spcBef>
            </a:pPr>
            <a:r>
              <a:rPr lang="en-US" dirty="0" smtClean="0"/>
              <a:t>Log onto </a:t>
            </a:r>
            <a:r>
              <a:rPr lang="en-US" dirty="0" err="1" smtClean="0"/>
              <a:t>DataStage</a:t>
            </a:r>
            <a:r>
              <a:rPr lang="en-US" dirty="0" smtClean="0"/>
              <a:t> Administrator</a:t>
            </a:r>
          </a:p>
          <a:p>
            <a:pPr marL="274320" indent="-274320" eaLnBrk="1" hangingPunct="1">
              <a:spcBef>
                <a:spcPts val="1800"/>
              </a:spcBef>
            </a:pPr>
            <a:r>
              <a:rPr lang="en-US" dirty="0" smtClean="0"/>
              <a:t>Add a </a:t>
            </a:r>
            <a:r>
              <a:rPr lang="en-US" dirty="0" err="1" smtClean="0"/>
              <a:t>DataStage</a:t>
            </a:r>
            <a:r>
              <a:rPr lang="en-US" dirty="0" smtClean="0"/>
              <a:t> user on the Permissions tab and specify the user’s role</a:t>
            </a:r>
          </a:p>
        </p:txBody>
      </p:sp>
    </p:spTree>
    <p:extLst>
      <p:ext uri="{BB962C8B-B14F-4D97-AF65-F5344CB8AC3E}">
        <p14:creationId xmlns:p14="http://schemas.microsoft.com/office/powerpoint/2010/main" val="1230948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prstGeom prst="rect">
            <a:avLst/>
          </a:prstGeom>
        </p:spPr>
        <p:txBody>
          <a:bodyPr lIns="91440"/>
          <a:lstStyle/>
          <a:p>
            <a:pPr marL="274320" indent="-274320" eaLnBrk="1" hangingPunct="1">
              <a:spcBef>
                <a:spcPts val="1200"/>
              </a:spcBef>
            </a:pPr>
            <a:r>
              <a:rPr lang="en-US" dirty="0" smtClean="0"/>
              <a:t>Web application for administering Information Server</a:t>
            </a:r>
          </a:p>
          <a:p>
            <a:pPr marL="274320" indent="-274320" eaLnBrk="1" hangingPunct="1">
              <a:spcBef>
                <a:spcPts val="1800"/>
              </a:spcBef>
            </a:pPr>
            <a:r>
              <a:rPr lang="en-US" dirty="0" smtClean="0"/>
              <a:t>Use for:</a:t>
            </a:r>
          </a:p>
          <a:p>
            <a:pPr lvl="1" indent="-182880" eaLnBrk="1" hangingPunct="1">
              <a:spcBef>
                <a:spcPts val="600"/>
              </a:spcBef>
            </a:pPr>
            <a:r>
              <a:rPr lang="en-US" sz="1600" dirty="0" smtClean="0">
                <a:solidFill>
                  <a:schemeClr val="accent1"/>
                </a:solidFill>
              </a:rPr>
              <a:t>Domain management</a:t>
            </a:r>
          </a:p>
          <a:p>
            <a:pPr lvl="1" indent="-182880" eaLnBrk="1" hangingPunct="1">
              <a:spcBef>
                <a:spcPts val="600"/>
              </a:spcBef>
            </a:pPr>
            <a:r>
              <a:rPr lang="en-US" sz="1600" dirty="0" smtClean="0">
                <a:solidFill>
                  <a:schemeClr val="accent1"/>
                </a:solidFill>
              </a:rPr>
              <a:t>Session management</a:t>
            </a:r>
          </a:p>
          <a:p>
            <a:pPr lvl="1" indent="-182880" eaLnBrk="1" hangingPunct="1">
              <a:spcBef>
                <a:spcPts val="600"/>
              </a:spcBef>
            </a:pPr>
            <a:r>
              <a:rPr lang="en-US" sz="1600" dirty="0" smtClean="0">
                <a:solidFill>
                  <a:schemeClr val="accent1"/>
                </a:solidFill>
              </a:rPr>
              <a:t>Management of users and groups</a:t>
            </a:r>
          </a:p>
          <a:p>
            <a:pPr lvl="1" indent="-182880" eaLnBrk="1" hangingPunct="1">
              <a:spcBef>
                <a:spcPts val="600"/>
              </a:spcBef>
            </a:pPr>
            <a:r>
              <a:rPr lang="en-US" sz="1600" dirty="0" smtClean="0">
                <a:solidFill>
                  <a:schemeClr val="accent1"/>
                </a:solidFill>
              </a:rPr>
              <a:t>Logging management</a:t>
            </a:r>
          </a:p>
          <a:p>
            <a:pPr lvl="1" indent="-182880" eaLnBrk="1" hangingPunct="1">
              <a:spcBef>
                <a:spcPts val="600"/>
              </a:spcBef>
            </a:pPr>
            <a:r>
              <a:rPr lang="en-US" sz="1600" dirty="0" smtClean="0">
                <a:solidFill>
                  <a:schemeClr val="accent1"/>
                </a:solidFill>
              </a:rPr>
              <a:t>Scheduling management </a:t>
            </a:r>
            <a:endParaRPr lang="en-US" dirty="0" smtClean="0"/>
          </a:p>
        </p:txBody>
      </p:sp>
      <p:sp>
        <p:nvSpPr>
          <p:cNvPr id="3" name="Title 2"/>
          <p:cNvSpPr>
            <a:spLocks noGrp="1"/>
          </p:cNvSpPr>
          <p:nvPr>
            <p:ph type="title"/>
          </p:nvPr>
        </p:nvSpPr>
        <p:spPr/>
        <p:txBody>
          <a:bodyPr/>
          <a:lstStyle/>
          <a:p>
            <a:r>
              <a:rPr lang="fr-FR" dirty="0" smtClean="0"/>
              <a:t>Information </a:t>
            </a:r>
            <a:r>
              <a:rPr lang="fr-FR" dirty="0"/>
              <a:t>Server Administration Web Console</a:t>
            </a:r>
            <a:endParaRPr lang="en-US" dirty="0"/>
          </a:p>
        </p:txBody>
      </p:sp>
    </p:spTree>
    <p:extLst>
      <p:ext uri="{BB962C8B-B14F-4D97-AF65-F5344CB8AC3E}">
        <p14:creationId xmlns:p14="http://schemas.microsoft.com/office/powerpoint/2010/main" val="4129289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r>
              <a:rPr lang="en-US" dirty="0"/>
              <a:t>On completion of this lesson, you will be able to:</a:t>
            </a:r>
          </a:p>
          <a:p>
            <a:endParaRPr lang="en-US" dirty="0"/>
          </a:p>
          <a:p>
            <a:r>
              <a:rPr lang="en-US" dirty="0"/>
              <a:t>Administer security, entitlements, clusters and high availability configurations, logs, schedules, and services, and back up data.</a:t>
            </a:r>
          </a:p>
          <a:p>
            <a:endParaRPr lang="en-US" dirty="0"/>
          </a:p>
        </p:txBody>
      </p:sp>
    </p:spTree>
    <p:extLst>
      <p:ext uri="{BB962C8B-B14F-4D97-AF65-F5344CB8AC3E}">
        <p14:creationId xmlns:p14="http://schemas.microsoft.com/office/powerpoint/2010/main" val="2576310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p:cNvPicPr>
            <a:picLocks noGrp="1" noChangeAspect="1" noChangeArrowheads="1"/>
          </p:cNvPicPr>
          <p:nvPr>
            <p:ph idx="1"/>
          </p:nvPr>
        </p:nvPicPr>
        <p:blipFill>
          <a:blip r:embed="rId3"/>
          <a:srcRect/>
          <a:stretch>
            <a:fillRect/>
          </a:stretch>
        </p:blipFill>
        <p:spPr>
          <a:xfrm>
            <a:off x="373674" y="1219200"/>
            <a:ext cx="8396654" cy="4800600"/>
          </a:xfrm>
        </p:spPr>
      </p:pic>
      <p:sp>
        <p:nvSpPr>
          <p:cNvPr id="48130" name="Rectangle 2"/>
          <p:cNvSpPr>
            <a:spLocks noGrp="1" noChangeArrowheads="1"/>
          </p:cNvSpPr>
          <p:nvPr>
            <p:ph type="title"/>
          </p:nvPr>
        </p:nvSpPr>
        <p:spPr>
          <a:xfrm>
            <a:off x="0" y="0"/>
            <a:ext cx="9144000" cy="914400"/>
          </a:xfrm>
        </p:spPr>
        <p:txBody>
          <a:bodyPr/>
          <a:lstStyle/>
          <a:p>
            <a:pPr eaLnBrk="1" hangingPunct="1">
              <a:defRPr/>
            </a:pPr>
            <a:r>
              <a:rPr dirty="0" smtClean="0"/>
              <a:t>Opening the Administration Web Console</a:t>
            </a:r>
          </a:p>
        </p:txBody>
      </p:sp>
      <p:sp>
        <p:nvSpPr>
          <p:cNvPr id="70660" name="AutoShape 4"/>
          <p:cNvSpPr>
            <a:spLocks noChangeArrowheads="1"/>
          </p:cNvSpPr>
          <p:nvPr/>
        </p:nvSpPr>
        <p:spPr bwMode="auto">
          <a:xfrm>
            <a:off x="5717931" y="2232026"/>
            <a:ext cx="2222989" cy="1160463"/>
          </a:xfrm>
          <a:prstGeom prst="wedgeRoundRectCallout">
            <a:avLst>
              <a:gd name="adj1" fmla="val -96278"/>
              <a:gd name="adj2" fmla="val -63134"/>
              <a:gd name="adj3" fmla="val 16667"/>
            </a:avLst>
          </a:prstGeom>
          <a:solidFill>
            <a:srgbClr val="000000">
              <a:alpha val="70195"/>
            </a:srgbClr>
          </a:solidFill>
          <a:ln w="9525" algn="ctr">
            <a:noFill/>
            <a:miter lim="800000"/>
            <a:headEnd/>
            <a:tailEnd/>
          </a:ln>
        </p:spPr>
        <p:txBody>
          <a:bodyPr anchor="ctr"/>
          <a:lstStyle/>
          <a:p>
            <a:r>
              <a:rPr lang="en-US">
                <a:solidFill>
                  <a:srgbClr val="FFFF00"/>
                </a:solidFill>
              </a:rPr>
              <a:t>Information Server console address</a:t>
            </a:r>
          </a:p>
        </p:txBody>
      </p:sp>
      <p:sp>
        <p:nvSpPr>
          <p:cNvPr id="70661" name="AutoShape 5"/>
          <p:cNvSpPr>
            <a:spLocks noChangeArrowheads="1"/>
          </p:cNvSpPr>
          <p:nvPr/>
        </p:nvSpPr>
        <p:spPr bwMode="auto">
          <a:xfrm>
            <a:off x="193431" y="4540251"/>
            <a:ext cx="2463312" cy="1363663"/>
          </a:xfrm>
          <a:prstGeom prst="wedgeRoundRectCallout">
            <a:avLst>
              <a:gd name="adj1" fmla="val 58208"/>
              <a:gd name="adj2" fmla="val -72005"/>
              <a:gd name="adj3" fmla="val 16667"/>
            </a:avLst>
          </a:prstGeom>
          <a:solidFill>
            <a:srgbClr val="000000">
              <a:alpha val="70195"/>
            </a:srgbClr>
          </a:solidFill>
          <a:ln w="9525" algn="ctr">
            <a:noFill/>
            <a:miter lim="800000"/>
            <a:headEnd/>
            <a:tailEnd/>
          </a:ln>
        </p:spPr>
        <p:txBody>
          <a:bodyPr anchor="ctr"/>
          <a:lstStyle/>
          <a:p>
            <a:r>
              <a:rPr lang="en-US">
                <a:solidFill>
                  <a:srgbClr val="FFFF00"/>
                </a:solidFill>
              </a:rPr>
              <a:t>Information Server administrator ID</a:t>
            </a:r>
          </a:p>
        </p:txBody>
      </p:sp>
    </p:spTree>
    <p:extLst>
      <p:ext uri="{BB962C8B-B14F-4D97-AF65-F5344CB8AC3E}">
        <p14:creationId xmlns:p14="http://schemas.microsoft.com/office/powerpoint/2010/main" val="2785194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dirty="0" smtClean="0"/>
              <a:t>Opening the Administration Web Console</a:t>
            </a:r>
          </a:p>
        </p:txBody>
      </p:sp>
      <p:sp>
        <p:nvSpPr>
          <p:cNvPr id="71683" name="Rectangle 3"/>
          <p:cNvSpPr>
            <a:spLocks noGrp="1" noChangeArrowheads="1"/>
          </p:cNvSpPr>
          <p:nvPr>
            <p:ph idx="1"/>
          </p:nvPr>
        </p:nvSpPr>
        <p:spPr>
          <a:prstGeom prst="rect">
            <a:avLst/>
          </a:prstGeom>
        </p:spPr>
        <p:txBody>
          <a:bodyPr lIns="91440"/>
          <a:lstStyle/>
          <a:p>
            <a:pPr marL="274320" indent="-274320" eaLnBrk="1" hangingPunct="1">
              <a:spcBef>
                <a:spcPts val="1800"/>
              </a:spcBef>
            </a:pPr>
            <a:r>
              <a:rPr lang="en-US" dirty="0" smtClean="0"/>
              <a:t>To open the Administrative Web Console, select Web Console for IBM Information Server Web Console.</a:t>
            </a:r>
          </a:p>
          <a:p>
            <a:pPr marL="274320" indent="-274320" eaLnBrk="1" hangingPunct="1">
              <a:spcBef>
                <a:spcPts val="1800"/>
              </a:spcBef>
            </a:pPr>
            <a:r>
              <a:rPr lang="en-US" dirty="0" smtClean="0"/>
              <a:t>The console address is of the form: </a:t>
            </a:r>
            <a:r>
              <a:rPr lang="en-US" dirty="0" smtClean="0">
                <a:hlinkClick r:id="rId3"/>
              </a:rPr>
              <a:t>http://machine:nnnn</a:t>
            </a:r>
            <a:r>
              <a:rPr lang="en-US" dirty="0" smtClean="0"/>
              <a:t>.</a:t>
            </a:r>
          </a:p>
          <a:p>
            <a:pPr marL="274320" indent="-274320" eaLnBrk="1" hangingPunct="1">
              <a:spcBef>
                <a:spcPts val="1800"/>
              </a:spcBef>
            </a:pPr>
            <a:r>
              <a:rPr lang="en-US" dirty="0" smtClean="0"/>
              <a:t>Here </a:t>
            </a:r>
            <a:r>
              <a:rPr lang="en-US" b="1" dirty="0" smtClean="0"/>
              <a:t>machine </a:t>
            </a:r>
            <a:r>
              <a:rPr lang="en-US" dirty="0" smtClean="0"/>
              <a:t>is the host name of the machine running the application server that hosts </a:t>
            </a:r>
            <a:r>
              <a:rPr lang="en-US" dirty="0" err="1" smtClean="0"/>
              <a:t>MetaData</a:t>
            </a:r>
            <a:r>
              <a:rPr lang="en-US" dirty="0" smtClean="0"/>
              <a:t> Server.</a:t>
            </a:r>
          </a:p>
          <a:p>
            <a:pPr marL="274320" indent="-274320" eaLnBrk="1" hangingPunct="1">
              <a:spcBef>
                <a:spcPts val="1800"/>
              </a:spcBef>
            </a:pPr>
            <a:r>
              <a:rPr lang="en-US" b="1" dirty="0" err="1" smtClean="0"/>
              <a:t>nnnn</a:t>
            </a:r>
            <a:r>
              <a:rPr lang="en-US" b="1" dirty="0" smtClean="0"/>
              <a:t> </a:t>
            </a:r>
            <a:r>
              <a:rPr lang="en-US" dirty="0" smtClean="0"/>
              <a:t>is the port address of the console.  By default, it is 9080.</a:t>
            </a:r>
          </a:p>
          <a:p>
            <a:pPr marL="274320" indent="-274320" eaLnBrk="1" hangingPunct="1">
              <a:spcBef>
                <a:spcPts val="1800"/>
              </a:spcBef>
            </a:pPr>
            <a:r>
              <a:rPr lang="en-US" dirty="0" smtClean="0"/>
              <a:t>The Information Server administrator ID and password is specified during installation. </a:t>
            </a:r>
          </a:p>
          <a:p>
            <a:pPr marL="274320" indent="-274320" eaLnBrk="1" hangingPunct="1">
              <a:spcBef>
                <a:spcPts val="1800"/>
              </a:spcBef>
            </a:pPr>
            <a:r>
              <a:rPr lang="en-US" dirty="0" smtClean="0"/>
              <a:t> After installation, new administrator IDs can be specified. </a:t>
            </a:r>
          </a:p>
        </p:txBody>
      </p:sp>
    </p:spTree>
    <p:extLst>
      <p:ext uri="{BB962C8B-B14F-4D97-AF65-F5344CB8AC3E}">
        <p14:creationId xmlns:p14="http://schemas.microsoft.com/office/powerpoint/2010/main" val="710948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dirty="0" smtClean="0"/>
              <a:t>User and Group Management</a:t>
            </a:r>
          </a:p>
        </p:txBody>
      </p:sp>
      <p:sp>
        <p:nvSpPr>
          <p:cNvPr id="73731" name="Rectangle 3"/>
          <p:cNvSpPr>
            <a:spLocks noGrp="1" noChangeArrowheads="1"/>
          </p:cNvSpPr>
          <p:nvPr>
            <p:ph idx="1"/>
          </p:nvPr>
        </p:nvSpPr>
        <p:spPr>
          <a:prstGeom prst="rect">
            <a:avLst/>
          </a:prstGeom>
        </p:spPr>
        <p:txBody>
          <a:bodyPr lIns="91440"/>
          <a:lstStyle/>
          <a:p>
            <a:pPr marL="274320" indent="-274320" eaLnBrk="1" hangingPunct="1">
              <a:spcBef>
                <a:spcPts val="1200"/>
              </a:spcBef>
            </a:pPr>
            <a:r>
              <a:rPr lang="en-US" dirty="0" smtClean="0"/>
              <a:t>Suite authorizations can be provided to users or groups</a:t>
            </a:r>
          </a:p>
          <a:p>
            <a:pPr lvl="1" indent="-182880" eaLnBrk="1" hangingPunct="1"/>
            <a:r>
              <a:rPr lang="en-US" sz="1600" dirty="0" smtClean="0"/>
              <a:t>Users that are members of a group acquire the authorizations of the group</a:t>
            </a:r>
          </a:p>
          <a:p>
            <a:pPr marL="274320" indent="-274320">
              <a:spcBef>
                <a:spcPts val="1800"/>
              </a:spcBef>
            </a:pPr>
            <a:r>
              <a:rPr lang="en-US" dirty="0" smtClean="0"/>
              <a:t>Authorizations are provided in the form of roles</a:t>
            </a:r>
          </a:p>
          <a:p>
            <a:pPr lvl="1" indent="-182880">
              <a:lnSpc>
                <a:spcPct val="80000"/>
              </a:lnSpc>
            </a:pPr>
            <a:r>
              <a:rPr lang="en-US" sz="1600" dirty="0" smtClean="0"/>
              <a:t>Two types of roles</a:t>
            </a:r>
          </a:p>
          <a:p>
            <a:pPr marL="640080" lvl="2" indent="-182880" eaLnBrk="1" hangingPunct="1">
              <a:spcBef>
                <a:spcPts val="600"/>
              </a:spcBef>
              <a:buFont typeface="Arial" pitchFamily="34" charset="0"/>
              <a:buChar char="–"/>
            </a:pPr>
            <a:r>
              <a:rPr lang="en-US" sz="1400" dirty="0" smtClean="0"/>
              <a:t>Suite roles:  Apply to the Suite</a:t>
            </a:r>
          </a:p>
          <a:p>
            <a:pPr marL="640080" lvl="2" indent="-182880" eaLnBrk="1" hangingPunct="1">
              <a:spcBef>
                <a:spcPts val="600"/>
              </a:spcBef>
              <a:buFont typeface="Arial" pitchFamily="34" charset="0"/>
              <a:buChar char="–"/>
            </a:pPr>
            <a:r>
              <a:rPr lang="en-US" sz="1400" dirty="0" smtClean="0"/>
              <a:t>Suite Component roles:  Apply to a specific product or component of Information </a:t>
            </a:r>
            <a:r>
              <a:rPr lang="en-US" sz="1400" dirty="0" err="1" smtClean="0"/>
              <a:t>Server,</a:t>
            </a:r>
            <a:r>
              <a:rPr sz="1400" dirty="0" err="1" smtClean="0"/>
              <a:t>e.g</a:t>
            </a:r>
            <a:r>
              <a:rPr sz="1400" dirty="0" smtClean="0"/>
              <a:t>., </a:t>
            </a:r>
            <a:r>
              <a:rPr sz="1400" dirty="0" err="1" smtClean="0"/>
              <a:t>DataStage</a:t>
            </a:r>
            <a:endParaRPr sz="1400" dirty="0" smtClean="0"/>
          </a:p>
          <a:p>
            <a:pPr marL="274320" indent="-274320">
              <a:spcBef>
                <a:spcPts val="1800"/>
              </a:spcBef>
            </a:pPr>
            <a:r>
              <a:rPr lang="en-US" dirty="0" smtClean="0"/>
              <a:t>Suite roles</a:t>
            </a:r>
          </a:p>
          <a:p>
            <a:pPr lvl="1" indent="-182880">
              <a:lnSpc>
                <a:spcPct val="80000"/>
              </a:lnSpc>
            </a:pPr>
            <a:r>
              <a:rPr lang="en-US" sz="1600" dirty="0" smtClean="0"/>
              <a:t>Administrator</a:t>
            </a:r>
          </a:p>
          <a:p>
            <a:pPr marL="640080" lvl="2" indent="-182880">
              <a:lnSpc>
                <a:spcPct val="80000"/>
              </a:lnSpc>
              <a:spcBef>
                <a:spcPts val="600"/>
              </a:spcBef>
              <a:buFont typeface="Arial" pitchFamily="34" charset="0"/>
              <a:buChar char="–"/>
            </a:pPr>
            <a:r>
              <a:rPr lang="en-US" sz="1400" dirty="0" smtClean="0"/>
              <a:t>Perform user and group management tasks</a:t>
            </a:r>
          </a:p>
          <a:p>
            <a:pPr marL="640080" lvl="2" indent="-182880">
              <a:lnSpc>
                <a:spcPct val="80000"/>
              </a:lnSpc>
              <a:spcBef>
                <a:spcPts val="600"/>
              </a:spcBef>
              <a:buFont typeface="Arial" pitchFamily="34" charset="0"/>
              <a:buChar char="–"/>
            </a:pPr>
            <a:r>
              <a:rPr lang="en-US" sz="1400" dirty="0" smtClean="0"/>
              <a:t>Includes all the privileges of the Suite User role</a:t>
            </a:r>
          </a:p>
          <a:p>
            <a:pPr lvl="1" indent="-182880">
              <a:lnSpc>
                <a:spcPct val="80000"/>
              </a:lnSpc>
            </a:pPr>
            <a:r>
              <a:rPr lang="en-US" sz="1600" dirty="0" smtClean="0"/>
              <a:t>User</a:t>
            </a:r>
          </a:p>
          <a:p>
            <a:pPr marL="640080" lvl="2" indent="-182880">
              <a:lnSpc>
                <a:spcPct val="80000"/>
              </a:lnSpc>
              <a:spcBef>
                <a:spcPts val="600"/>
              </a:spcBef>
              <a:buFont typeface="Arial" pitchFamily="34" charset="0"/>
              <a:buChar char="–"/>
            </a:pPr>
            <a:r>
              <a:rPr lang="en-US" sz="1400" dirty="0" smtClean="0"/>
              <a:t>Create views of scheduled tasks and logged messages</a:t>
            </a:r>
          </a:p>
          <a:p>
            <a:pPr marL="640080" lvl="2" indent="-182880">
              <a:lnSpc>
                <a:spcPct val="80000"/>
              </a:lnSpc>
              <a:spcBef>
                <a:spcPts val="600"/>
              </a:spcBef>
              <a:buFont typeface="Arial" pitchFamily="34" charset="0"/>
              <a:buChar char="–"/>
            </a:pPr>
            <a:r>
              <a:rPr lang="en-US" sz="1400" dirty="0" smtClean="0"/>
              <a:t>Create and run reports</a:t>
            </a:r>
          </a:p>
        </p:txBody>
      </p:sp>
    </p:spTree>
    <p:extLst>
      <p:ext uri="{BB962C8B-B14F-4D97-AF65-F5344CB8AC3E}">
        <p14:creationId xmlns:p14="http://schemas.microsoft.com/office/powerpoint/2010/main" val="1785214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dirty="0" smtClean="0"/>
              <a:t>User and Group Management</a:t>
            </a:r>
            <a:r>
              <a:rPr lang="en-US" dirty="0" smtClean="0"/>
              <a:t> (</a:t>
            </a:r>
            <a:r>
              <a:rPr lang="en-US" dirty="0" err="1" smtClean="0"/>
              <a:t>contd</a:t>
            </a:r>
            <a:r>
              <a:rPr lang="en-US" dirty="0" smtClean="0"/>
              <a:t>…)</a:t>
            </a:r>
            <a:endParaRPr dirty="0" smtClean="0"/>
          </a:p>
        </p:txBody>
      </p:sp>
      <p:sp>
        <p:nvSpPr>
          <p:cNvPr id="73731" name="Rectangle 3"/>
          <p:cNvSpPr>
            <a:spLocks noGrp="1" noChangeArrowheads="1"/>
          </p:cNvSpPr>
          <p:nvPr>
            <p:ph idx="1"/>
          </p:nvPr>
        </p:nvSpPr>
        <p:spPr>
          <a:prstGeom prst="rect">
            <a:avLst/>
          </a:prstGeom>
        </p:spPr>
        <p:txBody>
          <a:bodyPr lIns="91440"/>
          <a:lstStyle/>
          <a:p>
            <a:pPr marL="274320" indent="-274320">
              <a:lnSpc>
                <a:spcPct val="80000"/>
              </a:lnSpc>
              <a:spcBef>
                <a:spcPts val="1200"/>
              </a:spcBef>
            </a:pPr>
            <a:r>
              <a:rPr lang="en-US" dirty="0" smtClean="0"/>
              <a:t>Suite Component roles</a:t>
            </a:r>
          </a:p>
          <a:p>
            <a:pPr lvl="1" indent="-182880" eaLnBrk="1" hangingPunct="1">
              <a:spcBef>
                <a:spcPts val="600"/>
              </a:spcBef>
            </a:pPr>
            <a:r>
              <a:rPr lang="en-US" sz="1600" dirty="0" err="1" smtClean="0"/>
              <a:t>DataStage</a:t>
            </a:r>
            <a:endParaRPr lang="en-US" sz="1600" dirty="0" smtClean="0"/>
          </a:p>
          <a:p>
            <a:pPr marL="457200" lvl="2" indent="-182880" eaLnBrk="1" hangingPunct="1">
              <a:spcBef>
                <a:spcPts val="600"/>
              </a:spcBef>
              <a:buFont typeface="Arial" pitchFamily="34" charset="0"/>
              <a:buChar char="•"/>
            </a:pPr>
            <a:r>
              <a:rPr lang="en-US" dirty="0" err="1" smtClean="0"/>
              <a:t>DataStage</a:t>
            </a:r>
            <a:r>
              <a:rPr lang="en-US" dirty="0" smtClean="0"/>
              <a:t> user</a:t>
            </a:r>
          </a:p>
          <a:p>
            <a:pPr marL="822960" lvl="3" indent="-182880" eaLnBrk="1" hangingPunct="1">
              <a:spcBef>
                <a:spcPts val="600"/>
              </a:spcBef>
              <a:spcAft>
                <a:spcPts val="600"/>
              </a:spcAft>
              <a:buFont typeface="Arial" pitchFamily="34" charset="0"/>
              <a:buChar char="−"/>
            </a:pPr>
            <a:r>
              <a:rPr lang="en-US" dirty="0" smtClean="0"/>
              <a:t>Permissions  are   assigned   within   Data Stage</a:t>
            </a:r>
          </a:p>
          <a:p>
            <a:pPr marL="822960" lvl="4" indent="-182880" eaLnBrk="1" hangingPunct="1">
              <a:spcBef>
                <a:spcPts val="600"/>
              </a:spcBef>
              <a:spcAft>
                <a:spcPts val="600"/>
              </a:spcAft>
              <a:buClr>
                <a:schemeClr val="accent2"/>
              </a:buClr>
              <a:buFont typeface="Arial" pitchFamily="34" charset="0"/>
              <a:buChar char="−"/>
            </a:pPr>
            <a:r>
              <a:rPr sz="1400" dirty="0" smtClean="0"/>
              <a:t>Developer, Operator, Super Operator, Production Manager</a:t>
            </a:r>
          </a:p>
          <a:p>
            <a:pPr marL="457200" lvl="2" indent="-182880">
              <a:spcBef>
                <a:spcPts val="600"/>
              </a:spcBef>
              <a:buFont typeface="Arial" pitchFamily="34" charset="0"/>
              <a:buChar char="•"/>
            </a:pPr>
            <a:r>
              <a:rPr lang="en-US" dirty="0" err="1" smtClean="0"/>
              <a:t>DataStage</a:t>
            </a:r>
            <a:r>
              <a:rPr lang="en-US" dirty="0" smtClean="0"/>
              <a:t> administrator</a:t>
            </a:r>
          </a:p>
          <a:p>
            <a:pPr marL="822960" lvl="3" indent="-182880">
              <a:spcBef>
                <a:spcPts val="600"/>
              </a:spcBef>
              <a:spcAft>
                <a:spcPts val="600"/>
              </a:spcAft>
              <a:buFont typeface="Arial" pitchFamily="34" charset="0"/>
              <a:buChar char="−"/>
            </a:pPr>
            <a:r>
              <a:rPr lang="en-US" dirty="0" smtClean="0"/>
              <a:t>Full permissions to work in </a:t>
            </a:r>
            <a:r>
              <a:rPr lang="en-US" dirty="0" err="1" smtClean="0"/>
              <a:t>DataStage</a:t>
            </a:r>
            <a:r>
              <a:rPr lang="en-US" dirty="0" smtClean="0"/>
              <a:t> Administrator, Designer, and Director</a:t>
            </a:r>
          </a:p>
          <a:p>
            <a:pPr marL="457200" lvl="2" indent="-182880">
              <a:spcBef>
                <a:spcPts val="600"/>
              </a:spcBef>
              <a:buFont typeface="Arial" pitchFamily="34" charset="0"/>
              <a:buChar char="•"/>
            </a:pPr>
            <a:r>
              <a:rPr lang="en-US" dirty="0" smtClean="0"/>
              <a:t>And so on, for all products in the Suite </a:t>
            </a:r>
          </a:p>
        </p:txBody>
      </p:sp>
    </p:spTree>
    <p:extLst>
      <p:ext uri="{BB962C8B-B14F-4D97-AF65-F5344CB8AC3E}">
        <p14:creationId xmlns:p14="http://schemas.microsoft.com/office/powerpoint/2010/main" val="581192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dirty="0" smtClean="0"/>
              <a:t>User and Group Management</a:t>
            </a:r>
            <a:r>
              <a:rPr lang="en-US" dirty="0" smtClean="0"/>
              <a:t> (</a:t>
            </a:r>
            <a:r>
              <a:rPr lang="en-US" dirty="0" err="1" smtClean="0"/>
              <a:t>contd</a:t>
            </a:r>
            <a:r>
              <a:rPr lang="en-US" dirty="0" smtClean="0"/>
              <a:t>…)</a:t>
            </a:r>
            <a:endParaRPr dirty="0" smtClean="0"/>
          </a:p>
        </p:txBody>
      </p:sp>
      <p:sp>
        <p:nvSpPr>
          <p:cNvPr id="74755" name="Rectangle 3"/>
          <p:cNvSpPr>
            <a:spLocks noGrp="1" noChangeArrowheads="1"/>
          </p:cNvSpPr>
          <p:nvPr>
            <p:ph idx="1"/>
          </p:nvPr>
        </p:nvSpPr>
        <p:spPr>
          <a:xfrm>
            <a:off x="298516" y="1321340"/>
            <a:ext cx="8845484" cy="4643751"/>
          </a:xfrm>
          <a:prstGeom prst="rect">
            <a:avLst/>
          </a:prstGeom>
        </p:spPr>
        <p:txBody>
          <a:bodyPr lIns="91440"/>
          <a:lstStyle/>
          <a:p>
            <a:pPr marL="274320" indent="-274320" eaLnBrk="1" hangingPunct="1">
              <a:spcBef>
                <a:spcPts val="1200"/>
              </a:spcBef>
            </a:pPr>
            <a:r>
              <a:rPr lang="en-US" dirty="0" smtClean="0"/>
              <a:t>A user ID that is assigned Suite roles can immediately log onto the Information Server console.</a:t>
            </a:r>
          </a:p>
          <a:p>
            <a:pPr marL="274320" indent="-274320" eaLnBrk="1" hangingPunct="1">
              <a:spcBef>
                <a:spcPts val="1800"/>
              </a:spcBef>
            </a:pPr>
            <a:r>
              <a:rPr lang="en-US" dirty="0" smtClean="0"/>
              <a:t>What about a user ID that is assigned a </a:t>
            </a:r>
            <a:r>
              <a:rPr lang="en-US" dirty="0" err="1" smtClean="0"/>
              <a:t>DataStage</a:t>
            </a:r>
            <a:r>
              <a:rPr lang="en-US" dirty="0" smtClean="0"/>
              <a:t> Suite Component role? </a:t>
            </a:r>
          </a:p>
          <a:p>
            <a:pPr lvl="1" indent="-182880" eaLnBrk="1" hangingPunct="1"/>
            <a:r>
              <a:rPr lang="en-US" sz="1600" dirty="0" smtClean="0"/>
              <a:t>If the user ID is assigned the </a:t>
            </a:r>
            <a:r>
              <a:rPr lang="en-US" sz="1600" dirty="0" err="1" smtClean="0"/>
              <a:t>DataStage</a:t>
            </a:r>
            <a:r>
              <a:rPr lang="en-US" sz="1600" dirty="0" smtClean="0"/>
              <a:t> Administrator role, then the user will immediately acquire the </a:t>
            </a:r>
            <a:r>
              <a:rPr lang="en-US" sz="1600" dirty="0" err="1" smtClean="0"/>
              <a:t>DataStage</a:t>
            </a:r>
            <a:r>
              <a:rPr lang="en-US" sz="1600" dirty="0" smtClean="0"/>
              <a:t> Administrator permission for all projects.</a:t>
            </a:r>
          </a:p>
          <a:p>
            <a:pPr lvl="1" indent="-182880" eaLnBrk="1" hangingPunct="1"/>
            <a:r>
              <a:rPr lang="en-US" sz="1600" dirty="0" smtClean="0"/>
              <a:t>However, the user will still not necessarily be able to log onto a </a:t>
            </a:r>
            <a:r>
              <a:rPr lang="en-US" sz="1600" dirty="0" err="1" smtClean="0"/>
              <a:t>DataStage</a:t>
            </a:r>
            <a:r>
              <a:rPr lang="en-US" sz="1600" dirty="0" smtClean="0"/>
              <a:t> client.  Why? </a:t>
            </a:r>
          </a:p>
          <a:p>
            <a:pPr lvl="1" indent="-182880" eaLnBrk="1" hangingPunct="1"/>
            <a:r>
              <a:rPr lang="en-US" sz="1600" dirty="0" smtClean="0"/>
              <a:t>Because </a:t>
            </a:r>
            <a:r>
              <a:rPr lang="en-US" sz="1600" dirty="0" err="1" smtClean="0"/>
              <a:t>DataStage</a:t>
            </a:r>
            <a:r>
              <a:rPr lang="en-US" sz="1600" dirty="0" smtClean="0"/>
              <a:t> credentials are maintained by Windows or LDAP.  This means that the user ID must be created and exist on the </a:t>
            </a:r>
            <a:r>
              <a:rPr lang="en-US" sz="1600" dirty="0" err="1" smtClean="0"/>
              <a:t>DataStage</a:t>
            </a:r>
            <a:r>
              <a:rPr lang="en-US" sz="1600" dirty="0" smtClean="0"/>
              <a:t> Server machine. </a:t>
            </a:r>
          </a:p>
          <a:p>
            <a:pPr marL="274320" indent="-274320">
              <a:spcBef>
                <a:spcPts val="1800"/>
              </a:spcBef>
            </a:pPr>
            <a:r>
              <a:rPr lang="en-US" dirty="0" smtClean="0"/>
              <a:t>If the user ID is assigned the </a:t>
            </a:r>
            <a:r>
              <a:rPr lang="en-US" dirty="0" err="1" smtClean="0"/>
              <a:t>DataStage</a:t>
            </a:r>
            <a:r>
              <a:rPr lang="en-US" dirty="0" smtClean="0"/>
              <a:t> User role, one more step is required for any </a:t>
            </a:r>
            <a:r>
              <a:rPr lang="en-US" dirty="0" err="1" smtClean="0"/>
              <a:t>DataStage</a:t>
            </a:r>
            <a:r>
              <a:rPr lang="en-US" dirty="0" smtClean="0"/>
              <a:t> project that user will log onto.  </a:t>
            </a:r>
          </a:p>
          <a:p>
            <a:pPr marL="274320" indent="-274320">
              <a:spcBef>
                <a:spcPts val="1800"/>
              </a:spcBef>
            </a:pPr>
            <a:r>
              <a:rPr lang="en-US" dirty="0" smtClean="0"/>
              <a:t>A </a:t>
            </a:r>
            <a:r>
              <a:rPr lang="en-US" dirty="0" err="1" smtClean="0"/>
              <a:t>DataStage</a:t>
            </a:r>
            <a:r>
              <a:rPr lang="en-US" dirty="0" smtClean="0"/>
              <a:t> Administrator must assign a Developer role to that user ID on the Permissions tab.  This is done within </a:t>
            </a:r>
            <a:r>
              <a:rPr lang="en-US" dirty="0" err="1" smtClean="0"/>
              <a:t>DataStage</a:t>
            </a:r>
            <a:r>
              <a:rPr lang="en-US" dirty="0" smtClean="0"/>
              <a:t>, as we will see later. </a:t>
            </a:r>
          </a:p>
        </p:txBody>
      </p:sp>
    </p:spTree>
    <p:extLst>
      <p:ext uri="{BB962C8B-B14F-4D97-AF65-F5344CB8AC3E}">
        <p14:creationId xmlns:p14="http://schemas.microsoft.com/office/powerpoint/2010/main" val="3433201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dirty="0" smtClean="0"/>
              <a:t>Creating a </a:t>
            </a:r>
            <a:r>
              <a:rPr dirty="0" err="1" smtClean="0"/>
              <a:t>DataStage</a:t>
            </a:r>
            <a:r>
              <a:rPr dirty="0" smtClean="0"/>
              <a:t> User ID</a:t>
            </a:r>
          </a:p>
        </p:txBody>
      </p:sp>
      <p:sp>
        <p:nvSpPr>
          <p:cNvPr id="4" name="Content Placeholder 3"/>
          <p:cNvSpPr>
            <a:spLocks noGrp="1"/>
          </p:cNvSpPr>
          <p:nvPr>
            <p:ph idx="1"/>
          </p:nvPr>
        </p:nvSpPr>
        <p:spPr/>
        <p:txBody>
          <a:bodyPr/>
          <a:lstStyle/>
          <a:p>
            <a:endParaRPr lang="en-US"/>
          </a:p>
        </p:txBody>
      </p:sp>
      <p:pic>
        <p:nvPicPr>
          <p:cNvPr id="75779" name="Picture 3"/>
          <p:cNvPicPr>
            <a:picLocks noChangeAspect="1" noChangeArrowheads="1"/>
          </p:cNvPicPr>
          <p:nvPr/>
        </p:nvPicPr>
        <p:blipFill>
          <a:blip r:embed="rId3"/>
          <a:srcRect/>
          <a:stretch>
            <a:fillRect/>
          </a:stretch>
        </p:blipFill>
        <p:spPr bwMode="auto">
          <a:xfrm>
            <a:off x="797463" y="1066797"/>
            <a:ext cx="7549075" cy="4286250"/>
          </a:xfrm>
          <a:prstGeom prst="rect">
            <a:avLst/>
          </a:prstGeom>
          <a:noFill/>
          <a:ln w="9525">
            <a:noFill/>
            <a:miter lim="800000"/>
            <a:headEnd/>
            <a:tailEnd/>
          </a:ln>
        </p:spPr>
      </p:pic>
      <p:sp>
        <p:nvSpPr>
          <p:cNvPr id="75780" name="AutoShape 4"/>
          <p:cNvSpPr>
            <a:spLocks noChangeArrowheads="1"/>
          </p:cNvSpPr>
          <p:nvPr/>
        </p:nvSpPr>
        <p:spPr bwMode="auto">
          <a:xfrm>
            <a:off x="5345724" y="1295400"/>
            <a:ext cx="1900603" cy="679450"/>
          </a:xfrm>
          <a:prstGeom prst="wedgeRoundRectCallout">
            <a:avLst>
              <a:gd name="adj1" fmla="val -202430"/>
              <a:gd name="adj2" fmla="val 89253"/>
              <a:gd name="adj3" fmla="val 16667"/>
            </a:avLst>
          </a:prstGeom>
          <a:solidFill>
            <a:srgbClr val="000000">
              <a:alpha val="70195"/>
            </a:srgbClr>
          </a:solidFill>
          <a:ln w="9525" algn="ctr">
            <a:noFill/>
            <a:miter lim="800000"/>
            <a:headEnd/>
            <a:tailEnd/>
          </a:ln>
        </p:spPr>
        <p:txBody>
          <a:bodyPr anchor="ctr"/>
          <a:lstStyle/>
          <a:p>
            <a:r>
              <a:rPr lang="en-US" sz="1800" dirty="0">
                <a:solidFill>
                  <a:srgbClr val="FFFF00"/>
                </a:solidFill>
              </a:rPr>
              <a:t>Administration console</a:t>
            </a:r>
          </a:p>
        </p:txBody>
      </p:sp>
      <p:sp>
        <p:nvSpPr>
          <p:cNvPr id="75781" name="AutoShape 5"/>
          <p:cNvSpPr>
            <a:spLocks noChangeArrowheads="1"/>
          </p:cNvSpPr>
          <p:nvPr/>
        </p:nvSpPr>
        <p:spPr bwMode="auto">
          <a:xfrm>
            <a:off x="6682154" y="2286001"/>
            <a:ext cx="1645626" cy="708025"/>
          </a:xfrm>
          <a:prstGeom prst="wedgeRoundRectCallout">
            <a:avLst>
              <a:gd name="adj1" fmla="val -22394"/>
              <a:gd name="adj2" fmla="val 110315"/>
              <a:gd name="adj3" fmla="val 16667"/>
            </a:avLst>
          </a:prstGeom>
          <a:solidFill>
            <a:srgbClr val="000000">
              <a:alpha val="70195"/>
            </a:srgbClr>
          </a:solidFill>
          <a:ln w="9525" algn="ctr">
            <a:noFill/>
            <a:miter lim="800000"/>
            <a:headEnd/>
            <a:tailEnd/>
          </a:ln>
        </p:spPr>
        <p:txBody>
          <a:bodyPr anchor="ctr"/>
          <a:lstStyle/>
          <a:p>
            <a:r>
              <a:rPr lang="en-US" sz="1800" dirty="0">
                <a:solidFill>
                  <a:srgbClr val="FFFF00"/>
                </a:solidFill>
              </a:rPr>
              <a:t>Create new user</a:t>
            </a:r>
          </a:p>
        </p:txBody>
      </p:sp>
      <p:sp>
        <p:nvSpPr>
          <p:cNvPr id="75782" name="AutoShape 6"/>
          <p:cNvSpPr>
            <a:spLocks noChangeArrowheads="1"/>
          </p:cNvSpPr>
          <p:nvPr/>
        </p:nvSpPr>
        <p:spPr bwMode="auto">
          <a:xfrm>
            <a:off x="1406769" y="4572000"/>
            <a:ext cx="1002323" cy="679450"/>
          </a:xfrm>
          <a:prstGeom prst="wedgeRoundRectCallout">
            <a:avLst>
              <a:gd name="adj1" fmla="val -14182"/>
              <a:gd name="adj2" fmla="val -214486"/>
              <a:gd name="adj3" fmla="val 16667"/>
            </a:avLst>
          </a:prstGeom>
          <a:solidFill>
            <a:schemeClr val="tx1">
              <a:alpha val="70195"/>
            </a:schemeClr>
          </a:solidFill>
          <a:ln w="9525" algn="ctr">
            <a:noFill/>
            <a:miter lim="800000"/>
            <a:headEnd/>
            <a:tailEnd/>
          </a:ln>
        </p:spPr>
        <p:txBody>
          <a:bodyPr anchor="ctr"/>
          <a:lstStyle/>
          <a:p>
            <a:r>
              <a:rPr lang="en-US" sz="1800" dirty="0">
                <a:solidFill>
                  <a:srgbClr val="FFFF00"/>
                </a:solidFill>
              </a:rPr>
              <a:t>Users</a:t>
            </a:r>
          </a:p>
        </p:txBody>
      </p:sp>
      <p:graphicFrame>
        <p:nvGraphicFramePr>
          <p:cNvPr id="1092615" name="Group 7"/>
          <p:cNvGraphicFramePr>
            <a:graphicFrameLocks noGrp="1"/>
          </p:cNvGraphicFramePr>
          <p:nvPr/>
        </p:nvGraphicFramePr>
        <p:xfrm>
          <a:off x="353525" y="5410200"/>
          <a:ext cx="8262937" cy="1213104"/>
        </p:xfrm>
        <a:graphic>
          <a:graphicData uri="http://schemas.openxmlformats.org/drawingml/2006/table">
            <a:tbl>
              <a:tblPr/>
              <a:tblGrid>
                <a:gridCol w="8262937"/>
              </a:tblGrid>
              <a:tr h="496888">
                <a:tc>
                  <a:txBody>
                    <a:bodyPr/>
                    <a:lstStyle/>
                    <a:p>
                      <a:pPr marL="274320" marR="0" lvl="0" indent="-274320" algn="just"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2000" b="0" i="0" u="none" strike="noStrike" cap="none" normalizeH="0" baseline="0" dirty="0" smtClean="0">
                          <a:ln>
                            <a:noFill/>
                          </a:ln>
                          <a:solidFill>
                            <a:schemeClr val="tx1"/>
                          </a:solidFill>
                          <a:effectLst/>
                          <a:latin typeface="+mn-lt"/>
                          <a:cs typeface="Times New Roman" pitchFamily="18" charset="0"/>
                        </a:rPr>
                        <a:t>The process of creating a new group is similar to creating a new user.  Users </a:t>
                      </a:r>
                      <a:r>
                        <a:rPr kumimoji="0" lang="en-US" sz="2000" b="0" i="0" u="none" strike="noStrike" cap="none" normalizeH="0" baseline="0" dirty="0" smtClean="0">
                          <a:ln>
                            <a:noFill/>
                          </a:ln>
                          <a:solidFill>
                            <a:schemeClr val="tx1"/>
                          </a:solidFill>
                          <a:effectLst/>
                          <a:latin typeface="+mn-lt"/>
                        </a:rPr>
                        <a:t>assigned to a group inherit the authorizations assigned to the group. </a:t>
                      </a:r>
                    </a:p>
                    <a:p>
                      <a:pPr marL="0" marR="0" lvl="0" indent="0" algn="just" defTabSz="914400" rtl="0" eaLnBrk="1" fontAlgn="base" latinLnBrk="0" hangingPunct="1">
                        <a:lnSpc>
                          <a:spcPct val="85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ahoma" pitchFamily="34" charset="0"/>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360012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dirty="0" smtClean="0"/>
              <a:t>Assigning </a:t>
            </a:r>
            <a:r>
              <a:rPr dirty="0" err="1" smtClean="0"/>
              <a:t>DataStage</a:t>
            </a:r>
            <a:r>
              <a:rPr dirty="0" smtClean="0"/>
              <a:t> Roles</a:t>
            </a:r>
          </a:p>
        </p:txBody>
      </p:sp>
      <p:sp>
        <p:nvSpPr>
          <p:cNvPr id="3" name="Content Placeholder 2"/>
          <p:cNvSpPr>
            <a:spLocks noGrp="1"/>
          </p:cNvSpPr>
          <p:nvPr>
            <p:ph idx="1"/>
          </p:nvPr>
        </p:nvSpPr>
        <p:spPr/>
        <p:txBody>
          <a:bodyPr/>
          <a:lstStyle/>
          <a:p>
            <a:endParaRPr lang="en-US"/>
          </a:p>
        </p:txBody>
      </p:sp>
      <p:pic>
        <p:nvPicPr>
          <p:cNvPr id="76803" name="Picture 3"/>
          <p:cNvPicPr>
            <a:picLocks noChangeAspect="1" noChangeArrowheads="1"/>
          </p:cNvPicPr>
          <p:nvPr/>
        </p:nvPicPr>
        <p:blipFill>
          <a:blip r:embed="rId3"/>
          <a:srcRect/>
          <a:stretch>
            <a:fillRect/>
          </a:stretch>
        </p:blipFill>
        <p:spPr bwMode="auto">
          <a:xfrm>
            <a:off x="140677" y="1371600"/>
            <a:ext cx="8861181" cy="4876800"/>
          </a:xfrm>
          <a:prstGeom prst="rect">
            <a:avLst/>
          </a:prstGeom>
          <a:noFill/>
          <a:ln w="9525">
            <a:noFill/>
            <a:miter lim="800000"/>
            <a:headEnd/>
            <a:tailEnd/>
          </a:ln>
        </p:spPr>
      </p:pic>
      <p:sp>
        <p:nvSpPr>
          <p:cNvPr id="76804" name="AutoShape 4"/>
          <p:cNvSpPr>
            <a:spLocks noChangeArrowheads="1"/>
          </p:cNvSpPr>
          <p:nvPr/>
        </p:nvSpPr>
        <p:spPr bwMode="auto">
          <a:xfrm>
            <a:off x="940777" y="3636963"/>
            <a:ext cx="1002323" cy="679450"/>
          </a:xfrm>
          <a:prstGeom prst="wedgeRoundRectCallout">
            <a:avLst>
              <a:gd name="adj1" fmla="val -72662"/>
              <a:gd name="adj2" fmla="val -171495"/>
              <a:gd name="adj3" fmla="val 16667"/>
            </a:avLst>
          </a:prstGeom>
          <a:solidFill>
            <a:schemeClr val="tx1">
              <a:alpha val="70195"/>
            </a:schemeClr>
          </a:solidFill>
          <a:ln w="9525" algn="ctr">
            <a:noFill/>
            <a:miter lim="800000"/>
            <a:headEnd/>
            <a:tailEnd/>
          </a:ln>
        </p:spPr>
        <p:txBody>
          <a:bodyPr anchor="ctr"/>
          <a:lstStyle/>
          <a:p>
            <a:r>
              <a:rPr lang="en-US">
                <a:solidFill>
                  <a:srgbClr val="FFFF00"/>
                </a:solidFill>
              </a:rPr>
              <a:t>Users</a:t>
            </a:r>
          </a:p>
        </p:txBody>
      </p:sp>
      <p:sp>
        <p:nvSpPr>
          <p:cNvPr id="76805" name="AutoShape 5"/>
          <p:cNvSpPr>
            <a:spLocks noChangeArrowheads="1"/>
          </p:cNvSpPr>
          <p:nvPr/>
        </p:nvSpPr>
        <p:spPr bwMode="auto">
          <a:xfrm>
            <a:off x="4340469" y="1341438"/>
            <a:ext cx="1537189" cy="679450"/>
          </a:xfrm>
          <a:prstGeom prst="wedgeRoundRectCallout">
            <a:avLst>
              <a:gd name="adj1" fmla="val -149236"/>
              <a:gd name="adj2" fmla="val 151403"/>
              <a:gd name="adj3" fmla="val 16667"/>
            </a:avLst>
          </a:prstGeom>
          <a:solidFill>
            <a:schemeClr val="tx1">
              <a:alpha val="70195"/>
            </a:schemeClr>
          </a:solidFill>
          <a:ln w="9525" algn="ctr">
            <a:noFill/>
            <a:miter lim="800000"/>
            <a:headEnd/>
            <a:tailEnd/>
          </a:ln>
        </p:spPr>
        <p:txBody>
          <a:bodyPr anchor="ctr"/>
          <a:lstStyle/>
          <a:p>
            <a:r>
              <a:rPr lang="en-US">
                <a:solidFill>
                  <a:srgbClr val="FFFF00"/>
                </a:solidFill>
              </a:rPr>
              <a:t>User ID Assign</a:t>
            </a:r>
          </a:p>
        </p:txBody>
      </p:sp>
      <p:sp>
        <p:nvSpPr>
          <p:cNvPr id="76806" name="AutoShape 6"/>
          <p:cNvSpPr>
            <a:spLocks noChangeArrowheads="1"/>
          </p:cNvSpPr>
          <p:nvPr/>
        </p:nvSpPr>
        <p:spPr bwMode="auto">
          <a:xfrm>
            <a:off x="7284428" y="2486025"/>
            <a:ext cx="1229457" cy="1100138"/>
          </a:xfrm>
          <a:prstGeom prst="wedgeRoundRectCallout">
            <a:avLst>
              <a:gd name="adj1" fmla="val -195889"/>
              <a:gd name="adj2" fmla="val 38454"/>
              <a:gd name="adj3" fmla="val 16667"/>
            </a:avLst>
          </a:prstGeom>
          <a:solidFill>
            <a:schemeClr val="tx1">
              <a:alpha val="70195"/>
            </a:schemeClr>
          </a:solidFill>
          <a:ln w="9525" algn="ctr">
            <a:noFill/>
            <a:miter lim="800000"/>
            <a:headEnd/>
            <a:tailEnd/>
          </a:ln>
        </p:spPr>
        <p:txBody>
          <a:bodyPr anchor="ctr"/>
          <a:lstStyle/>
          <a:p>
            <a:r>
              <a:rPr lang="en-US">
                <a:solidFill>
                  <a:srgbClr val="FFFF00"/>
                </a:solidFill>
              </a:rPr>
              <a:t>Assign Suite role</a:t>
            </a:r>
          </a:p>
        </p:txBody>
      </p:sp>
      <p:sp>
        <p:nvSpPr>
          <p:cNvPr id="76807" name="AutoShape 7"/>
          <p:cNvSpPr>
            <a:spLocks noChangeArrowheads="1"/>
          </p:cNvSpPr>
          <p:nvPr/>
        </p:nvSpPr>
        <p:spPr bwMode="auto">
          <a:xfrm>
            <a:off x="6667500" y="4805364"/>
            <a:ext cx="1900604" cy="998537"/>
          </a:xfrm>
          <a:prstGeom prst="wedgeRoundRectCallout">
            <a:avLst>
              <a:gd name="adj1" fmla="val -102120"/>
              <a:gd name="adj2" fmla="val -398"/>
              <a:gd name="adj3" fmla="val 16667"/>
            </a:avLst>
          </a:prstGeom>
          <a:solidFill>
            <a:schemeClr val="tx1">
              <a:alpha val="70195"/>
            </a:schemeClr>
          </a:solidFill>
          <a:ln w="9525" algn="ctr">
            <a:noFill/>
            <a:miter lim="800000"/>
            <a:headEnd/>
            <a:tailEnd/>
          </a:ln>
        </p:spPr>
        <p:txBody>
          <a:bodyPr anchor="ctr"/>
          <a:lstStyle/>
          <a:p>
            <a:r>
              <a:rPr lang="en-US">
                <a:solidFill>
                  <a:srgbClr val="FFFF00"/>
                </a:solidFill>
              </a:rPr>
              <a:t>Assign </a:t>
            </a:r>
          </a:p>
          <a:p>
            <a:r>
              <a:rPr lang="en-US">
                <a:solidFill>
                  <a:srgbClr val="FFFF00"/>
                </a:solidFill>
              </a:rPr>
              <a:t>DataStage User role</a:t>
            </a:r>
          </a:p>
        </p:txBody>
      </p:sp>
      <p:sp>
        <p:nvSpPr>
          <p:cNvPr id="76808" name="AutoShape 8"/>
          <p:cNvSpPr>
            <a:spLocks noChangeArrowheads="1"/>
          </p:cNvSpPr>
          <p:nvPr/>
        </p:nvSpPr>
        <p:spPr bwMode="auto">
          <a:xfrm>
            <a:off x="342900" y="5162550"/>
            <a:ext cx="1795097" cy="939800"/>
          </a:xfrm>
          <a:prstGeom prst="wedgeRoundRectCallout">
            <a:avLst>
              <a:gd name="adj1" fmla="val 191958"/>
              <a:gd name="adj2" fmla="val 13681"/>
              <a:gd name="adj3" fmla="val 16667"/>
            </a:avLst>
          </a:prstGeom>
          <a:solidFill>
            <a:schemeClr val="tx1">
              <a:alpha val="70195"/>
            </a:schemeClr>
          </a:solidFill>
          <a:ln w="9525" algn="ctr">
            <a:noFill/>
            <a:miter lim="800000"/>
            <a:headEnd/>
            <a:tailEnd/>
          </a:ln>
        </p:spPr>
        <p:txBody>
          <a:bodyPr anchor="ctr"/>
          <a:lstStyle/>
          <a:p>
            <a:r>
              <a:rPr lang="en-US">
                <a:solidFill>
                  <a:srgbClr val="FFFF00"/>
                </a:solidFill>
              </a:rPr>
              <a:t>Assign DataStage </a:t>
            </a:r>
          </a:p>
          <a:p>
            <a:r>
              <a:rPr lang="en-US">
                <a:solidFill>
                  <a:srgbClr val="FFFF00"/>
                </a:solidFill>
              </a:rPr>
              <a:t>User role</a:t>
            </a:r>
          </a:p>
        </p:txBody>
      </p:sp>
    </p:spTree>
    <p:extLst>
      <p:ext uri="{BB962C8B-B14F-4D97-AF65-F5344CB8AC3E}">
        <p14:creationId xmlns:p14="http://schemas.microsoft.com/office/powerpoint/2010/main" val="2400095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dirty="0" smtClean="0"/>
              <a:t>DataStage Credential Mapping</a:t>
            </a:r>
          </a:p>
        </p:txBody>
      </p:sp>
      <p:sp>
        <p:nvSpPr>
          <p:cNvPr id="77827" name="Rectangle 3"/>
          <p:cNvSpPr>
            <a:spLocks noGrp="1" noChangeArrowheads="1"/>
          </p:cNvSpPr>
          <p:nvPr>
            <p:ph idx="1"/>
          </p:nvPr>
        </p:nvSpPr>
        <p:spPr>
          <a:prstGeom prst="rect">
            <a:avLst/>
          </a:prstGeom>
        </p:spPr>
        <p:txBody>
          <a:bodyPr lIns="91440"/>
          <a:lstStyle/>
          <a:p>
            <a:pPr marL="274320" indent="-274320" eaLnBrk="1" hangingPunct="1">
              <a:spcBef>
                <a:spcPts val="1200"/>
              </a:spcBef>
            </a:pPr>
            <a:r>
              <a:rPr lang="en-US" dirty="0" smtClean="0"/>
              <a:t>Users given </a:t>
            </a:r>
            <a:r>
              <a:rPr lang="en-US" dirty="0" err="1" smtClean="0"/>
              <a:t>DataStage</a:t>
            </a:r>
            <a:r>
              <a:rPr lang="en-US" dirty="0" smtClean="0"/>
              <a:t> Administrator or </a:t>
            </a:r>
            <a:r>
              <a:rPr lang="en-US" dirty="0" err="1" smtClean="0"/>
              <a:t>DataStage</a:t>
            </a:r>
            <a:r>
              <a:rPr lang="en-US" dirty="0" smtClean="0"/>
              <a:t> User product roles in the Suite Administration console do not automatically receive </a:t>
            </a:r>
            <a:r>
              <a:rPr lang="en-US" dirty="0" err="1" smtClean="0"/>
              <a:t>DataStage</a:t>
            </a:r>
            <a:r>
              <a:rPr lang="en-US" dirty="0" smtClean="0"/>
              <a:t> credentials</a:t>
            </a:r>
          </a:p>
          <a:p>
            <a:pPr lvl="1" indent="-182880" eaLnBrk="1" hangingPunct="1">
              <a:spcBef>
                <a:spcPts val="600"/>
              </a:spcBef>
            </a:pPr>
            <a:r>
              <a:rPr lang="en-US" sz="1600" dirty="0" smtClean="0"/>
              <a:t>Users with </a:t>
            </a:r>
            <a:r>
              <a:rPr lang="en-US" sz="1600" dirty="0" err="1" smtClean="0"/>
              <a:t>DataStage</a:t>
            </a:r>
            <a:r>
              <a:rPr lang="en-US" sz="1600" dirty="0" smtClean="0"/>
              <a:t> Administrator roles need to be mapped to a valid user on the </a:t>
            </a:r>
            <a:r>
              <a:rPr lang="en-US" sz="1600" dirty="0" err="1" smtClean="0"/>
              <a:t>DataStage</a:t>
            </a:r>
            <a:r>
              <a:rPr lang="en-US" sz="1600" dirty="0" smtClean="0"/>
              <a:t> server machine</a:t>
            </a:r>
          </a:p>
          <a:p>
            <a:pPr marL="640080" lvl="2" indent="-182880" eaLnBrk="1" hangingPunct="1">
              <a:spcBef>
                <a:spcPts val="600"/>
              </a:spcBef>
              <a:buFont typeface="Arial" pitchFamily="34" charset="0"/>
              <a:buChar char="–"/>
            </a:pPr>
            <a:r>
              <a:rPr lang="en-US" sz="1400" dirty="0" smtClean="0"/>
              <a:t>This </a:t>
            </a:r>
            <a:r>
              <a:rPr lang="en-US" sz="1400" dirty="0" err="1" smtClean="0"/>
              <a:t>DataStage</a:t>
            </a:r>
            <a:r>
              <a:rPr lang="en-US" sz="1400" dirty="0" smtClean="0"/>
              <a:t> user must have file access permission to the </a:t>
            </a:r>
            <a:r>
              <a:rPr lang="en-US" sz="1400" dirty="0" err="1" smtClean="0"/>
              <a:t>DataStage</a:t>
            </a:r>
            <a:r>
              <a:rPr lang="en-US" sz="1400" dirty="0" smtClean="0"/>
              <a:t> engine/project files or Administrator rights on the operating system</a:t>
            </a:r>
          </a:p>
          <a:p>
            <a:pPr lvl="1" indent="-182880">
              <a:spcBef>
                <a:spcPts val="600"/>
              </a:spcBef>
            </a:pPr>
            <a:r>
              <a:rPr lang="en-US" sz="1600" dirty="0" smtClean="0"/>
              <a:t>Users with </a:t>
            </a:r>
            <a:r>
              <a:rPr lang="en-US" sz="1600" dirty="0" err="1" smtClean="0"/>
              <a:t>DataStage</a:t>
            </a:r>
            <a:r>
              <a:rPr lang="en-US" sz="1600" dirty="0" smtClean="0"/>
              <a:t> User roles need to be mapped to a valid user on the </a:t>
            </a:r>
            <a:r>
              <a:rPr lang="en-US" sz="1600" dirty="0" err="1" smtClean="0"/>
              <a:t>DataStage</a:t>
            </a:r>
            <a:r>
              <a:rPr lang="en-US" sz="1600" dirty="0" smtClean="0"/>
              <a:t> server machine and need additional </a:t>
            </a:r>
            <a:r>
              <a:rPr lang="en-US" sz="1600" dirty="0" err="1" smtClean="0"/>
              <a:t>DataStage</a:t>
            </a:r>
            <a:r>
              <a:rPr lang="en-US" sz="1600" dirty="0" smtClean="0"/>
              <a:t>-assigned permissions (developer or operator …)</a:t>
            </a:r>
            <a:endParaRPr lang="en-US" dirty="0" smtClean="0"/>
          </a:p>
        </p:txBody>
      </p:sp>
    </p:spTree>
    <p:extLst>
      <p:ext uri="{BB962C8B-B14F-4D97-AF65-F5344CB8AC3E}">
        <p14:creationId xmlns:p14="http://schemas.microsoft.com/office/powerpoint/2010/main" val="1865655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dirty="0" err="1" smtClean="0"/>
              <a:t>DataStage</a:t>
            </a:r>
            <a:r>
              <a:rPr dirty="0" smtClean="0"/>
              <a:t> Credential Mapping</a:t>
            </a:r>
          </a:p>
        </p:txBody>
      </p:sp>
      <p:sp>
        <p:nvSpPr>
          <p:cNvPr id="3" name="Content Placeholder 2"/>
          <p:cNvSpPr>
            <a:spLocks noGrp="1"/>
          </p:cNvSpPr>
          <p:nvPr>
            <p:ph idx="1"/>
          </p:nvPr>
        </p:nvSpPr>
        <p:spPr/>
        <p:txBody>
          <a:bodyPr/>
          <a:lstStyle/>
          <a:p>
            <a:endParaRPr lang="en-US"/>
          </a:p>
        </p:txBody>
      </p:sp>
      <p:pic>
        <p:nvPicPr>
          <p:cNvPr id="78851" name="Picture 3"/>
          <p:cNvPicPr>
            <a:picLocks noChangeAspect="1" noChangeArrowheads="1"/>
          </p:cNvPicPr>
          <p:nvPr/>
        </p:nvPicPr>
        <p:blipFill>
          <a:blip r:embed="rId3"/>
          <a:srcRect/>
          <a:stretch>
            <a:fillRect/>
          </a:stretch>
        </p:blipFill>
        <p:spPr bwMode="auto">
          <a:xfrm>
            <a:off x="211016" y="1371600"/>
            <a:ext cx="8719038" cy="4614863"/>
          </a:xfrm>
          <a:prstGeom prst="rect">
            <a:avLst/>
          </a:prstGeom>
          <a:noFill/>
          <a:ln w="9525">
            <a:noFill/>
            <a:miter lim="800000"/>
            <a:headEnd/>
            <a:tailEnd/>
          </a:ln>
        </p:spPr>
      </p:pic>
      <p:sp>
        <p:nvSpPr>
          <p:cNvPr id="78852" name="AutoShape 4"/>
          <p:cNvSpPr>
            <a:spLocks noChangeArrowheads="1"/>
          </p:cNvSpPr>
          <p:nvPr/>
        </p:nvSpPr>
        <p:spPr bwMode="auto">
          <a:xfrm>
            <a:off x="1629507" y="4787900"/>
            <a:ext cx="1795097" cy="939800"/>
          </a:xfrm>
          <a:prstGeom prst="wedgeRoundRectCallout">
            <a:avLst>
              <a:gd name="adj1" fmla="val 180778"/>
              <a:gd name="adj2" fmla="val -117569"/>
              <a:gd name="adj3" fmla="val 16667"/>
            </a:avLst>
          </a:prstGeom>
          <a:solidFill>
            <a:schemeClr val="tx1">
              <a:alpha val="70195"/>
            </a:schemeClr>
          </a:solidFill>
          <a:ln w="9525" algn="ctr">
            <a:noFill/>
            <a:miter lim="800000"/>
            <a:headEnd/>
            <a:tailEnd/>
          </a:ln>
        </p:spPr>
        <p:txBody>
          <a:bodyPr anchor="ctr"/>
          <a:lstStyle/>
          <a:p>
            <a:r>
              <a:rPr lang="en-US">
                <a:solidFill>
                  <a:srgbClr val="FFFF00"/>
                </a:solidFill>
              </a:rPr>
              <a:t>Assign DataStage </a:t>
            </a:r>
          </a:p>
          <a:p>
            <a:r>
              <a:rPr lang="en-US">
                <a:solidFill>
                  <a:srgbClr val="FFFF00"/>
                </a:solidFill>
              </a:rPr>
              <a:t>User role</a:t>
            </a:r>
          </a:p>
        </p:txBody>
      </p:sp>
    </p:spTree>
    <p:extLst>
      <p:ext uri="{BB962C8B-B14F-4D97-AF65-F5344CB8AC3E}">
        <p14:creationId xmlns:p14="http://schemas.microsoft.com/office/powerpoint/2010/main" val="1925608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dirty="0" smtClean="0"/>
              <a:t>Logging onto Administrator</a:t>
            </a:r>
          </a:p>
        </p:txBody>
      </p:sp>
      <p:sp>
        <p:nvSpPr>
          <p:cNvPr id="3" name="Content Placeholder 2"/>
          <p:cNvSpPr>
            <a:spLocks noGrp="1"/>
          </p:cNvSpPr>
          <p:nvPr>
            <p:ph idx="1"/>
          </p:nvPr>
        </p:nvSpPr>
        <p:spPr/>
        <p:txBody>
          <a:bodyPr/>
          <a:lstStyle/>
          <a:p>
            <a:endParaRPr lang="en-US"/>
          </a:p>
        </p:txBody>
      </p:sp>
      <p:pic>
        <p:nvPicPr>
          <p:cNvPr id="81923" name="Picture 3"/>
          <p:cNvPicPr>
            <a:picLocks noChangeAspect="1" noChangeArrowheads="1"/>
          </p:cNvPicPr>
          <p:nvPr/>
        </p:nvPicPr>
        <p:blipFill>
          <a:blip r:embed="rId3"/>
          <a:srcRect/>
          <a:stretch>
            <a:fillRect/>
          </a:stretch>
        </p:blipFill>
        <p:spPr bwMode="auto">
          <a:xfrm>
            <a:off x="2410558" y="1422400"/>
            <a:ext cx="5983165" cy="4483100"/>
          </a:xfrm>
          <a:prstGeom prst="rect">
            <a:avLst/>
          </a:prstGeom>
          <a:noFill/>
          <a:ln w="9525">
            <a:noFill/>
            <a:miter lim="800000"/>
            <a:headEnd/>
            <a:tailEnd/>
          </a:ln>
        </p:spPr>
      </p:pic>
      <p:sp>
        <p:nvSpPr>
          <p:cNvPr id="81924" name="AutoShape 4"/>
          <p:cNvSpPr>
            <a:spLocks noChangeArrowheads="1"/>
          </p:cNvSpPr>
          <p:nvPr/>
        </p:nvSpPr>
        <p:spPr bwMode="auto">
          <a:xfrm>
            <a:off x="58615" y="2959101"/>
            <a:ext cx="2010508" cy="1287463"/>
          </a:xfrm>
          <a:prstGeom prst="wedgeRoundRectCallout">
            <a:avLst>
              <a:gd name="adj1" fmla="val 79301"/>
              <a:gd name="adj2" fmla="val -30394"/>
              <a:gd name="adj3" fmla="val 16667"/>
            </a:avLst>
          </a:prstGeom>
          <a:solidFill>
            <a:schemeClr val="tx1">
              <a:alpha val="70195"/>
            </a:schemeClr>
          </a:solidFill>
          <a:ln w="9525" algn="ctr">
            <a:noFill/>
            <a:miter lim="800000"/>
            <a:headEnd/>
            <a:tailEnd/>
          </a:ln>
        </p:spPr>
        <p:txBody>
          <a:bodyPr anchor="ctr"/>
          <a:lstStyle/>
          <a:p>
            <a:pPr algn="just"/>
            <a:r>
              <a:rPr lang="en-US" sz="1800" dirty="0" err="1">
                <a:solidFill>
                  <a:srgbClr val="FFFF00"/>
                </a:solidFill>
              </a:rPr>
              <a:t>DataStage</a:t>
            </a:r>
            <a:r>
              <a:rPr lang="en-US" sz="1800" dirty="0">
                <a:solidFill>
                  <a:srgbClr val="FFFF00"/>
                </a:solidFill>
              </a:rPr>
              <a:t> administrator ID and password</a:t>
            </a:r>
          </a:p>
        </p:txBody>
      </p:sp>
      <p:sp>
        <p:nvSpPr>
          <p:cNvPr id="81925" name="AutoShape 5"/>
          <p:cNvSpPr>
            <a:spLocks noChangeArrowheads="1"/>
          </p:cNvSpPr>
          <p:nvPr/>
        </p:nvSpPr>
        <p:spPr bwMode="auto">
          <a:xfrm>
            <a:off x="5270989" y="3625851"/>
            <a:ext cx="1579685" cy="1533525"/>
          </a:xfrm>
          <a:prstGeom prst="wedgeRoundRectCallout">
            <a:avLst>
              <a:gd name="adj1" fmla="val -134694"/>
              <a:gd name="adj2" fmla="val 67597"/>
              <a:gd name="adj3" fmla="val 16667"/>
            </a:avLst>
          </a:prstGeom>
          <a:solidFill>
            <a:schemeClr val="tx1">
              <a:alpha val="70195"/>
            </a:schemeClr>
          </a:solidFill>
          <a:ln w="9525" algn="ctr">
            <a:noFill/>
            <a:miter lim="800000"/>
            <a:headEnd/>
            <a:tailEnd/>
          </a:ln>
        </p:spPr>
        <p:txBody>
          <a:bodyPr anchor="ctr"/>
          <a:lstStyle/>
          <a:p>
            <a:pPr algn="just"/>
            <a:r>
              <a:rPr lang="en-US" sz="1800" dirty="0">
                <a:solidFill>
                  <a:srgbClr val="FFFF00"/>
                </a:solidFill>
              </a:rPr>
              <a:t>Name or IP address of </a:t>
            </a:r>
            <a:r>
              <a:rPr lang="en-US" sz="1800" dirty="0" err="1">
                <a:solidFill>
                  <a:srgbClr val="FFFF00"/>
                </a:solidFill>
              </a:rPr>
              <a:t>DataStage</a:t>
            </a:r>
            <a:r>
              <a:rPr lang="en-US" sz="1800" dirty="0">
                <a:solidFill>
                  <a:srgbClr val="FFFF00"/>
                </a:solidFill>
              </a:rPr>
              <a:t> server machine</a:t>
            </a:r>
          </a:p>
        </p:txBody>
      </p:sp>
      <p:sp>
        <p:nvSpPr>
          <p:cNvPr id="81926" name="AutoShape 6"/>
          <p:cNvSpPr>
            <a:spLocks noChangeArrowheads="1"/>
          </p:cNvSpPr>
          <p:nvPr/>
        </p:nvSpPr>
        <p:spPr bwMode="auto">
          <a:xfrm>
            <a:off x="5483469" y="863600"/>
            <a:ext cx="2076450" cy="1346200"/>
          </a:xfrm>
          <a:prstGeom prst="wedgeRoundRectCallout">
            <a:avLst>
              <a:gd name="adj1" fmla="val -122829"/>
              <a:gd name="adj2" fmla="val 73111"/>
              <a:gd name="adj3" fmla="val 16667"/>
            </a:avLst>
          </a:prstGeom>
          <a:solidFill>
            <a:schemeClr val="tx1">
              <a:alpha val="70195"/>
            </a:schemeClr>
          </a:solidFill>
          <a:ln w="9525" algn="ctr">
            <a:noFill/>
            <a:miter lim="800000"/>
            <a:headEnd/>
            <a:tailEnd/>
          </a:ln>
        </p:spPr>
        <p:txBody>
          <a:bodyPr anchor="ctr"/>
          <a:lstStyle/>
          <a:p>
            <a:r>
              <a:rPr lang="en-US" sz="1800" dirty="0">
                <a:solidFill>
                  <a:srgbClr val="FFFF00"/>
                </a:solidFill>
              </a:rPr>
              <a:t>Host name, port number of application ser</a:t>
            </a:r>
            <a:r>
              <a:rPr lang="en-US" dirty="0">
                <a:solidFill>
                  <a:srgbClr val="FFFF00"/>
                </a:solidFill>
              </a:rPr>
              <a:t>ver</a:t>
            </a:r>
            <a:r>
              <a:rPr lang="en-US" dirty="0"/>
              <a:t> </a:t>
            </a:r>
          </a:p>
        </p:txBody>
      </p:sp>
    </p:spTree>
    <p:extLst>
      <p:ext uri="{BB962C8B-B14F-4D97-AF65-F5344CB8AC3E}">
        <p14:creationId xmlns:p14="http://schemas.microsoft.com/office/powerpoint/2010/main" val="4292157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Administration </a:t>
            </a:r>
            <a:r>
              <a:rPr lang="en-US" dirty="0" smtClean="0"/>
              <a:t>Overview</a:t>
            </a:r>
            <a:endParaRPr lang="en-US" dirty="0"/>
          </a:p>
        </p:txBody>
      </p:sp>
      <p:sp>
        <p:nvSpPr>
          <p:cNvPr id="6" name="Content Placeholder 5"/>
          <p:cNvSpPr>
            <a:spLocks noGrp="1"/>
          </p:cNvSpPr>
          <p:nvPr>
            <p:ph idx="1"/>
          </p:nvPr>
        </p:nvSpPr>
        <p:spPr/>
        <p:txBody>
          <a:bodyPr/>
          <a:lstStyle/>
          <a:p>
            <a:r>
              <a:rPr lang="en-US" dirty="0"/>
              <a:t>Both the IBM </a:t>
            </a:r>
            <a:r>
              <a:rPr lang="en-US" dirty="0" err="1"/>
              <a:t>InfoSphere</a:t>
            </a:r>
            <a:r>
              <a:rPr lang="en-US" dirty="0"/>
              <a:t> Information Server console and the IBM </a:t>
            </a:r>
            <a:r>
              <a:rPr lang="en-US" dirty="0" err="1"/>
              <a:t>InfoSphere</a:t>
            </a:r>
            <a:r>
              <a:rPr lang="en-US" dirty="0"/>
              <a:t> Information Server Web console provide administration capabilities.</a:t>
            </a:r>
          </a:p>
          <a:p>
            <a:r>
              <a:rPr lang="en-US" dirty="0"/>
              <a:t>As part of </a:t>
            </a:r>
            <a:r>
              <a:rPr lang="en-US" dirty="0" err="1"/>
              <a:t>InfoSphere</a:t>
            </a:r>
            <a:r>
              <a:rPr lang="en-US" dirty="0"/>
              <a:t> Information Server administration, you set up and manage suite security. Security administration includes the following tasks:</a:t>
            </a:r>
          </a:p>
          <a:p>
            <a:endParaRPr lang="en-US" dirty="0"/>
          </a:p>
          <a:p>
            <a:endParaRPr lang="en-US" dirty="0"/>
          </a:p>
        </p:txBody>
      </p:sp>
    </p:spTree>
    <p:extLst>
      <p:ext uri="{BB962C8B-B14F-4D97-AF65-F5344CB8AC3E}">
        <p14:creationId xmlns:p14="http://schemas.microsoft.com/office/powerpoint/2010/main" val="1411926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dirty="0" err="1" smtClean="0"/>
              <a:t>DataStage</a:t>
            </a:r>
            <a:r>
              <a:rPr dirty="0" smtClean="0"/>
              <a:t> Administrator Projects Tab</a:t>
            </a:r>
          </a:p>
        </p:txBody>
      </p:sp>
      <p:sp>
        <p:nvSpPr>
          <p:cNvPr id="3" name="Content Placeholder 2"/>
          <p:cNvSpPr>
            <a:spLocks noGrp="1"/>
          </p:cNvSpPr>
          <p:nvPr>
            <p:ph idx="1"/>
          </p:nvPr>
        </p:nvSpPr>
        <p:spPr/>
        <p:txBody>
          <a:bodyPr/>
          <a:lstStyle/>
          <a:p>
            <a:endParaRPr lang="en-US"/>
          </a:p>
        </p:txBody>
      </p:sp>
      <p:pic>
        <p:nvPicPr>
          <p:cNvPr id="83971" name="Picture 3"/>
          <p:cNvPicPr>
            <a:picLocks noChangeAspect="1" noChangeArrowheads="1"/>
          </p:cNvPicPr>
          <p:nvPr/>
        </p:nvPicPr>
        <p:blipFill>
          <a:blip r:embed="rId3"/>
          <a:srcRect/>
          <a:stretch>
            <a:fillRect/>
          </a:stretch>
        </p:blipFill>
        <p:spPr bwMode="auto">
          <a:xfrm>
            <a:off x="1689589" y="1295400"/>
            <a:ext cx="5833696" cy="4579938"/>
          </a:xfrm>
          <a:prstGeom prst="rect">
            <a:avLst/>
          </a:prstGeom>
          <a:noFill/>
          <a:ln w="9525">
            <a:noFill/>
            <a:miter lim="800000"/>
            <a:headEnd/>
            <a:tailEnd/>
          </a:ln>
        </p:spPr>
      </p:pic>
      <p:sp>
        <p:nvSpPr>
          <p:cNvPr id="83972" name="AutoShape 4"/>
          <p:cNvSpPr>
            <a:spLocks noChangeArrowheads="1"/>
          </p:cNvSpPr>
          <p:nvPr/>
        </p:nvSpPr>
        <p:spPr bwMode="auto">
          <a:xfrm>
            <a:off x="6289431" y="3652839"/>
            <a:ext cx="2667000" cy="1011237"/>
          </a:xfrm>
          <a:prstGeom prst="wedgeRoundRectCallout">
            <a:avLst>
              <a:gd name="adj1" fmla="val -29944"/>
              <a:gd name="adj2" fmla="val 105574"/>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Link to Information Server Administration console </a:t>
            </a:r>
          </a:p>
        </p:txBody>
      </p:sp>
      <p:sp>
        <p:nvSpPr>
          <p:cNvPr id="83973" name="AutoShape 5"/>
          <p:cNvSpPr>
            <a:spLocks noChangeArrowheads="1"/>
          </p:cNvSpPr>
          <p:nvPr/>
        </p:nvSpPr>
        <p:spPr bwMode="auto">
          <a:xfrm>
            <a:off x="294543" y="3919538"/>
            <a:ext cx="1329103" cy="1547812"/>
          </a:xfrm>
          <a:prstGeom prst="wedgeRoundRectCallout">
            <a:avLst>
              <a:gd name="adj1" fmla="val 334546"/>
              <a:gd name="adj2" fmla="val -82412"/>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Click to specify project properties</a:t>
            </a:r>
          </a:p>
        </p:txBody>
      </p:sp>
      <p:sp>
        <p:nvSpPr>
          <p:cNvPr id="83974" name="AutoShape 6"/>
          <p:cNvSpPr>
            <a:spLocks noChangeArrowheads="1"/>
          </p:cNvSpPr>
          <p:nvPr/>
        </p:nvSpPr>
        <p:spPr bwMode="auto">
          <a:xfrm>
            <a:off x="213946" y="1924050"/>
            <a:ext cx="1059474" cy="865188"/>
          </a:xfrm>
          <a:prstGeom prst="wedgeRoundRectCallout">
            <a:avLst>
              <a:gd name="adj1" fmla="val 106708"/>
              <a:gd name="adj2" fmla="val 14222"/>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Server projects</a:t>
            </a:r>
          </a:p>
        </p:txBody>
      </p:sp>
    </p:spTree>
    <p:extLst>
      <p:ext uri="{BB962C8B-B14F-4D97-AF65-F5344CB8AC3E}">
        <p14:creationId xmlns:p14="http://schemas.microsoft.com/office/powerpoint/2010/main" val="145912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dirty="0" err="1" smtClean="0"/>
              <a:t>DataStage</a:t>
            </a:r>
            <a:r>
              <a:rPr dirty="0" smtClean="0"/>
              <a:t> Administrator General Tab</a:t>
            </a:r>
          </a:p>
        </p:txBody>
      </p:sp>
      <p:sp>
        <p:nvSpPr>
          <p:cNvPr id="3" name="Content Placeholder 2"/>
          <p:cNvSpPr>
            <a:spLocks noGrp="1"/>
          </p:cNvSpPr>
          <p:nvPr>
            <p:ph idx="1"/>
          </p:nvPr>
        </p:nvSpPr>
        <p:spPr/>
        <p:txBody>
          <a:bodyPr/>
          <a:lstStyle/>
          <a:p>
            <a:endParaRPr lang="en-US"/>
          </a:p>
        </p:txBody>
      </p:sp>
      <p:pic>
        <p:nvPicPr>
          <p:cNvPr id="84995" name="Picture 3"/>
          <p:cNvPicPr>
            <a:picLocks noChangeAspect="1" noChangeArrowheads="1"/>
          </p:cNvPicPr>
          <p:nvPr/>
        </p:nvPicPr>
        <p:blipFill>
          <a:blip r:embed="rId3"/>
          <a:srcRect/>
          <a:stretch>
            <a:fillRect/>
          </a:stretch>
        </p:blipFill>
        <p:spPr bwMode="auto">
          <a:xfrm>
            <a:off x="174382" y="1371601"/>
            <a:ext cx="8789377" cy="4822825"/>
          </a:xfrm>
          <a:prstGeom prst="rect">
            <a:avLst/>
          </a:prstGeom>
          <a:noFill/>
          <a:ln w="9525">
            <a:noFill/>
            <a:miter lim="800000"/>
            <a:headEnd/>
            <a:tailEnd/>
          </a:ln>
        </p:spPr>
      </p:pic>
      <p:sp>
        <p:nvSpPr>
          <p:cNvPr id="84996" name="AutoShape 4"/>
          <p:cNvSpPr>
            <a:spLocks noChangeArrowheads="1"/>
          </p:cNvSpPr>
          <p:nvPr/>
        </p:nvSpPr>
        <p:spPr bwMode="auto">
          <a:xfrm>
            <a:off x="5646127" y="4465638"/>
            <a:ext cx="2327031" cy="635000"/>
          </a:xfrm>
          <a:prstGeom prst="wedgeRoundRectCallout">
            <a:avLst>
              <a:gd name="adj1" fmla="val -149181"/>
              <a:gd name="adj2" fmla="val 63000"/>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Environment variable settings</a:t>
            </a:r>
          </a:p>
        </p:txBody>
      </p:sp>
      <p:sp>
        <p:nvSpPr>
          <p:cNvPr id="84997" name="AutoShape 5"/>
          <p:cNvSpPr>
            <a:spLocks noChangeArrowheads="1"/>
          </p:cNvSpPr>
          <p:nvPr/>
        </p:nvSpPr>
        <p:spPr bwMode="auto">
          <a:xfrm>
            <a:off x="5631474" y="3376613"/>
            <a:ext cx="2344615" cy="430212"/>
          </a:xfrm>
          <a:prstGeom prst="wedgeRoundRectCallout">
            <a:avLst>
              <a:gd name="adj1" fmla="val -147750"/>
              <a:gd name="adj2" fmla="val 79519"/>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Specify auto purge</a:t>
            </a:r>
          </a:p>
        </p:txBody>
      </p:sp>
      <p:sp>
        <p:nvSpPr>
          <p:cNvPr id="84998" name="AutoShape 6"/>
          <p:cNvSpPr>
            <a:spLocks noChangeArrowheads="1"/>
          </p:cNvSpPr>
          <p:nvPr/>
        </p:nvSpPr>
        <p:spPr bwMode="auto">
          <a:xfrm>
            <a:off x="5106866" y="1790700"/>
            <a:ext cx="2492619" cy="1011238"/>
          </a:xfrm>
          <a:prstGeom prst="wedgeRoundRectCallout">
            <a:avLst>
              <a:gd name="adj1" fmla="val -94681"/>
              <a:gd name="adj2" fmla="val -20644"/>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Enable run time column propagation (RCP) by default</a:t>
            </a:r>
          </a:p>
        </p:txBody>
      </p:sp>
    </p:spTree>
    <p:extLst>
      <p:ext uri="{BB962C8B-B14F-4D97-AF65-F5344CB8AC3E}">
        <p14:creationId xmlns:p14="http://schemas.microsoft.com/office/powerpoint/2010/main" val="802261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dirty="0" smtClean="0"/>
              <a:t>DataStage Administrator General Tab</a:t>
            </a:r>
          </a:p>
        </p:txBody>
      </p:sp>
      <p:sp>
        <p:nvSpPr>
          <p:cNvPr id="86019" name="Rectangle 3"/>
          <p:cNvSpPr>
            <a:spLocks noGrp="1" noChangeArrowheads="1"/>
          </p:cNvSpPr>
          <p:nvPr>
            <p:ph idx="1"/>
          </p:nvPr>
        </p:nvSpPr>
        <p:spPr>
          <a:prstGeom prst="rect">
            <a:avLst/>
          </a:prstGeom>
        </p:spPr>
        <p:txBody>
          <a:bodyPr lIns="91440"/>
          <a:lstStyle/>
          <a:p>
            <a:pPr marL="274320" indent="-274320" eaLnBrk="1" hangingPunct="1">
              <a:spcBef>
                <a:spcPts val="1800"/>
              </a:spcBef>
            </a:pPr>
            <a:r>
              <a:rPr lang="en-US" dirty="0" smtClean="0"/>
              <a:t>Runtime Column Propagation (RCP) is discussed in a later module.</a:t>
            </a:r>
          </a:p>
          <a:p>
            <a:pPr marL="274320" indent="-274320" eaLnBrk="1" hangingPunct="1">
              <a:spcBef>
                <a:spcPts val="1800"/>
              </a:spcBef>
            </a:pPr>
            <a:r>
              <a:rPr lang="en-US" dirty="0" smtClean="0"/>
              <a:t>A running job generates many messages in the Director job log.  Here you can specify that you want old messages purged.</a:t>
            </a:r>
          </a:p>
          <a:p>
            <a:pPr marL="274320" indent="-274320" eaLnBrk="1" hangingPunct="1">
              <a:spcBef>
                <a:spcPts val="1800"/>
              </a:spcBef>
            </a:pPr>
            <a:r>
              <a:rPr lang="en-US" dirty="0" smtClean="0"/>
              <a:t>Click the Environment button to display environment variables settings. </a:t>
            </a:r>
          </a:p>
        </p:txBody>
      </p:sp>
    </p:spTree>
    <p:extLst>
      <p:ext uri="{BB962C8B-B14F-4D97-AF65-F5344CB8AC3E}">
        <p14:creationId xmlns:p14="http://schemas.microsoft.com/office/powerpoint/2010/main" val="2844435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dirty="0" smtClean="0"/>
              <a:t>Environment Variables</a:t>
            </a:r>
          </a:p>
        </p:txBody>
      </p:sp>
      <p:sp>
        <p:nvSpPr>
          <p:cNvPr id="3" name="Content Placeholder 2"/>
          <p:cNvSpPr>
            <a:spLocks noGrp="1"/>
          </p:cNvSpPr>
          <p:nvPr>
            <p:ph idx="1"/>
          </p:nvPr>
        </p:nvSpPr>
        <p:spPr/>
        <p:txBody>
          <a:bodyPr/>
          <a:lstStyle/>
          <a:p>
            <a:endParaRPr lang="en-US"/>
          </a:p>
        </p:txBody>
      </p:sp>
      <p:pic>
        <p:nvPicPr>
          <p:cNvPr id="87043" name="Picture 3"/>
          <p:cNvPicPr>
            <a:picLocks noChangeAspect="1" noChangeArrowheads="1"/>
          </p:cNvPicPr>
          <p:nvPr/>
        </p:nvPicPr>
        <p:blipFill>
          <a:blip r:embed="rId3"/>
          <a:srcRect/>
          <a:stretch>
            <a:fillRect/>
          </a:stretch>
        </p:blipFill>
        <p:spPr bwMode="auto">
          <a:xfrm>
            <a:off x="211015" y="1447800"/>
            <a:ext cx="8464062" cy="4746625"/>
          </a:xfrm>
          <a:prstGeom prst="rect">
            <a:avLst/>
          </a:prstGeom>
          <a:noFill/>
          <a:ln w="9525">
            <a:noFill/>
            <a:miter lim="800000"/>
            <a:headEnd/>
            <a:tailEnd/>
          </a:ln>
        </p:spPr>
      </p:pic>
      <p:sp>
        <p:nvSpPr>
          <p:cNvPr id="87044" name="AutoShape 4"/>
          <p:cNvSpPr>
            <a:spLocks noChangeArrowheads="1"/>
          </p:cNvSpPr>
          <p:nvPr/>
        </p:nvSpPr>
        <p:spPr bwMode="auto">
          <a:xfrm>
            <a:off x="174382" y="4597400"/>
            <a:ext cx="1871296" cy="635000"/>
          </a:xfrm>
          <a:prstGeom prst="wedgeRoundRectCallout">
            <a:avLst>
              <a:gd name="adj1" fmla="val -3329"/>
              <a:gd name="adj2" fmla="val -172250"/>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User-defined variables</a:t>
            </a:r>
          </a:p>
        </p:txBody>
      </p:sp>
      <p:sp>
        <p:nvSpPr>
          <p:cNvPr id="87045" name="AutoShape 5"/>
          <p:cNvSpPr>
            <a:spLocks noChangeArrowheads="1"/>
          </p:cNvSpPr>
          <p:nvPr/>
        </p:nvSpPr>
        <p:spPr bwMode="auto">
          <a:xfrm>
            <a:off x="1745274" y="993775"/>
            <a:ext cx="1507880" cy="635000"/>
          </a:xfrm>
          <a:prstGeom prst="wedgeRoundRectCallout">
            <a:avLst>
              <a:gd name="adj1" fmla="val -102574"/>
              <a:gd name="adj2" fmla="val 255250"/>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Parallel job variables</a:t>
            </a:r>
          </a:p>
        </p:txBody>
      </p:sp>
    </p:spTree>
    <p:extLst>
      <p:ext uri="{BB962C8B-B14F-4D97-AF65-F5344CB8AC3E}">
        <p14:creationId xmlns:p14="http://schemas.microsoft.com/office/powerpoint/2010/main" val="5929362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dirty="0" smtClean="0"/>
              <a:t>Environment Variables</a:t>
            </a:r>
          </a:p>
        </p:txBody>
      </p:sp>
      <p:sp>
        <p:nvSpPr>
          <p:cNvPr id="88067" name="Rectangle 3"/>
          <p:cNvSpPr>
            <a:spLocks noGrp="1" noChangeArrowheads="1"/>
          </p:cNvSpPr>
          <p:nvPr>
            <p:ph idx="1"/>
          </p:nvPr>
        </p:nvSpPr>
        <p:spPr>
          <a:prstGeom prst="rect">
            <a:avLst/>
          </a:prstGeom>
        </p:spPr>
        <p:txBody>
          <a:bodyPr lIns="91440"/>
          <a:lstStyle/>
          <a:p>
            <a:pPr marL="274320" indent="-274320" eaLnBrk="1" hangingPunct="1">
              <a:spcBef>
                <a:spcPts val="1800"/>
              </a:spcBef>
            </a:pPr>
            <a:r>
              <a:rPr lang="en-US" dirty="0" smtClean="0"/>
              <a:t>Click the Environment button on the General tab to specify environment variables.  </a:t>
            </a:r>
          </a:p>
          <a:p>
            <a:pPr marL="274320" indent="-274320" eaLnBrk="1" hangingPunct="1">
              <a:spcBef>
                <a:spcPts val="1800"/>
              </a:spcBef>
            </a:pPr>
            <a:r>
              <a:rPr lang="en-US" dirty="0" smtClean="0"/>
              <a:t>The variables listed under the Parallel branch apply to Parallel jobs.</a:t>
            </a:r>
          </a:p>
          <a:p>
            <a:pPr marL="274320" indent="-274320" eaLnBrk="1" hangingPunct="1">
              <a:spcBef>
                <a:spcPts val="1800"/>
              </a:spcBef>
            </a:pPr>
            <a:r>
              <a:rPr lang="en-US" dirty="0" smtClean="0"/>
              <a:t>You can also specify your own environment variables under the User Defined branch.  </a:t>
            </a:r>
          </a:p>
          <a:p>
            <a:pPr lvl="1" indent="-182880" eaLnBrk="1" hangingPunct="1">
              <a:spcBef>
                <a:spcPts val="600"/>
              </a:spcBef>
            </a:pPr>
            <a:r>
              <a:rPr lang="en-US" sz="1600" dirty="0" smtClean="0"/>
              <a:t>These variables can be passed to jobs through their job parameters to provide project level job defaults.</a:t>
            </a:r>
          </a:p>
          <a:p>
            <a:pPr marL="274320" indent="-274320">
              <a:spcBef>
                <a:spcPts val="1800"/>
              </a:spcBef>
            </a:pPr>
            <a:r>
              <a:rPr lang="en-US" dirty="0" smtClean="0"/>
              <a:t>There are also other environment variables that are hidden from the GUI. </a:t>
            </a:r>
          </a:p>
        </p:txBody>
      </p:sp>
    </p:spTree>
    <p:extLst>
      <p:ext uri="{BB962C8B-B14F-4D97-AF65-F5344CB8AC3E}">
        <p14:creationId xmlns:p14="http://schemas.microsoft.com/office/powerpoint/2010/main" val="827207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dirty="0" smtClean="0"/>
              <a:t>Environment Reporting Variables</a:t>
            </a:r>
          </a:p>
        </p:txBody>
      </p:sp>
      <p:sp>
        <p:nvSpPr>
          <p:cNvPr id="3" name="Content Placeholder 2"/>
          <p:cNvSpPr>
            <a:spLocks noGrp="1"/>
          </p:cNvSpPr>
          <p:nvPr>
            <p:ph idx="1"/>
          </p:nvPr>
        </p:nvSpPr>
        <p:spPr/>
        <p:txBody>
          <a:bodyPr/>
          <a:lstStyle/>
          <a:p>
            <a:endParaRPr lang="en-US"/>
          </a:p>
        </p:txBody>
      </p:sp>
      <p:pic>
        <p:nvPicPr>
          <p:cNvPr id="89091" name="Picture 3"/>
          <p:cNvPicPr>
            <a:picLocks noChangeAspect="1" noChangeArrowheads="1"/>
          </p:cNvPicPr>
          <p:nvPr/>
        </p:nvPicPr>
        <p:blipFill>
          <a:blip r:embed="rId3"/>
          <a:srcRect/>
          <a:stretch>
            <a:fillRect/>
          </a:stretch>
        </p:blipFill>
        <p:spPr bwMode="auto">
          <a:xfrm>
            <a:off x="215413" y="1371601"/>
            <a:ext cx="8748346" cy="4568825"/>
          </a:xfrm>
          <a:prstGeom prst="rect">
            <a:avLst/>
          </a:prstGeom>
          <a:noFill/>
          <a:ln w="9525">
            <a:noFill/>
            <a:miter lim="800000"/>
            <a:headEnd/>
            <a:tailEnd/>
          </a:ln>
        </p:spPr>
      </p:pic>
      <p:sp>
        <p:nvSpPr>
          <p:cNvPr id="89092" name="AutoShape 4"/>
          <p:cNvSpPr>
            <a:spLocks noChangeArrowheads="1"/>
          </p:cNvSpPr>
          <p:nvPr/>
        </p:nvSpPr>
        <p:spPr bwMode="auto">
          <a:xfrm>
            <a:off x="4574931" y="5481638"/>
            <a:ext cx="1642697" cy="635000"/>
          </a:xfrm>
          <a:prstGeom prst="wedgeRoundRectCallout">
            <a:avLst>
              <a:gd name="adj1" fmla="val 33051"/>
              <a:gd name="adj2" fmla="val -149750"/>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Display OSH</a:t>
            </a:r>
            <a:r>
              <a:rPr lang="en-US"/>
              <a:t> </a:t>
            </a:r>
          </a:p>
        </p:txBody>
      </p:sp>
      <p:sp>
        <p:nvSpPr>
          <p:cNvPr id="89093" name="AutoShape 5"/>
          <p:cNvSpPr>
            <a:spLocks noChangeArrowheads="1"/>
          </p:cNvSpPr>
          <p:nvPr/>
        </p:nvSpPr>
        <p:spPr bwMode="auto">
          <a:xfrm>
            <a:off x="6737839" y="2765425"/>
            <a:ext cx="1896208" cy="635000"/>
          </a:xfrm>
          <a:prstGeom prst="wedgeRoundRectCallout">
            <a:avLst>
              <a:gd name="adj1" fmla="val -98144"/>
              <a:gd name="adj2" fmla="val 160750"/>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Display record counts</a:t>
            </a:r>
          </a:p>
        </p:txBody>
      </p:sp>
      <p:sp>
        <p:nvSpPr>
          <p:cNvPr id="89094" name="AutoShape 6"/>
          <p:cNvSpPr>
            <a:spLocks noChangeArrowheads="1"/>
          </p:cNvSpPr>
          <p:nvPr/>
        </p:nvSpPr>
        <p:spPr bwMode="auto">
          <a:xfrm>
            <a:off x="4680439" y="1851025"/>
            <a:ext cx="1749669" cy="635000"/>
          </a:xfrm>
          <a:prstGeom prst="wedgeRoundRectCallout">
            <a:avLst>
              <a:gd name="adj1" fmla="val -149667"/>
              <a:gd name="adj2" fmla="val 81500"/>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Display Score</a:t>
            </a:r>
          </a:p>
        </p:txBody>
      </p:sp>
    </p:spTree>
    <p:extLst>
      <p:ext uri="{BB962C8B-B14F-4D97-AF65-F5344CB8AC3E}">
        <p14:creationId xmlns:p14="http://schemas.microsoft.com/office/powerpoint/2010/main" val="11187192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dirty="0" err="1" smtClean="0"/>
              <a:t>DataStage</a:t>
            </a:r>
            <a:r>
              <a:rPr dirty="0" smtClean="0"/>
              <a:t> Administrator Permissions Tab</a:t>
            </a:r>
          </a:p>
        </p:txBody>
      </p:sp>
      <p:sp>
        <p:nvSpPr>
          <p:cNvPr id="3" name="Content Placeholder 2"/>
          <p:cNvSpPr>
            <a:spLocks noGrp="1"/>
          </p:cNvSpPr>
          <p:nvPr>
            <p:ph idx="1"/>
          </p:nvPr>
        </p:nvSpPr>
        <p:spPr/>
        <p:txBody>
          <a:bodyPr/>
          <a:lstStyle/>
          <a:p>
            <a:endParaRPr lang="en-US"/>
          </a:p>
        </p:txBody>
      </p:sp>
      <p:pic>
        <p:nvPicPr>
          <p:cNvPr id="90115" name="Picture 3"/>
          <p:cNvPicPr>
            <a:picLocks noChangeAspect="1" noChangeArrowheads="1"/>
          </p:cNvPicPr>
          <p:nvPr/>
        </p:nvPicPr>
        <p:blipFill>
          <a:blip r:embed="rId3"/>
          <a:srcRect/>
          <a:stretch>
            <a:fillRect/>
          </a:stretch>
        </p:blipFill>
        <p:spPr bwMode="auto">
          <a:xfrm>
            <a:off x="106974" y="1371601"/>
            <a:ext cx="8988669" cy="4810125"/>
          </a:xfrm>
          <a:prstGeom prst="rect">
            <a:avLst/>
          </a:prstGeom>
          <a:noFill/>
          <a:ln w="9525">
            <a:noFill/>
            <a:miter lim="800000"/>
            <a:headEnd/>
            <a:tailEnd/>
          </a:ln>
        </p:spPr>
      </p:pic>
      <p:sp>
        <p:nvSpPr>
          <p:cNvPr id="90116" name="AutoShape 4"/>
          <p:cNvSpPr>
            <a:spLocks noChangeArrowheads="1"/>
          </p:cNvSpPr>
          <p:nvPr/>
        </p:nvSpPr>
        <p:spPr bwMode="auto">
          <a:xfrm>
            <a:off x="6677758" y="3467101"/>
            <a:ext cx="1406769" cy="1128713"/>
          </a:xfrm>
          <a:prstGeom prst="wedgeRoundRectCallout">
            <a:avLst>
              <a:gd name="adj1" fmla="val -90894"/>
              <a:gd name="adj2" fmla="val -132981"/>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Assigned product role</a:t>
            </a:r>
          </a:p>
        </p:txBody>
      </p:sp>
      <p:sp>
        <p:nvSpPr>
          <p:cNvPr id="90117" name="AutoShape 5"/>
          <p:cNvSpPr>
            <a:spLocks noChangeArrowheads="1"/>
          </p:cNvSpPr>
          <p:nvPr/>
        </p:nvSpPr>
        <p:spPr bwMode="auto">
          <a:xfrm>
            <a:off x="2548304" y="3770314"/>
            <a:ext cx="1528396" cy="1228725"/>
          </a:xfrm>
          <a:prstGeom prst="wedgeRoundRectCallout">
            <a:avLst>
              <a:gd name="adj1" fmla="val -128046"/>
              <a:gd name="adj2" fmla="val 90958"/>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Add DataStage users</a:t>
            </a:r>
          </a:p>
        </p:txBody>
      </p:sp>
    </p:spTree>
    <p:extLst>
      <p:ext uri="{BB962C8B-B14F-4D97-AF65-F5344CB8AC3E}">
        <p14:creationId xmlns:p14="http://schemas.microsoft.com/office/powerpoint/2010/main" val="3321885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dirty="0" smtClean="0"/>
              <a:t>Permissions Tab</a:t>
            </a:r>
          </a:p>
        </p:txBody>
      </p:sp>
      <p:sp>
        <p:nvSpPr>
          <p:cNvPr id="91139" name="Rectangle 3"/>
          <p:cNvSpPr>
            <a:spLocks noGrp="1" noChangeArrowheads="1"/>
          </p:cNvSpPr>
          <p:nvPr>
            <p:ph idx="1"/>
          </p:nvPr>
        </p:nvSpPr>
        <p:spPr>
          <a:prstGeom prst="rect">
            <a:avLst/>
          </a:prstGeom>
        </p:spPr>
        <p:txBody>
          <a:bodyPr lIns="91440"/>
          <a:lstStyle/>
          <a:p>
            <a:pPr marL="274320" indent="-274320" eaLnBrk="1" hangingPunct="1">
              <a:spcBef>
                <a:spcPts val="1800"/>
              </a:spcBef>
            </a:pPr>
            <a:r>
              <a:rPr lang="en-US" dirty="0" smtClean="0"/>
              <a:t>This lists Suite users and groups that have a </a:t>
            </a:r>
            <a:r>
              <a:rPr lang="en-US" dirty="0" err="1" smtClean="0"/>
              <a:t>DataStage</a:t>
            </a:r>
            <a:r>
              <a:rPr lang="en-US" dirty="0" smtClean="0"/>
              <a:t> User or Administrator role.</a:t>
            </a:r>
          </a:p>
          <a:p>
            <a:pPr marL="274320" indent="-274320" eaLnBrk="1" hangingPunct="1">
              <a:spcBef>
                <a:spcPts val="1800"/>
              </a:spcBef>
            </a:pPr>
            <a:r>
              <a:rPr lang="en-US" dirty="0" smtClean="0"/>
              <a:t>When Suite users or groups that have a </a:t>
            </a:r>
            <a:r>
              <a:rPr lang="en-US" dirty="0" err="1" smtClean="0"/>
              <a:t>DataStage</a:t>
            </a:r>
            <a:r>
              <a:rPr lang="en-US" dirty="0" smtClean="0"/>
              <a:t> Administrator role are added, they are automatically entered here and assigned the role of “</a:t>
            </a:r>
            <a:r>
              <a:rPr lang="en-US" dirty="0" err="1" smtClean="0"/>
              <a:t>DataStage</a:t>
            </a:r>
            <a:r>
              <a:rPr lang="en-US" dirty="0" smtClean="0"/>
              <a:t> Administrator”.</a:t>
            </a:r>
          </a:p>
          <a:p>
            <a:pPr marL="274320" indent="-274320" eaLnBrk="1" hangingPunct="1">
              <a:spcBef>
                <a:spcPts val="1800"/>
              </a:spcBef>
            </a:pPr>
            <a:r>
              <a:rPr lang="en-US" dirty="0" smtClean="0"/>
              <a:t>Suite users or groups that have a </a:t>
            </a:r>
            <a:r>
              <a:rPr lang="en-US" dirty="0" err="1" smtClean="0"/>
              <a:t>DataStage</a:t>
            </a:r>
            <a:r>
              <a:rPr lang="en-US" dirty="0" smtClean="0"/>
              <a:t> User role need to be manually added. </a:t>
            </a:r>
          </a:p>
          <a:p>
            <a:pPr lvl="1" indent="-182880" eaLnBrk="1" hangingPunct="1">
              <a:spcBef>
                <a:spcPts val="600"/>
              </a:spcBef>
            </a:pPr>
            <a:r>
              <a:rPr lang="en-US" sz="1600" dirty="0" smtClean="0"/>
              <a:t>To accomplish this, click the Add User or Group button (which is hidden in this screen shot).  </a:t>
            </a:r>
          </a:p>
          <a:p>
            <a:pPr lvl="1" indent="-182880" eaLnBrk="1" hangingPunct="1">
              <a:spcBef>
                <a:spcPts val="600"/>
              </a:spcBef>
            </a:pPr>
            <a:r>
              <a:rPr lang="en-US" sz="1600" dirty="0" smtClean="0"/>
              <a:t>Then you need to select the </a:t>
            </a:r>
            <a:r>
              <a:rPr lang="en-US" sz="1600" dirty="0" err="1" smtClean="0"/>
              <a:t>DataStage</a:t>
            </a:r>
            <a:r>
              <a:rPr lang="en-US" sz="1600" dirty="0" smtClean="0"/>
              <a:t> user role (Operator, Super Operator, Developer, Production Manager) that this user ID is to have. </a:t>
            </a:r>
          </a:p>
        </p:txBody>
      </p:sp>
    </p:spTree>
    <p:extLst>
      <p:ext uri="{BB962C8B-B14F-4D97-AF65-F5344CB8AC3E}">
        <p14:creationId xmlns:p14="http://schemas.microsoft.com/office/powerpoint/2010/main" val="1016108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dirty="0" smtClean="0"/>
              <a:t>Adding Users and Groups</a:t>
            </a:r>
          </a:p>
        </p:txBody>
      </p:sp>
      <p:sp>
        <p:nvSpPr>
          <p:cNvPr id="3" name="Content Placeholder 2"/>
          <p:cNvSpPr>
            <a:spLocks noGrp="1"/>
          </p:cNvSpPr>
          <p:nvPr>
            <p:ph idx="1"/>
          </p:nvPr>
        </p:nvSpPr>
        <p:spPr/>
        <p:txBody>
          <a:bodyPr/>
          <a:lstStyle/>
          <a:p>
            <a:endParaRPr lang="en-US"/>
          </a:p>
        </p:txBody>
      </p:sp>
      <p:pic>
        <p:nvPicPr>
          <p:cNvPr id="92163" name="Picture 3"/>
          <p:cNvPicPr>
            <a:picLocks noChangeAspect="1" noChangeArrowheads="1"/>
          </p:cNvPicPr>
          <p:nvPr/>
        </p:nvPicPr>
        <p:blipFill>
          <a:blip r:embed="rId3"/>
          <a:srcRect/>
          <a:stretch>
            <a:fillRect/>
          </a:stretch>
        </p:blipFill>
        <p:spPr bwMode="auto">
          <a:xfrm>
            <a:off x="633046" y="1117600"/>
            <a:ext cx="7768004" cy="4198938"/>
          </a:xfrm>
          <a:prstGeom prst="rect">
            <a:avLst/>
          </a:prstGeom>
          <a:noFill/>
          <a:ln w="9525">
            <a:noFill/>
            <a:miter lim="800000"/>
            <a:headEnd/>
            <a:tailEnd/>
          </a:ln>
        </p:spPr>
      </p:pic>
      <p:sp>
        <p:nvSpPr>
          <p:cNvPr id="92164" name="AutoShape 4"/>
          <p:cNvSpPr>
            <a:spLocks noChangeArrowheads="1"/>
          </p:cNvSpPr>
          <p:nvPr/>
        </p:nvSpPr>
        <p:spPr bwMode="auto">
          <a:xfrm>
            <a:off x="861646" y="3051175"/>
            <a:ext cx="2943958" cy="1301750"/>
          </a:xfrm>
          <a:prstGeom prst="wedgeRoundRectCallout">
            <a:avLst>
              <a:gd name="adj1" fmla="val -33722"/>
              <a:gd name="adj2" fmla="val -137685"/>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Available users/groups.  Must have a DataStage product User role</a:t>
            </a:r>
          </a:p>
        </p:txBody>
      </p:sp>
      <p:sp>
        <p:nvSpPr>
          <p:cNvPr id="92165" name="AutoShape 5"/>
          <p:cNvSpPr>
            <a:spLocks noChangeArrowheads="1"/>
          </p:cNvSpPr>
          <p:nvPr/>
        </p:nvSpPr>
        <p:spPr bwMode="auto">
          <a:xfrm>
            <a:off x="5824904" y="2962275"/>
            <a:ext cx="2010508" cy="865188"/>
          </a:xfrm>
          <a:prstGeom prst="wedgeRoundRectCallout">
            <a:avLst>
              <a:gd name="adj1" fmla="val -58602"/>
              <a:gd name="adj2" fmla="val -168347"/>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Add DataStage users</a:t>
            </a:r>
          </a:p>
        </p:txBody>
      </p:sp>
      <p:graphicFrame>
        <p:nvGraphicFramePr>
          <p:cNvPr id="1111046" name="Group 6"/>
          <p:cNvGraphicFramePr>
            <a:graphicFrameLocks noGrp="1"/>
          </p:cNvGraphicFramePr>
          <p:nvPr/>
        </p:nvGraphicFramePr>
        <p:xfrm>
          <a:off x="410308" y="5410200"/>
          <a:ext cx="8382000" cy="914400"/>
        </p:xfrm>
        <a:graphic>
          <a:graphicData uri="http://schemas.openxmlformats.org/drawingml/2006/table">
            <a:tbl>
              <a:tblPr/>
              <a:tblGrid>
                <a:gridCol w="8382000"/>
              </a:tblGrid>
              <a:tr h="320675">
                <a:tc>
                  <a:txBody>
                    <a:bodyPr/>
                    <a:lstStyle/>
                    <a:p>
                      <a:pPr marL="274320" marR="0" lvl="0" indent="-274320" algn="just" defTabSz="914400" rtl="0" eaLnBrk="1" fontAlgn="base" latinLnBrk="0" hangingPunct="1">
                        <a:lnSpc>
                          <a:spcPct val="100000"/>
                        </a:lnSpc>
                        <a:spcBef>
                          <a:spcPct val="0"/>
                        </a:spcBef>
                        <a:spcAft>
                          <a:spcPct val="0"/>
                        </a:spcAft>
                        <a:buClr>
                          <a:schemeClr val="accent2"/>
                        </a:buClr>
                        <a:buSzTx/>
                        <a:buFont typeface="Wingdings" pitchFamily="2" charset="2"/>
                        <a:buChar char="§"/>
                        <a:tabLst/>
                      </a:pPr>
                      <a:r>
                        <a:rPr kumimoji="0" lang="en-US" sz="1800" b="0" i="0" u="none" strike="noStrike" cap="none" normalizeH="0" baseline="0" dirty="0" smtClean="0">
                          <a:ln>
                            <a:noFill/>
                          </a:ln>
                          <a:solidFill>
                            <a:srgbClr val="000000"/>
                          </a:solidFill>
                          <a:effectLst/>
                          <a:latin typeface="+mn-lt"/>
                          <a:cs typeface="Times New Roman" pitchFamily="18" charset="0"/>
                        </a:rPr>
                        <a:t>Click the “Add User or Group” button to open this window. On the left are </a:t>
                      </a:r>
                      <a:r>
                        <a:rPr kumimoji="0" lang="en-US" sz="1800" b="0" i="0" u="none" strike="noStrike" cap="none" normalizeH="0" baseline="0" dirty="0" smtClean="0">
                          <a:ln>
                            <a:noFill/>
                          </a:ln>
                          <a:solidFill>
                            <a:srgbClr val="000000"/>
                          </a:solidFill>
                          <a:effectLst/>
                          <a:latin typeface="+mn-lt"/>
                        </a:rPr>
                        <a:t>Information Server  users and groups that have been given a DataStage User role.</a:t>
                      </a:r>
                      <a:r>
                        <a:rPr kumimoji="0" lang="en-US" sz="1800" b="0" i="0" u="none" strike="noStrike" cap="none" normalizeH="0" baseline="0" dirty="0" smtClean="0">
                          <a:ln>
                            <a:noFill/>
                          </a:ln>
                          <a:solidFill>
                            <a:schemeClr val="bg1"/>
                          </a:solidFill>
                          <a:effectLst/>
                          <a:latin typeface="+mn-lt"/>
                        </a:rPr>
                        <a:t> </a:t>
                      </a:r>
                    </a:p>
                  </a:txBody>
                  <a:tcPr horzOverflow="overflow">
                    <a:lnL cap="flat">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8044132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dirty="0" smtClean="0"/>
              <a:t>Specify </a:t>
            </a:r>
            <a:r>
              <a:rPr dirty="0" err="1" smtClean="0"/>
              <a:t>DataStage</a:t>
            </a:r>
            <a:r>
              <a:rPr dirty="0" smtClean="0"/>
              <a:t> Role</a:t>
            </a:r>
          </a:p>
        </p:txBody>
      </p:sp>
      <p:sp>
        <p:nvSpPr>
          <p:cNvPr id="3" name="Content Placeholder 2"/>
          <p:cNvSpPr>
            <a:spLocks noGrp="1"/>
          </p:cNvSpPr>
          <p:nvPr>
            <p:ph idx="1"/>
          </p:nvPr>
        </p:nvSpPr>
        <p:spPr/>
        <p:txBody>
          <a:bodyPr/>
          <a:lstStyle/>
          <a:p>
            <a:endParaRPr lang="en-US"/>
          </a:p>
        </p:txBody>
      </p:sp>
      <p:pic>
        <p:nvPicPr>
          <p:cNvPr id="93187" name="Picture 3"/>
          <p:cNvPicPr>
            <a:picLocks noChangeAspect="1" noChangeArrowheads="1"/>
          </p:cNvPicPr>
          <p:nvPr/>
        </p:nvPicPr>
        <p:blipFill>
          <a:blip r:embed="rId3"/>
          <a:srcRect/>
          <a:stretch>
            <a:fillRect/>
          </a:stretch>
        </p:blipFill>
        <p:spPr bwMode="auto">
          <a:xfrm>
            <a:off x="117231" y="1130300"/>
            <a:ext cx="8921262" cy="4724400"/>
          </a:xfrm>
          <a:prstGeom prst="rect">
            <a:avLst/>
          </a:prstGeom>
          <a:noFill/>
          <a:ln w="9525">
            <a:noFill/>
            <a:miter lim="800000"/>
            <a:headEnd/>
            <a:tailEnd/>
          </a:ln>
        </p:spPr>
      </p:pic>
      <p:sp>
        <p:nvSpPr>
          <p:cNvPr id="93188" name="AutoShape 4"/>
          <p:cNvSpPr>
            <a:spLocks noChangeArrowheads="1"/>
          </p:cNvSpPr>
          <p:nvPr/>
        </p:nvSpPr>
        <p:spPr bwMode="auto">
          <a:xfrm>
            <a:off x="6645520" y="2859089"/>
            <a:ext cx="2010508" cy="865187"/>
          </a:xfrm>
          <a:prstGeom prst="wedgeRoundRectCallout">
            <a:avLst>
              <a:gd name="adj1" fmla="val -181778"/>
              <a:gd name="adj2" fmla="val -56056"/>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Added DataStage user</a:t>
            </a:r>
          </a:p>
        </p:txBody>
      </p:sp>
      <p:sp>
        <p:nvSpPr>
          <p:cNvPr id="93189" name="AutoShape 5"/>
          <p:cNvSpPr>
            <a:spLocks noChangeArrowheads="1"/>
          </p:cNvSpPr>
          <p:nvPr/>
        </p:nvSpPr>
        <p:spPr bwMode="auto">
          <a:xfrm>
            <a:off x="4755173" y="4062413"/>
            <a:ext cx="2010508" cy="865187"/>
          </a:xfrm>
          <a:prstGeom prst="wedgeRoundRectCallout">
            <a:avLst>
              <a:gd name="adj1" fmla="val -114579"/>
              <a:gd name="adj2" fmla="val 76606"/>
              <a:gd name="adj3" fmla="val 16667"/>
            </a:avLst>
          </a:prstGeom>
          <a:solidFill>
            <a:schemeClr val="tx1">
              <a:alpha val="70195"/>
            </a:schemeClr>
          </a:solidFill>
          <a:ln w="9525" algn="ctr">
            <a:noFill/>
            <a:miter lim="800000"/>
            <a:headEnd/>
            <a:tailEnd/>
          </a:ln>
        </p:spPr>
        <p:txBody>
          <a:bodyPr anchor="ctr"/>
          <a:lstStyle/>
          <a:p>
            <a:pPr algn="just"/>
            <a:r>
              <a:rPr lang="en-US">
                <a:solidFill>
                  <a:srgbClr val="FFFF00"/>
                </a:solidFill>
              </a:rPr>
              <a:t>Select DataStage role</a:t>
            </a:r>
          </a:p>
        </p:txBody>
      </p:sp>
    </p:spTree>
    <p:extLst>
      <p:ext uri="{BB962C8B-B14F-4D97-AF65-F5344CB8AC3E}">
        <p14:creationId xmlns:p14="http://schemas.microsoft.com/office/powerpoint/2010/main" val="3575740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Administration Overview</a:t>
            </a:r>
          </a:p>
        </p:txBody>
      </p:sp>
      <p:sp>
        <p:nvSpPr>
          <p:cNvPr id="6" name="Content Placeholder 5"/>
          <p:cNvSpPr>
            <a:spLocks noGrp="1"/>
          </p:cNvSpPr>
          <p:nvPr>
            <p:ph idx="1"/>
          </p:nvPr>
        </p:nvSpPr>
        <p:spPr/>
        <p:txBody>
          <a:bodyPr/>
          <a:lstStyle/>
          <a:p>
            <a:r>
              <a:rPr lang="en-US" dirty="0" smtClean="0"/>
              <a:t>Configuring </a:t>
            </a:r>
            <a:r>
              <a:rPr lang="en-US" dirty="0"/>
              <a:t>and administering the user registry </a:t>
            </a:r>
          </a:p>
          <a:p>
            <a:r>
              <a:rPr lang="en-US" dirty="0"/>
              <a:t>The user registry holds user account information, such as user names and passwords, that can be accessed during authentication. You choose a user registry for the suite to use. You can choose the internal </a:t>
            </a:r>
            <a:r>
              <a:rPr lang="en-US" dirty="0" err="1"/>
              <a:t>InfoSphere</a:t>
            </a:r>
            <a:r>
              <a:rPr lang="en-US" dirty="0"/>
              <a:t> Information Server user registry, or an external local operating system or lightweight directory access protocol (LDAP) user registry. Depending on the registry you choose and the topology of your installation, you might also have to map credentials from one user registry to another.</a:t>
            </a:r>
          </a:p>
          <a:p>
            <a:r>
              <a:rPr lang="en-US" dirty="0"/>
              <a:t>Controlling access</a:t>
            </a:r>
          </a:p>
          <a:p>
            <a:r>
              <a:rPr lang="en-US" dirty="0"/>
              <a:t>You create user accounts and groups. You assign roles to users and groups to specify which features users can use and which projects a user can access. User roles can be defined at several levels that build on one another.</a:t>
            </a:r>
          </a:p>
          <a:p>
            <a:endParaRPr lang="en-US" dirty="0"/>
          </a:p>
          <a:p>
            <a:endParaRPr lang="en-US" dirty="0"/>
          </a:p>
        </p:txBody>
      </p:sp>
    </p:spTree>
    <p:extLst>
      <p:ext uri="{BB962C8B-B14F-4D97-AF65-F5344CB8AC3E}">
        <p14:creationId xmlns:p14="http://schemas.microsoft.com/office/powerpoint/2010/main" val="562636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dirty="0" smtClean="0"/>
              <a:t>Specify DataStage Role</a:t>
            </a:r>
          </a:p>
        </p:txBody>
      </p:sp>
      <p:sp>
        <p:nvSpPr>
          <p:cNvPr id="94211" name="Rectangle 3"/>
          <p:cNvSpPr>
            <a:spLocks noGrp="1" noChangeArrowheads="1"/>
          </p:cNvSpPr>
          <p:nvPr>
            <p:ph idx="1"/>
          </p:nvPr>
        </p:nvSpPr>
        <p:spPr>
          <a:prstGeom prst="rect">
            <a:avLst/>
          </a:prstGeom>
        </p:spPr>
        <p:txBody>
          <a:bodyPr lIns="91440"/>
          <a:lstStyle/>
          <a:p>
            <a:pPr marL="274320" indent="-274320" eaLnBrk="1" hangingPunct="1">
              <a:spcBef>
                <a:spcPts val="1800"/>
              </a:spcBef>
            </a:pPr>
            <a:r>
              <a:rPr lang="en-US" dirty="0" smtClean="0"/>
              <a:t>Use this page to set user group permissions for accessing and using </a:t>
            </a:r>
            <a:r>
              <a:rPr lang="en-US" dirty="0" err="1" smtClean="0"/>
              <a:t>DataStage</a:t>
            </a:r>
            <a:r>
              <a:rPr lang="en-US" dirty="0" smtClean="0"/>
              <a:t>. </a:t>
            </a:r>
          </a:p>
          <a:p>
            <a:pPr marL="274320" indent="-274320" eaLnBrk="1" hangingPunct="1">
              <a:spcBef>
                <a:spcPts val="1800"/>
              </a:spcBef>
            </a:pPr>
            <a:r>
              <a:rPr lang="en-US" dirty="0" smtClean="0"/>
              <a:t>All </a:t>
            </a:r>
            <a:r>
              <a:rPr lang="en-US" dirty="0" err="1" smtClean="0"/>
              <a:t>DataStage</a:t>
            </a:r>
            <a:r>
              <a:rPr lang="en-US" dirty="0" smtClean="0"/>
              <a:t> users must belong to a recognized </a:t>
            </a:r>
            <a:r>
              <a:rPr lang="en-US" i="1" dirty="0" smtClean="0"/>
              <a:t>user role </a:t>
            </a:r>
            <a:r>
              <a:rPr lang="en-US" dirty="0" smtClean="0"/>
              <a:t>before they can log on to </a:t>
            </a:r>
            <a:r>
              <a:rPr lang="en-US" dirty="0" err="1" smtClean="0"/>
              <a:t>DataStage</a:t>
            </a:r>
            <a:r>
              <a:rPr lang="en-US" dirty="0" smtClean="0"/>
              <a:t>. This helps to prevent unauthorized access to </a:t>
            </a:r>
            <a:r>
              <a:rPr lang="en-US" dirty="0" err="1" smtClean="0"/>
              <a:t>DataStage</a:t>
            </a:r>
            <a:r>
              <a:rPr lang="en-US" dirty="0" smtClean="0"/>
              <a:t> projects. </a:t>
            </a:r>
          </a:p>
          <a:p>
            <a:pPr marL="274320" indent="-274320" eaLnBrk="1" hangingPunct="1">
              <a:spcBef>
                <a:spcPts val="1800"/>
              </a:spcBef>
            </a:pPr>
            <a:r>
              <a:rPr lang="en-US" dirty="0" smtClean="0"/>
              <a:t>There are four roles that can be assigned to a </a:t>
            </a:r>
            <a:r>
              <a:rPr lang="en-US" dirty="0" err="1" smtClean="0"/>
              <a:t>DataStage</a:t>
            </a:r>
            <a:r>
              <a:rPr lang="en-US" dirty="0" smtClean="0"/>
              <a:t> user:</a:t>
            </a:r>
          </a:p>
          <a:p>
            <a:pPr lvl="1" indent="-182880" eaLnBrk="1" hangingPunct="1">
              <a:spcBef>
                <a:spcPts val="600"/>
              </a:spcBef>
            </a:pPr>
            <a:r>
              <a:rPr lang="en-US" sz="1600" dirty="0" err="1" smtClean="0"/>
              <a:t>DataStage</a:t>
            </a:r>
            <a:r>
              <a:rPr lang="en-US" sz="1600" dirty="0" smtClean="0"/>
              <a:t> Developer, who has full access to all areas of a </a:t>
            </a:r>
            <a:r>
              <a:rPr lang="en-US" sz="1600" dirty="0" err="1" smtClean="0"/>
              <a:t>DataStage</a:t>
            </a:r>
            <a:r>
              <a:rPr lang="en-US" sz="1600" dirty="0" smtClean="0"/>
              <a:t> project.</a:t>
            </a:r>
          </a:p>
          <a:p>
            <a:pPr lvl="1" indent="-182880" eaLnBrk="1" hangingPunct="1">
              <a:spcBef>
                <a:spcPts val="600"/>
              </a:spcBef>
            </a:pPr>
            <a:r>
              <a:rPr lang="en-US" sz="1600" dirty="0" err="1" smtClean="0"/>
              <a:t>DataStage</a:t>
            </a:r>
            <a:r>
              <a:rPr lang="en-US" sz="1600" dirty="0" smtClean="0"/>
              <a:t> Operator, who can run and manage released </a:t>
            </a:r>
            <a:r>
              <a:rPr lang="en-US" sz="1600" dirty="0" err="1" smtClean="0"/>
              <a:t>DataStage</a:t>
            </a:r>
            <a:r>
              <a:rPr lang="en-US" sz="1600" dirty="0" smtClean="0"/>
              <a:t> jobs.</a:t>
            </a:r>
          </a:p>
          <a:p>
            <a:pPr lvl="1" indent="-182880" eaLnBrk="1" hangingPunct="1">
              <a:spcBef>
                <a:spcPts val="600"/>
              </a:spcBef>
            </a:pPr>
            <a:r>
              <a:rPr lang="en-US" sz="1600" dirty="0" err="1" smtClean="0"/>
              <a:t>DataStage</a:t>
            </a:r>
            <a:r>
              <a:rPr lang="en-US" sz="1600" dirty="0" smtClean="0"/>
              <a:t> Super Operator, who can open Designer and view the Repository in a read-only mode.</a:t>
            </a:r>
          </a:p>
          <a:p>
            <a:pPr lvl="1" indent="-182880" eaLnBrk="1" hangingPunct="1">
              <a:spcBef>
                <a:spcPts val="600"/>
              </a:spcBef>
            </a:pPr>
            <a:r>
              <a:rPr lang="en-US" sz="1600" dirty="0" err="1" smtClean="0"/>
              <a:t>DataStage</a:t>
            </a:r>
            <a:r>
              <a:rPr lang="en-US" sz="1600" dirty="0" smtClean="0"/>
              <a:t> Production Manager, who has create and manipulate protected projects.</a:t>
            </a:r>
          </a:p>
          <a:p>
            <a:pPr eaLnBrk="1" hangingPunct="1">
              <a:buFont typeface="Webdings" pitchFamily="18" charset="2"/>
              <a:buNone/>
            </a:pPr>
            <a:endParaRPr lang="en-US" dirty="0" smtClean="0"/>
          </a:p>
        </p:txBody>
      </p:sp>
    </p:spTree>
    <p:extLst>
      <p:ext uri="{BB962C8B-B14F-4D97-AF65-F5344CB8AC3E}">
        <p14:creationId xmlns:p14="http://schemas.microsoft.com/office/powerpoint/2010/main" val="20844674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dirty="0" err="1" smtClean="0"/>
              <a:t>DataStage</a:t>
            </a:r>
            <a:r>
              <a:rPr dirty="0" smtClean="0"/>
              <a:t> Administrator Tracing Tab </a:t>
            </a:r>
          </a:p>
        </p:txBody>
      </p:sp>
      <p:sp>
        <p:nvSpPr>
          <p:cNvPr id="95235" name="Rectangle 3"/>
          <p:cNvSpPr>
            <a:spLocks noGrp="1" noChangeArrowheads="1"/>
          </p:cNvSpPr>
          <p:nvPr>
            <p:ph idx="1"/>
          </p:nvPr>
        </p:nvSpPr>
        <p:spPr>
          <a:prstGeom prst="rect">
            <a:avLst/>
          </a:prstGeom>
        </p:spPr>
        <p:txBody>
          <a:bodyPr lIns="91440"/>
          <a:lstStyle/>
          <a:p>
            <a:pPr marL="274320" indent="-274320" eaLnBrk="1" hangingPunct="1">
              <a:spcBef>
                <a:spcPts val="600"/>
              </a:spcBef>
            </a:pPr>
            <a:r>
              <a:rPr lang="en-US" sz="1600" dirty="0" smtClean="0"/>
              <a:t>This tab is used to enable and disable server-side tracing.</a:t>
            </a:r>
          </a:p>
          <a:p>
            <a:pPr marL="274320" indent="-274320" eaLnBrk="1" hangingPunct="1">
              <a:spcBef>
                <a:spcPts val="600"/>
              </a:spcBef>
            </a:pPr>
            <a:r>
              <a:rPr lang="en-US" sz="1600" dirty="0" smtClean="0"/>
              <a:t>The default is for server-side tracing to be disabled. </a:t>
            </a:r>
          </a:p>
          <a:p>
            <a:pPr marL="274320" indent="-274320" eaLnBrk="1" hangingPunct="1">
              <a:spcBef>
                <a:spcPts val="600"/>
              </a:spcBef>
            </a:pPr>
            <a:r>
              <a:rPr lang="en-US" sz="1600" dirty="0" smtClean="0"/>
              <a:t>When you enable it, information about server activity is recorded for any clients that subsequently attach to the project. This information is written to trace files.</a:t>
            </a:r>
          </a:p>
          <a:p>
            <a:pPr marL="274320" indent="-274320" eaLnBrk="1" hangingPunct="1">
              <a:spcBef>
                <a:spcPts val="600"/>
              </a:spcBef>
            </a:pPr>
            <a:r>
              <a:rPr lang="en-US" sz="1600" dirty="0" smtClean="0"/>
              <a:t>Users with in-depth knowledge of the system software can use it to help identify the cause of a client problem. </a:t>
            </a:r>
          </a:p>
          <a:p>
            <a:pPr marL="274320" indent="-274320" eaLnBrk="1" hangingPunct="1">
              <a:spcBef>
                <a:spcPts val="600"/>
              </a:spcBef>
            </a:pPr>
            <a:r>
              <a:rPr lang="en-US" sz="1600" dirty="0" smtClean="0"/>
              <a:t>If tracing is enabled, users receive a warning message whenever they invoke a </a:t>
            </a:r>
            <a:r>
              <a:rPr lang="en-US" sz="1600" dirty="0" err="1" smtClean="0"/>
              <a:t>DataStage</a:t>
            </a:r>
            <a:r>
              <a:rPr lang="en-US" sz="1600" dirty="0" smtClean="0"/>
              <a:t> client. </a:t>
            </a:r>
          </a:p>
          <a:p>
            <a:pPr lvl="1" indent="-182880" eaLnBrk="1" hangingPunct="1">
              <a:spcBef>
                <a:spcPts val="600"/>
              </a:spcBef>
            </a:pPr>
            <a:r>
              <a:rPr lang="en-US" sz="1400" b="1" dirty="0" smtClean="0"/>
              <a:t>Warning: </a:t>
            </a:r>
            <a:r>
              <a:rPr lang="en-US" sz="1400" dirty="0" smtClean="0"/>
              <a:t>Tracing causes a lot of server system overhead.  This should only be used to diagnose serious problems with the help of IBM Data Stage customer support.</a:t>
            </a:r>
          </a:p>
        </p:txBody>
      </p:sp>
      <p:pic>
        <p:nvPicPr>
          <p:cNvPr id="95236" name="Picture 4"/>
          <p:cNvPicPr>
            <a:picLocks noChangeAspect="1" noChangeArrowheads="1"/>
          </p:cNvPicPr>
          <p:nvPr/>
        </p:nvPicPr>
        <p:blipFill>
          <a:blip r:embed="rId3"/>
          <a:srcRect/>
          <a:stretch>
            <a:fillRect/>
          </a:stretch>
        </p:blipFill>
        <p:spPr bwMode="auto">
          <a:xfrm>
            <a:off x="281355" y="4287838"/>
            <a:ext cx="8554915" cy="1973263"/>
          </a:xfrm>
          <a:prstGeom prst="rect">
            <a:avLst/>
          </a:prstGeom>
          <a:noFill/>
          <a:ln w="9525">
            <a:noFill/>
            <a:miter lim="800000"/>
            <a:headEnd/>
            <a:tailEnd/>
          </a:ln>
        </p:spPr>
      </p:pic>
    </p:spTree>
    <p:extLst>
      <p:ext uri="{BB962C8B-B14F-4D97-AF65-F5344CB8AC3E}">
        <p14:creationId xmlns:p14="http://schemas.microsoft.com/office/powerpoint/2010/main" val="42649823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dirty="0" err="1" smtClean="0"/>
              <a:t>DataStage</a:t>
            </a:r>
            <a:r>
              <a:rPr dirty="0" smtClean="0"/>
              <a:t> Administrator Parallel Tab</a:t>
            </a:r>
          </a:p>
        </p:txBody>
      </p:sp>
      <p:sp>
        <p:nvSpPr>
          <p:cNvPr id="96259" name="Rectangle 3"/>
          <p:cNvSpPr>
            <a:spLocks noGrp="1" noChangeArrowheads="1"/>
          </p:cNvSpPr>
          <p:nvPr>
            <p:ph idx="1"/>
          </p:nvPr>
        </p:nvSpPr>
        <p:spPr>
          <a:xfrm>
            <a:off x="298516" y="1274042"/>
            <a:ext cx="8845484" cy="4643751"/>
          </a:xfrm>
          <a:prstGeom prst="rect">
            <a:avLst/>
          </a:prstGeom>
        </p:spPr>
        <p:txBody>
          <a:bodyPr lIns="91440"/>
          <a:lstStyle/>
          <a:p>
            <a:pPr marL="274320" indent="-274320" eaLnBrk="1" hangingPunct="1">
              <a:spcBef>
                <a:spcPts val="600"/>
              </a:spcBef>
            </a:pPr>
            <a:r>
              <a:rPr lang="en-US" dirty="0" smtClean="0"/>
              <a:t>Use this tab to specify Parallel job defaults.  </a:t>
            </a:r>
          </a:p>
          <a:p>
            <a:pPr marL="274320" indent="-274320" eaLnBrk="1" hangingPunct="1">
              <a:spcBef>
                <a:spcPts val="600"/>
              </a:spcBef>
            </a:pPr>
            <a:r>
              <a:rPr lang="en-US" dirty="0" smtClean="0"/>
              <a:t>In addition to displaying the OSH generated by </a:t>
            </a:r>
            <a:r>
              <a:rPr lang="en-US" dirty="0" err="1" smtClean="0"/>
              <a:t>DataStage</a:t>
            </a:r>
            <a:r>
              <a:rPr lang="en-US" dirty="0" smtClean="0"/>
              <a:t> from Parallel jobs, you specify default formats for dates and times.</a:t>
            </a:r>
          </a:p>
          <a:p>
            <a:pPr marL="274320" indent="-274320" eaLnBrk="1" hangingPunct="1">
              <a:spcBef>
                <a:spcPts val="600"/>
              </a:spcBef>
            </a:pPr>
            <a:r>
              <a:rPr lang="en-US" dirty="0" smtClean="0"/>
              <a:t>In general, you should choose to display the OSH.  This provides useful information about how your job works.</a:t>
            </a:r>
          </a:p>
        </p:txBody>
      </p:sp>
      <p:pic>
        <p:nvPicPr>
          <p:cNvPr id="96260" name="Picture 4"/>
          <p:cNvPicPr>
            <a:picLocks noChangeAspect="1" noChangeArrowheads="1"/>
          </p:cNvPicPr>
          <p:nvPr/>
        </p:nvPicPr>
        <p:blipFill>
          <a:blip r:embed="rId3"/>
          <a:srcRect/>
          <a:stretch>
            <a:fillRect/>
          </a:stretch>
        </p:blipFill>
        <p:spPr bwMode="auto">
          <a:xfrm>
            <a:off x="865625" y="3252850"/>
            <a:ext cx="6858000" cy="2763908"/>
          </a:xfrm>
          <a:prstGeom prst="rect">
            <a:avLst/>
          </a:prstGeom>
          <a:noFill/>
          <a:ln w="9525">
            <a:noFill/>
            <a:miter lim="800000"/>
            <a:headEnd/>
            <a:tailEnd/>
          </a:ln>
        </p:spPr>
      </p:pic>
    </p:spTree>
    <p:extLst>
      <p:ext uri="{BB962C8B-B14F-4D97-AF65-F5344CB8AC3E}">
        <p14:creationId xmlns:p14="http://schemas.microsoft.com/office/powerpoint/2010/main" val="464477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dirty="0" err="1" smtClean="0"/>
              <a:t>DataStage</a:t>
            </a:r>
            <a:r>
              <a:rPr dirty="0" smtClean="0"/>
              <a:t> Administrator Sequence Tab</a:t>
            </a:r>
          </a:p>
        </p:txBody>
      </p:sp>
      <p:sp>
        <p:nvSpPr>
          <p:cNvPr id="3" name="Content Placeholder 2"/>
          <p:cNvSpPr>
            <a:spLocks noGrp="1"/>
          </p:cNvSpPr>
          <p:nvPr>
            <p:ph idx="1"/>
          </p:nvPr>
        </p:nvSpPr>
        <p:spPr/>
        <p:txBody>
          <a:bodyPr/>
          <a:lstStyle/>
          <a:p>
            <a:endParaRPr lang="en-US"/>
          </a:p>
        </p:txBody>
      </p:sp>
      <p:pic>
        <p:nvPicPr>
          <p:cNvPr id="97283" name="Picture 3"/>
          <p:cNvPicPr>
            <a:picLocks noChangeAspect="1" noChangeArrowheads="1"/>
          </p:cNvPicPr>
          <p:nvPr/>
        </p:nvPicPr>
        <p:blipFill>
          <a:blip r:embed="rId3"/>
          <a:srcRect/>
          <a:stretch>
            <a:fillRect/>
          </a:stretch>
        </p:blipFill>
        <p:spPr bwMode="auto">
          <a:xfrm>
            <a:off x="282114" y="1694810"/>
            <a:ext cx="8642838" cy="3870325"/>
          </a:xfrm>
          <a:prstGeom prst="rect">
            <a:avLst/>
          </a:prstGeom>
          <a:noFill/>
          <a:ln w="9525">
            <a:noFill/>
            <a:miter lim="800000"/>
            <a:headEnd/>
            <a:tailEnd/>
          </a:ln>
        </p:spPr>
      </p:pic>
    </p:spTree>
    <p:extLst>
      <p:ext uri="{BB962C8B-B14F-4D97-AF65-F5344CB8AC3E}">
        <p14:creationId xmlns:p14="http://schemas.microsoft.com/office/powerpoint/2010/main" val="28308367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48131" name="Rectangle 3"/>
          <p:cNvSpPr>
            <a:spLocks noChangeArrowheads="1"/>
          </p:cNvSpPr>
          <p:nvPr/>
        </p:nvSpPr>
        <p:spPr bwMode="auto">
          <a:xfrm>
            <a:off x="1981200" y="152400"/>
            <a:ext cx="6808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sz="4400">
              <a:solidFill>
                <a:schemeClr val="tx2"/>
              </a:solidFill>
            </a:endParaRPr>
          </a:p>
        </p:txBody>
      </p:sp>
      <p:sp>
        <p:nvSpPr>
          <p:cNvPr id="3" name="Title 2"/>
          <p:cNvSpPr>
            <a:spLocks noGrp="1"/>
          </p:cNvSpPr>
          <p:nvPr>
            <p:ph type="ctrTitle"/>
          </p:nvPr>
        </p:nvSpPr>
        <p:spPr/>
        <p:txBody>
          <a:bodyPr/>
          <a:lstStyle/>
          <a:p>
            <a:r>
              <a:rPr lang="en-US" dirty="0"/>
              <a:t>Importing and Exporting </a:t>
            </a:r>
            <a:r>
              <a:rPr lang="en-US" dirty="0" err="1"/>
              <a:t>DataStage</a:t>
            </a:r>
            <a:r>
              <a:rPr lang="en-US" dirty="0"/>
              <a:t> Objects</a:t>
            </a:r>
          </a:p>
        </p:txBody>
      </p:sp>
    </p:spTree>
    <p:extLst>
      <p:ext uri="{BB962C8B-B14F-4D97-AF65-F5344CB8AC3E}">
        <p14:creationId xmlns:p14="http://schemas.microsoft.com/office/powerpoint/2010/main" val="366663662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mtClean="0"/>
              <a:t>What Is Metadata?</a:t>
            </a:r>
          </a:p>
        </p:txBody>
      </p:sp>
      <p:sp>
        <p:nvSpPr>
          <p:cNvPr id="49155" name="AutoShape 3"/>
          <p:cNvSpPr>
            <a:spLocks noChangeArrowheads="1"/>
          </p:cNvSpPr>
          <p:nvPr/>
        </p:nvSpPr>
        <p:spPr bwMode="auto">
          <a:xfrm>
            <a:off x="6862763" y="2324100"/>
            <a:ext cx="1444625" cy="1084263"/>
          </a:xfrm>
          <a:prstGeom prst="flowChartMagneticDisk">
            <a:avLst/>
          </a:prstGeom>
          <a:solidFill>
            <a:srgbClr val="CC9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3400"/>
              <a:t>Target</a:t>
            </a:r>
          </a:p>
        </p:txBody>
      </p:sp>
      <p:sp>
        <p:nvSpPr>
          <p:cNvPr id="49156" name="AutoShape 4"/>
          <p:cNvSpPr>
            <a:spLocks noChangeArrowheads="1"/>
          </p:cNvSpPr>
          <p:nvPr/>
        </p:nvSpPr>
        <p:spPr bwMode="auto">
          <a:xfrm>
            <a:off x="838200" y="2324100"/>
            <a:ext cx="1873250" cy="1084263"/>
          </a:xfrm>
          <a:prstGeom prst="flowChartMagneticDisk">
            <a:avLst/>
          </a:prstGeom>
          <a:solidFill>
            <a:srgbClr val="CC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3400"/>
              <a:t>Source</a:t>
            </a:r>
          </a:p>
        </p:txBody>
      </p:sp>
      <p:sp>
        <p:nvSpPr>
          <p:cNvPr id="49157" name="Rectangle 5"/>
          <p:cNvSpPr>
            <a:spLocks noChangeArrowheads="1"/>
          </p:cNvSpPr>
          <p:nvPr/>
        </p:nvSpPr>
        <p:spPr bwMode="auto">
          <a:xfrm>
            <a:off x="4067175" y="2646363"/>
            <a:ext cx="1473200" cy="439737"/>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2200"/>
              <a:t>Transform</a:t>
            </a:r>
          </a:p>
        </p:txBody>
      </p:sp>
      <p:sp>
        <p:nvSpPr>
          <p:cNvPr id="49158" name="AutoShape 6"/>
          <p:cNvSpPr>
            <a:spLocks noChangeArrowheads="1"/>
          </p:cNvSpPr>
          <p:nvPr/>
        </p:nvSpPr>
        <p:spPr bwMode="auto">
          <a:xfrm>
            <a:off x="3913188" y="4313238"/>
            <a:ext cx="2014537" cy="1778000"/>
          </a:xfrm>
          <a:prstGeom prst="flowChartMagneticDisk">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en-US" sz="2800"/>
              <a:t>Metadata</a:t>
            </a:r>
            <a:endParaRPr lang="en-US" altLang="en-US" sz="3000"/>
          </a:p>
          <a:p>
            <a:pPr algn="ctr"/>
            <a:r>
              <a:rPr lang="en-US" altLang="en-US" sz="3000"/>
              <a:t>Repository</a:t>
            </a:r>
          </a:p>
        </p:txBody>
      </p:sp>
      <p:sp>
        <p:nvSpPr>
          <p:cNvPr id="49159" name="Line 7"/>
          <p:cNvSpPr>
            <a:spLocks noChangeShapeType="1"/>
          </p:cNvSpPr>
          <p:nvPr/>
        </p:nvSpPr>
        <p:spPr bwMode="auto">
          <a:xfrm>
            <a:off x="2819400" y="2867025"/>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160" name="Line 8"/>
          <p:cNvSpPr>
            <a:spLocks noChangeShapeType="1"/>
          </p:cNvSpPr>
          <p:nvPr/>
        </p:nvSpPr>
        <p:spPr bwMode="auto">
          <a:xfrm>
            <a:off x="5715000" y="2867025"/>
            <a:ext cx="106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161" name="Line 9"/>
          <p:cNvSpPr>
            <a:spLocks noChangeShapeType="1"/>
          </p:cNvSpPr>
          <p:nvPr/>
        </p:nvSpPr>
        <p:spPr bwMode="auto">
          <a:xfrm>
            <a:off x="2133600" y="3505200"/>
            <a:ext cx="1524000" cy="1219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162" name="Line 10"/>
          <p:cNvSpPr>
            <a:spLocks noChangeShapeType="1"/>
          </p:cNvSpPr>
          <p:nvPr/>
        </p:nvSpPr>
        <p:spPr bwMode="auto">
          <a:xfrm flipH="1">
            <a:off x="6019800" y="3505200"/>
            <a:ext cx="1066800" cy="1066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9163" name="Text Box 11"/>
          <p:cNvSpPr txBox="1">
            <a:spLocks noChangeArrowheads="1"/>
          </p:cNvSpPr>
          <p:nvPr/>
        </p:nvSpPr>
        <p:spPr bwMode="auto">
          <a:xfrm>
            <a:off x="3886200" y="1676400"/>
            <a:ext cx="1828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ltLang="en-US" sz="3000"/>
              <a:t>Data</a:t>
            </a:r>
          </a:p>
        </p:txBody>
      </p:sp>
      <p:sp>
        <p:nvSpPr>
          <p:cNvPr id="49164" name="Text Box 12"/>
          <p:cNvSpPr txBox="1">
            <a:spLocks noChangeArrowheads="1"/>
          </p:cNvSpPr>
          <p:nvPr/>
        </p:nvSpPr>
        <p:spPr bwMode="auto">
          <a:xfrm>
            <a:off x="6400800" y="38862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ltLang="en-US" sz="2800"/>
              <a:t>Metadata</a:t>
            </a:r>
          </a:p>
        </p:txBody>
      </p:sp>
      <p:sp>
        <p:nvSpPr>
          <p:cNvPr id="49165" name="Text Box 13"/>
          <p:cNvSpPr txBox="1">
            <a:spLocks noChangeArrowheads="1"/>
          </p:cNvSpPr>
          <p:nvPr/>
        </p:nvSpPr>
        <p:spPr bwMode="auto">
          <a:xfrm>
            <a:off x="914400" y="3886200"/>
            <a:ext cx="2057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altLang="en-US" sz="3000"/>
              <a:t>Metadata</a:t>
            </a:r>
          </a:p>
        </p:txBody>
      </p:sp>
    </p:spTree>
    <p:extLst>
      <p:ext uri="{BB962C8B-B14F-4D97-AF65-F5344CB8AC3E}">
        <p14:creationId xmlns:p14="http://schemas.microsoft.com/office/powerpoint/2010/main" val="371498944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a:t>Repository Window</a:t>
            </a:r>
            <a:endParaRPr lang="en-US" altLang="en-US" dirty="0" smtClean="0"/>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2000" dirty="0" smtClean="0"/>
              <a:t>The </a:t>
            </a:r>
            <a:r>
              <a:rPr lang="en-US" sz="2000" dirty="0"/>
              <a:t>Repository window displays the    folders of objects stored in the repository for the </a:t>
            </a:r>
            <a:r>
              <a:rPr lang="en-US" sz="2000" dirty="0" err="1"/>
              <a:t>DataStage</a:t>
            </a:r>
            <a:r>
              <a:rPr lang="en-US" sz="2000" dirty="0"/>
              <a:t> project logged into. </a:t>
            </a:r>
          </a:p>
          <a:p>
            <a:r>
              <a:rPr lang="en-US" sz="2000" dirty="0"/>
              <a:t>New folders can be created at any level in which to store repository objects.</a:t>
            </a:r>
          </a:p>
          <a:p>
            <a:endParaRPr lang="en-US" dirty="0"/>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43000"/>
            <a:ext cx="287020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utoShape 5"/>
          <p:cNvSpPr>
            <a:spLocks noChangeArrowheads="1"/>
          </p:cNvSpPr>
          <p:nvPr/>
        </p:nvSpPr>
        <p:spPr bwMode="auto">
          <a:xfrm>
            <a:off x="603250" y="2674938"/>
            <a:ext cx="1131888" cy="733425"/>
          </a:xfrm>
          <a:prstGeom prst="wedgeRoundRectCallout">
            <a:avLst>
              <a:gd name="adj1" fmla="val 139620"/>
              <a:gd name="adj2" fmla="val -17337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Project</a:t>
            </a:r>
          </a:p>
        </p:txBody>
      </p:sp>
      <p:sp>
        <p:nvSpPr>
          <p:cNvPr id="18" name="AutoShape 6"/>
          <p:cNvSpPr>
            <a:spLocks noChangeArrowheads="1"/>
          </p:cNvSpPr>
          <p:nvPr/>
        </p:nvSpPr>
        <p:spPr bwMode="auto">
          <a:xfrm>
            <a:off x="6246813" y="3648075"/>
            <a:ext cx="1900237" cy="922338"/>
          </a:xfrm>
          <a:prstGeom prst="wedgeRoundRectCallout">
            <a:avLst>
              <a:gd name="adj1" fmla="val -149417"/>
              <a:gd name="adj2" fmla="val -23667"/>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Default table definitions folder</a:t>
            </a:r>
          </a:p>
        </p:txBody>
      </p:sp>
      <p:sp>
        <p:nvSpPr>
          <p:cNvPr id="19" name="AutoShape 7"/>
          <p:cNvSpPr>
            <a:spLocks noChangeArrowheads="1"/>
          </p:cNvSpPr>
          <p:nvPr/>
        </p:nvSpPr>
        <p:spPr bwMode="auto">
          <a:xfrm>
            <a:off x="6451600" y="2339975"/>
            <a:ext cx="1481138" cy="922338"/>
          </a:xfrm>
          <a:prstGeom prst="wedgeRoundRectCallout">
            <a:avLst>
              <a:gd name="adj1" fmla="val -235421"/>
              <a:gd name="adj2" fmla="val -34681"/>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Default jobs folder</a:t>
            </a:r>
          </a:p>
        </p:txBody>
      </p:sp>
      <p:sp>
        <p:nvSpPr>
          <p:cNvPr id="20" name="AutoShape 8"/>
          <p:cNvSpPr>
            <a:spLocks noChangeArrowheads="1"/>
          </p:cNvSpPr>
          <p:nvPr/>
        </p:nvSpPr>
        <p:spPr bwMode="auto">
          <a:xfrm>
            <a:off x="6629400" y="1295400"/>
            <a:ext cx="1495425" cy="922338"/>
          </a:xfrm>
          <a:prstGeom prst="wedgeRoundRectCallout">
            <a:avLst>
              <a:gd name="adj1" fmla="val -153079"/>
              <a:gd name="adj2" fmla="val -21944"/>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Search for objects in the project </a:t>
            </a:r>
          </a:p>
        </p:txBody>
      </p:sp>
    </p:spTree>
    <p:extLst>
      <p:ext uri="{BB962C8B-B14F-4D97-AF65-F5344CB8AC3E}">
        <p14:creationId xmlns:p14="http://schemas.microsoft.com/office/powerpoint/2010/main" val="3129628470"/>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smtClean="0"/>
              <a:t>Import and Export</a:t>
            </a:r>
          </a:p>
        </p:txBody>
      </p:sp>
      <p:sp>
        <p:nvSpPr>
          <p:cNvPr id="91139" name="Rectangle 3"/>
          <p:cNvSpPr>
            <a:spLocks noGrp="1" noChangeArrowheads="1"/>
          </p:cNvSpPr>
          <p:nvPr>
            <p:ph idx="1"/>
          </p:nvPr>
        </p:nvSpPr>
        <p:spPr/>
        <p:txBody>
          <a:bodyPr/>
          <a:lstStyle/>
          <a:p>
            <a:pPr eaLnBrk="1" hangingPunct="1"/>
            <a:r>
              <a:rPr lang="en-US" altLang="en-US" smtClean="0"/>
              <a:t>Any object in the repository window can be exported to a file</a:t>
            </a:r>
          </a:p>
          <a:p>
            <a:pPr eaLnBrk="1" hangingPunct="1"/>
            <a:r>
              <a:rPr lang="en-US" altLang="en-US" smtClean="0"/>
              <a:t>Can export whole projects</a:t>
            </a:r>
          </a:p>
          <a:p>
            <a:pPr eaLnBrk="1" hangingPunct="1"/>
            <a:r>
              <a:rPr lang="en-US" altLang="en-US" smtClean="0"/>
              <a:t>Use for backup</a:t>
            </a:r>
          </a:p>
          <a:p>
            <a:pPr eaLnBrk="1" hangingPunct="1"/>
            <a:r>
              <a:rPr lang="en-US" altLang="en-US" smtClean="0"/>
              <a:t>Sometimes used for version control</a:t>
            </a:r>
          </a:p>
          <a:p>
            <a:pPr eaLnBrk="1" hangingPunct="1"/>
            <a:r>
              <a:rPr lang="en-US" altLang="en-US" smtClean="0"/>
              <a:t>Can be used to move DataStage objects from one project to another</a:t>
            </a:r>
          </a:p>
          <a:p>
            <a:pPr eaLnBrk="1" hangingPunct="1"/>
            <a:r>
              <a:rPr lang="en-US" altLang="en-US" smtClean="0"/>
              <a:t>Use to share DataStage jobs and projects with other developers </a:t>
            </a:r>
          </a:p>
        </p:txBody>
      </p:sp>
    </p:spTree>
    <p:extLst>
      <p:ext uri="{BB962C8B-B14F-4D97-AF65-F5344CB8AC3E}">
        <p14:creationId xmlns:p14="http://schemas.microsoft.com/office/powerpoint/2010/main" val="745358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smtClean="0"/>
              <a:t>Import and Export</a:t>
            </a:r>
          </a:p>
        </p:txBody>
      </p:sp>
      <p:sp>
        <p:nvSpPr>
          <p:cNvPr id="92163" name="Rectangle 3"/>
          <p:cNvSpPr>
            <a:spLocks noGrp="1" noChangeArrowheads="1"/>
          </p:cNvSpPr>
          <p:nvPr>
            <p:ph idx="1"/>
          </p:nvPr>
        </p:nvSpPr>
        <p:spPr/>
        <p:txBody>
          <a:bodyPr/>
          <a:lstStyle/>
          <a:p>
            <a:pPr eaLnBrk="1" hangingPunct="1"/>
            <a:r>
              <a:rPr lang="en-US" altLang="en-US" smtClean="0"/>
              <a:t>Any set of DataStage objects, including whole projects, which are stored in the Repository, can be exported to a file.  </a:t>
            </a:r>
          </a:p>
          <a:p>
            <a:pPr eaLnBrk="1" hangingPunct="1"/>
            <a:r>
              <a:rPr lang="en-US" altLang="en-US" smtClean="0"/>
              <a:t>This export file can then be imported back into DataStage.</a:t>
            </a:r>
          </a:p>
          <a:p>
            <a:pPr eaLnBrk="1" hangingPunct="1"/>
            <a:r>
              <a:rPr lang="en-US" altLang="en-US" smtClean="0"/>
              <a:t>Import and export can be used for many purposes, including:</a:t>
            </a:r>
          </a:p>
          <a:p>
            <a:pPr lvl="1" eaLnBrk="1" hangingPunct="1"/>
            <a:r>
              <a:rPr lang="en-US" altLang="en-US" smtClean="0"/>
              <a:t>Backing up jobs and projects.</a:t>
            </a:r>
          </a:p>
          <a:p>
            <a:pPr lvl="1" eaLnBrk="1" hangingPunct="1"/>
            <a:r>
              <a:rPr lang="en-US" altLang="en-US" smtClean="0"/>
              <a:t>Maintaining different versions of a job or project.</a:t>
            </a:r>
          </a:p>
          <a:p>
            <a:pPr lvl="1" eaLnBrk="1" hangingPunct="1"/>
            <a:r>
              <a:rPr lang="en-US" altLang="en-US" smtClean="0"/>
              <a:t>Moving DataStage objects from one project to another. Just export the objects, move to the other project, then re-import them into the new project.</a:t>
            </a:r>
          </a:p>
          <a:p>
            <a:pPr lvl="1" eaLnBrk="1" hangingPunct="1"/>
            <a:r>
              <a:rPr lang="en-US" altLang="en-US" smtClean="0"/>
              <a:t>Sharing jobs and projects between developers. The export files, when zipped, are small and can be easily emailed from one developer to another. </a:t>
            </a:r>
          </a:p>
        </p:txBody>
      </p:sp>
    </p:spTree>
    <p:extLst>
      <p:ext uri="{BB962C8B-B14F-4D97-AF65-F5344CB8AC3E}">
        <p14:creationId xmlns:p14="http://schemas.microsoft.com/office/powerpoint/2010/main" val="12453058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smtClean="0"/>
              <a:t>Export Procedure</a:t>
            </a:r>
          </a:p>
        </p:txBody>
      </p:sp>
      <p:sp>
        <p:nvSpPr>
          <p:cNvPr id="93187" name="Rectangle 3"/>
          <p:cNvSpPr>
            <a:spLocks noGrp="1" noChangeArrowheads="1"/>
          </p:cNvSpPr>
          <p:nvPr>
            <p:ph idx="1"/>
          </p:nvPr>
        </p:nvSpPr>
        <p:spPr/>
        <p:txBody>
          <a:bodyPr/>
          <a:lstStyle/>
          <a:p>
            <a:pPr eaLnBrk="1" hangingPunct="1"/>
            <a:r>
              <a:rPr lang="en-US" altLang="en-US" smtClean="0"/>
              <a:t>Click “Export&gt;DataStage Components”</a:t>
            </a:r>
          </a:p>
          <a:p>
            <a:pPr eaLnBrk="1" hangingPunct="1"/>
            <a:r>
              <a:rPr lang="en-US" altLang="en-US" smtClean="0"/>
              <a:t>Select DataStage objects for export</a:t>
            </a:r>
          </a:p>
          <a:p>
            <a:pPr eaLnBrk="1" hangingPunct="1"/>
            <a:r>
              <a:rPr lang="en-US" altLang="en-US" smtClean="0"/>
              <a:t>Specify type of export:</a:t>
            </a:r>
          </a:p>
          <a:p>
            <a:pPr lvl="1" eaLnBrk="1" hangingPunct="1"/>
            <a:r>
              <a:rPr lang="en-US" altLang="en-US" smtClean="0"/>
              <a:t>DSX: Default format</a:t>
            </a:r>
          </a:p>
          <a:p>
            <a:pPr lvl="1" eaLnBrk="1" hangingPunct="1"/>
            <a:r>
              <a:rPr lang="en-US" altLang="en-US" smtClean="0"/>
              <a:t>XML:  Enables processing of export file by XML applications,</a:t>
            </a:r>
          </a:p>
          <a:p>
            <a:pPr lvl="1" eaLnBrk="1" hangingPunct="1">
              <a:buFont typeface="Symbol" pitchFamily="18" charset="2"/>
              <a:buNone/>
            </a:pPr>
            <a:r>
              <a:rPr lang="en-US" altLang="en-US" smtClean="0"/>
              <a:t>     e.g., for generating reports</a:t>
            </a:r>
          </a:p>
          <a:p>
            <a:pPr eaLnBrk="1" hangingPunct="1"/>
            <a:r>
              <a:rPr lang="en-US" altLang="en-US" smtClean="0"/>
              <a:t>Specify file path on client machine </a:t>
            </a:r>
          </a:p>
        </p:txBody>
      </p:sp>
    </p:spTree>
    <p:extLst>
      <p:ext uri="{BB962C8B-B14F-4D97-AF65-F5344CB8AC3E}">
        <p14:creationId xmlns:p14="http://schemas.microsoft.com/office/powerpoint/2010/main" val="748553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Administration Overview </a:t>
            </a:r>
            <a:r>
              <a:rPr lang="en-US" dirty="0" smtClean="0"/>
              <a:t>Continued</a:t>
            </a:r>
            <a:endParaRPr lang="en-US" dirty="0"/>
          </a:p>
        </p:txBody>
      </p:sp>
      <p:sp>
        <p:nvSpPr>
          <p:cNvPr id="4" name="Content Placeholder 3"/>
          <p:cNvSpPr>
            <a:spLocks noGrp="1"/>
          </p:cNvSpPr>
          <p:nvPr>
            <p:ph idx="1"/>
          </p:nvPr>
        </p:nvSpPr>
        <p:spPr/>
        <p:txBody>
          <a:bodyPr/>
          <a:lstStyle/>
          <a:p>
            <a:r>
              <a:rPr lang="en-US" dirty="0" smtClean="0"/>
              <a:t>Auditing </a:t>
            </a:r>
            <a:r>
              <a:rPr lang="en-US" dirty="0"/>
              <a:t>security-related events</a:t>
            </a:r>
          </a:p>
          <a:p>
            <a:pPr lvl="1"/>
            <a:r>
              <a:rPr lang="en-US" dirty="0"/>
              <a:t>Security-related events include all activities that set or modify security-related settings and all user authentications and application access attempts. You configure which events to log and how much information to include. You monitor and analyze the log information to help prevent unauthorized access to sensitive data.</a:t>
            </a:r>
          </a:p>
          <a:p>
            <a:r>
              <a:rPr lang="en-US" dirty="0"/>
              <a:t>Administering account passwords</a:t>
            </a:r>
          </a:p>
          <a:p>
            <a:pPr lvl="1"/>
            <a:r>
              <a:rPr lang="en-US" dirty="0"/>
              <a:t>You periodically change administrator account passwords to comply with your security policies.</a:t>
            </a:r>
          </a:p>
          <a:p>
            <a:endParaRPr lang="en-US" dirty="0"/>
          </a:p>
          <a:p>
            <a:r>
              <a:rPr lang="en-US" dirty="0"/>
              <a:t>Managing active user sessions</a:t>
            </a:r>
          </a:p>
          <a:p>
            <a:pPr lvl="1"/>
            <a:r>
              <a:rPr lang="en-US" dirty="0"/>
              <a:t>You view current active sessions, and manage session limits. If necessary, you can force one user or all users to disconnect.</a:t>
            </a:r>
          </a:p>
          <a:p>
            <a:endParaRPr lang="en-US" dirty="0"/>
          </a:p>
        </p:txBody>
      </p:sp>
    </p:spTree>
    <p:extLst>
      <p:ext uri="{BB962C8B-B14F-4D97-AF65-F5344CB8AC3E}">
        <p14:creationId xmlns:p14="http://schemas.microsoft.com/office/powerpoint/2010/main" val="5596823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smtClean="0"/>
              <a:t>Export Procedure</a:t>
            </a:r>
          </a:p>
        </p:txBody>
      </p:sp>
      <p:sp>
        <p:nvSpPr>
          <p:cNvPr id="94211" name="Rectangle 3"/>
          <p:cNvSpPr>
            <a:spLocks noGrp="1" noChangeArrowheads="1"/>
          </p:cNvSpPr>
          <p:nvPr>
            <p:ph idx="1"/>
          </p:nvPr>
        </p:nvSpPr>
        <p:spPr/>
        <p:txBody>
          <a:bodyPr/>
          <a:lstStyle/>
          <a:p>
            <a:pPr eaLnBrk="1" hangingPunct="1">
              <a:lnSpc>
                <a:spcPct val="90000"/>
              </a:lnSpc>
            </a:pPr>
            <a:r>
              <a:rPr lang="en-US" altLang="en-US" smtClean="0"/>
              <a:t>Click </a:t>
            </a:r>
            <a:r>
              <a:rPr lang="en-US" altLang="en-US" b="1" smtClean="0"/>
              <a:t>Export&gt;DataStage Components </a:t>
            </a:r>
            <a:r>
              <a:rPr lang="en-US" altLang="en-US" smtClean="0"/>
              <a:t>to begin the export process.</a:t>
            </a:r>
          </a:p>
          <a:p>
            <a:pPr eaLnBrk="1" hangingPunct="1">
              <a:lnSpc>
                <a:spcPct val="90000"/>
              </a:lnSpc>
            </a:pPr>
            <a:r>
              <a:rPr lang="en-US" altLang="en-US" smtClean="0"/>
              <a:t>Any object in Manager can be exported to a file.  </a:t>
            </a:r>
          </a:p>
          <a:p>
            <a:pPr eaLnBrk="1" hangingPunct="1">
              <a:lnSpc>
                <a:spcPct val="90000"/>
              </a:lnSpc>
            </a:pPr>
            <a:r>
              <a:rPr lang="en-US" altLang="en-US" smtClean="0"/>
              <a:t>Use this procedure to </a:t>
            </a:r>
            <a:r>
              <a:rPr lang="en-US" altLang="en-US" i="1" smtClean="0"/>
              <a:t>backup </a:t>
            </a:r>
            <a:r>
              <a:rPr lang="en-US" altLang="en-US" smtClean="0"/>
              <a:t>your work or to move DataStage objects from one project to another.</a:t>
            </a:r>
          </a:p>
          <a:p>
            <a:pPr eaLnBrk="1" hangingPunct="1">
              <a:lnSpc>
                <a:spcPct val="90000"/>
              </a:lnSpc>
            </a:pPr>
            <a:r>
              <a:rPr lang="en-US" altLang="en-US" smtClean="0"/>
              <a:t>Select the types of components to export. </a:t>
            </a:r>
          </a:p>
          <a:p>
            <a:pPr lvl="1" eaLnBrk="1" hangingPunct="1">
              <a:lnSpc>
                <a:spcPct val="90000"/>
              </a:lnSpc>
            </a:pPr>
            <a:r>
              <a:rPr lang="en-US" altLang="en-US" smtClean="0"/>
              <a:t> You can select either the whole project or select a portion of the objects in the project.</a:t>
            </a:r>
          </a:p>
          <a:p>
            <a:pPr lvl="1" eaLnBrk="1" hangingPunct="1">
              <a:lnSpc>
                <a:spcPct val="90000"/>
              </a:lnSpc>
            </a:pPr>
            <a:r>
              <a:rPr lang="en-US" altLang="en-US" smtClean="0"/>
              <a:t>Specify the name and path of the file to export to.  By default, objects are exported to a text file in a special format.  By default, the extension is </a:t>
            </a:r>
            <a:r>
              <a:rPr lang="en-US" altLang="en-US" b="1" smtClean="0"/>
              <a:t>dsx</a:t>
            </a:r>
            <a:r>
              <a:rPr lang="en-US" altLang="en-US" smtClean="0"/>
              <a:t>.</a:t>
            </a:r>
          </a:p>
          <a:p>
            <a:pPr lvl="1" eaLnBrk="1" hangingPunct="1">
              <a:lnSpc>
                <a:spcPct val="90000"/>
              </a:lnSpc>
            </a:pPr>
            <a:r>
              <a:rPr lang="en-US" altLang="en-US" smtClean="0"/>
              <a:t>Alternatively, you can export the objects to an XML document.</a:t>
            </a:r>
          </a:p>
          <a:p>
            <a:pPr eaLnBrk="1" hangingPunct="1">
              <a:lnSpc>
                <a:spcPct val="90000"/>
              </a:lnSpc>
            </a:pPr>
            <a:r>
              <a:rPr lang="en-US" altLang="en-US" smtClean="0"/>
              <a:t>The directory you export to is on the DataStage </a:t>
            </a:r>
            <a:r>
              <a:rPr lang="en-US" altLang="en-US" i="1" smtClean="0"/>
              <a:t>client</a:t>
            </a:r>
            <a:r>
              <a:rPr lang="en-US" altLang="en-US" smtClean="0"/>
              <a:t>, not the server. Objects can also be exported from the list of found objects of a search.  This procedure is discussed later in the course.</a:t>
            </a:r>
          </a:p>
        </p:txBody>
      </p:sp>
    </p:spTree>
    <p:extLst>
      <p:ext uri="{BB962C8B-B14F-4D97-AF65-F5344CB8AC3E}">
        <p14:creationId xmlns:p14="http://schemas.microsoft.com/office/powerpoint/2010/main" val="2335625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altLang="en-US" smtClean="0"/>
              <a:t>Export Window</a:t>
            </a:r>
          </a:p>
        </p:txBody>
      </p:sp>
      <p:sp>
        <p:nvSpPr>
          <p:cNvPr id="3" name="Content Placeholder 2"/>
          <p:cNvSpPr>
            <a:spLocks noGrp="1"/>
          </p:cNvSpPr>
          <p:nvPr>
            <p:ph idx="1"/>
          </p:nvPr>
        </p:nvSpPr>
        <p:spPr/>
        <p:txBody>
          <a:bodyPr/>
          <a:lstStyle/>
          <a:p>
            <a:endParaRPr lang="en-US"/>
          </a:p>
        </p:txBody>
      </p:sp>
      <p:pic>
        <p:nvPicPr>
          <p:cNvPr id="952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08" y="1219200"/>
            <a:ext cx="841130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AutoShape 4"/>
          <p:cNvSpPr>
            <a:spLocks noChangeArrowheads="1"/>
          </p:cNvSpPr>
          <p:nvPr/>
        </p:nvSpPr>
        <p:spPr bwMode="auto">
          <a:xfrm>
            <a:off x="3477358" y="5489575"/>
            <a:ext cx="1820008" cy="369888"/>
          </a:xfrm>
          <a:prstGeom prst="wedgeRoundRectCallout">
            <a:avLst>
              <a:gd name="adj1" fmla="val -151690"/>
              <a:gd name="adj2" fmla="val -79185"/>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Export type</a:t>
            </a:r>
          </a:p>
        </p:txBody>
      </p:sp>
      <p:sp>
        <p:nvSpPr>
          <p:cNvPr id="95237" name="AutoShape 5"/>
          <p:cNvSpPr>
            <a:spLocks noChangeArrowheads="1"/>
          </p:cNvSpPr>
          <p:nvPr/>
        </p:nvSpPr>
        <p:spPr bwMode="auto">
          <a:xfrm>
            <a:off x="6406662" y="2335214"/>
            <a:ext cx="1247043" cy="922337"/>
          </a:xfrm>
          <a:prstGeom prst="wedgeRoundRectCallout">
            <a:avLst>
              <a:gd name="adj1" fmla="val -209222"/>
              <a:gd name="adj2" fmla="val -94407"/>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Selected objects</a:t>
            </a:r>
          </a:p>
        </p:txBody>
      </p:sp>
      <p:sp>
        <p:nvSpPr>
          <p:cNvPr id="95238" name="AutoShape 6"/>
          <p:cNvSpPr>
            <a:spLocks noChangeArrowheads="1"/>
          </p:cNvSpPr>
          <p:nvPr/>
        </p:nvSpPr>
        <p:spPr bwMode="auto">
          <a:xfrm>
            <a:off x="2867759" y="4137025"/>
            <a:ext cx="1367203" cy="922338"/>
          </a:xfrm>
          <a:prstGeom prst="wedgeRoundRectCallout">
            <a:avLst>
              <a:gd name="adj1" fmla="val -138319"/>
              <a:gd name="adj2" fmla="val 34509"/>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Default jobs folder</a:t>
            </a:r>
            <a:r>
              <a:rPr lang="en-US" altLang="en-US" sz="1800"/>
              <a:t> </a:t>
            </a:r>
          </a:p>
        </p:txBody>
      </p:sp>
      <p:sp>
        <p:nvSpPr>
          <p:cNvPr id="95239" name="AutoShape 7"/>
          <p:cNvSpPr>
            <a:spLocks noChangeArrowheads="1"/>
          </p:cNvSpPr>
          <p:nvPr/>
        </p:nvSpPr>
        <p:spPr bwMode="auto">
          <a:xfrm>
            <a:off x="5665177" y="4406900"/>
            <a:ext cx="899746" cy="922338"/>
          </a:xfrm>
          <a:prstGeom prst="wedgeRoundRectCallout">
            <a:avLst>
              <a:gd name="adj1" fmla="val 42181"/>
              <a:gd name="adj2" fmla="val 81671"/>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Begin export</a:t>
            </a:r>
          </a:p>
        </p:txBody>
      </p:sp>
      <p:sp>
        <p:nvSpPr>
          <p:cNvPr id="95240" name="AutoShape 8"/>
          <p:cNvSpPr>
            <a:spLocks noChangeArrowheads="1"/>
          </p:cNvSpPr>
          <p:nvPr/>
        </p:nvSpPr>
        <p:spPr bwMode="auto">
          <a:xfrm>
            <a:off x="402981" y="2228850"/>
            <a:ext cx="1780442" cy="920750"/>
          </a:xfrm>
          <a:prstGeom prst="wedgeRoundRectCallout">
            <a:avLst>
              <a:gd name="adj1" fmla="val 53704"/>
              <a:gd name="adj2" fmla="val 86722"/>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Click to select objects from the repository</a:t>
            </a:r>
          </a:p>
        </p:txBody>
      </p:sp>
    </p:spTree>
    <p:extLst>
      <p:ext uri="{BB962C8B-B14F-4D97-AF65-F5344CB8AC3E}">
        <p14:creationId xmlns:p14="http://schemas.microsoft.com/office/powerpoint/2010/main" val="29379575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smtClean="0"/>
              <a:t>Import Procedure</a:t>
            </a:r>
          </a:p>
        </p:txBody>
      </p:sp>
      <p:sp>
        <p:nvSpPr>
          <p:cNvPr id="96259" name="Rectangle 3"/>
          <p:cNvSpPr>
            <a:spLocks noGrp="1" noChangeArrowheads="1"/>
          </p:cNvSpPr>
          <p:nvPr>
            <p:ph idx="1"/>
          </p:nvPr>
        </p:nvSpPr>
        <p:spPr/>
        <p:txBody>
          <a:bodyPr/>
          <a:lstStyle/>
          <a:p>
            <a:pPr eaLnBrk="1" hangingPunct="1">
              <a:lnSpc>
                <a:spcPct val="90000"/>
              </a:lnSpc>
            </a:pPr>
            <a:r>
              <a:rPr lang="en-US" altLang="en-US" smtClean="0"/>
              <a:t>Click “Import&gt;DataStage Components”</a:t>
            </a:r>
          </a:p>
          <a:p>
            <a:pPr lvl="1" eaLnBrk="1" hangingPunct="1">
              <a:lnSpc>
                <a:spcPct val="90000"/>
              </a:lnSpc>
            </a:pPr>
            <a:r>
              <a:rPr lang="en-US" altLang="en-US" smtClean="0"/>
              <a:t>Or “Import&gt;DataStage Components (XML)” if you are importing an XML-format export file</a:t>
            </a:r>
          </a:p>
          <a:p>
            <a:pPr eaLnBrk="1" hangingPunct="1">
              <a:lnSpc>
                <a:spcPct val="90000"/>
              </a:lnSpc>
            </a:pPr>
            <a:r>
              <a:rPr lang="en-US" altLang="en-US" smtClean="0"/>
              <a:t>Select DataStage objects for import.</a:t>
            </a:r>
          </a:p>
          <a:p>
            <a:pPr eaLnBrk="1" hangingPunct="1">
              <a:lnSpc>
                <a:spcPct val="90000"/>
              </a:lnSpc>
              <a:buFont typeface="Webdings" pitchFamily="18" charset="2"/>
              <a:buNone/>
            </a:pPr>
            <a:r>
              <a:rPr lang="en-US" altLang="en-US" smtClean="0"/>
              <a:t> </a:t>
            </a:r>
          </a:p>
          <a:p>
            <a:pPr eaLnBrk="1" hangingPunct="1">
              <a:lnSpc>
                <a:spcPct val="90000"/>
              </a:lnSpc>
            </a:pPr>
            <a:r>
              <a:rPr lang="en-US" altLang="en-US" smtClean="0"/>
              <a:t>To import DataStage components, click </a:t>
            </a:r>
            <a:r>
              <a:rPr lang="en-US" altLang="en-US" b="1" smtClean="0"/>
              <a:t>Import&gt;DataStage Components</a:t>
            </a:r>
            <a:r>
              <a:rPr lang="en-US" altLang="en-US" smtClean="0"/>
              <a:t>.</a:t>
            </a:r>
          </a:p>
          <a:p>
            <a:pPr eaLnBrk="1" hangingPunct="1">
              <a:lnSpc>
                <a:spcPct val="90000"/>
              </a:lnSpc>
            </a:pPr>
            <a:r>
              <a:rPr lang="en-US" altLang="en-US" smtClean="0"/>
              <a:t>Select the file to import. </a:t>
            </a:r>
          </a:p>
          <a:p>
            <a:pPr eaLnBrk="1" hangingPunct="1">
              <a:lnSpc>
                <a:spcPct val="90000"/>
              </a:lnSpc>
            </a:pPr>
            <a:r>
              <a:rPr lang="en-US" altLang="en-US" smtClean="0"/>
              <a:t> Click </a:t>
            </a:r>
            <a:r>
              <a:rPr lang="en-US" altLang="en-US" b="1" smtClean="0"/>
              <a:t>Import all </a:t>
            </a:r>
            <a:r>
              <a:rPr lang="en-US" altLang="en-US" smtClean="0"/>
              <a:t>to begin the import process or </a:t>
            </a:r>
            <a:r>
              <a:rPr lang="en-US" altLang="en-US" b="1" smtClean="0"/>
              <a:t>Import selected </a:t>
            </a:r>
            <a:r>
              <a:rPr lang="en-US" altLang="en-US" smtClean="0"/>
              <a:t>to view a list of the objects in the import file.  </a:t>
            </a:r>
          </a:p>
          <a:p>
            <a:pPr lvl="1" eaLnBrk="1" hangingPunct="1">
              <a:lnSpc>
                <a:spcPct val="90000"/>
              </a:lnSpc>
            </a:pPr>
            <a:r>
              <a:rPr lang="en-US" altLang="en-US" smtClean="0"/>
              <a:t>You can import selected objects from the list.  </a:t>
            </a:r>
          </a:p>
          <a:p>
            <a:pPr eaLnBrk="1" hangingPunct="1">
              <a:lnSpc>
                <a:spcPct val="90000"/>
              </a:lnSpc>
            </a:pPr>
            <a:r>
              <a:rPr lang="en-US" altLang="en-US" smtClean="0"/>
              <a:t>Select the </a:t>
            </a:r>
            <a:r>
              <a:rPr lang="en-US" altLang="en-US" b="1" smtClean="0"/>
              <a:t>Overwrite without query </a:t>
            </a:r>
            <a:r>
              <a:rPr lang="en-US" altLang="en-US" smtClean="0"/>
              <a:t>button to overwrite objects with the same name without warning. </a:t>
            </a:r>
          </a:p>
        </p:txBody>
      </p:sp>
    </p:spTree>
    <p:extLst>
      <p:ext uri="{BB962C8B-B14F-4D97-AF65-F5344CB8AC3E}">
        <p14:creationId xmlns:p14="http://schemas.microsoft.com/office/powerpoint/2010/main" val="4000968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altLang="en-US" smtClean="0"/>
              <a:t>Import Options</a:t>
            </a:r>
          </a:p>
        </p:txBody>
      </p:sp>
      <p:sp>
        <p:nvSpPr>
          <p:cNvPr id="3" name="Content Placeholder 2"/>
          <p:cNvSpPr>
            <a:spLocks noGrp="1"/>
          </p:cNvSpPr>
          <p:nvPr>
            <p:ph idx="1"/>
          </p:nvPr>
        </p:nvSpPr>
        <p:spPr/>
        <p:txBody>
          <a:bodyPr/>
          <a:lstStyle/>
          <a:p>
            <a:endParaRPr lang="en-US"/>
          </a:p>
        </p:txBody>
      </p:sp>
      <p:pic>
        <p:nvPicPr>
          <p:cNvPr id="972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135" y="1395414"/>
            <a:ext cx="6328996"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AutoShape 4"/>
          <p:cNvSpPr>
            <a:spLocks noChangeArrowheads="1"/>
          </p:cNvSpPr>
          <p:nvPr/>
        </p:nvSpPr>
        <p:spPr bwMode="auto">
          <a:xfrm>
            <a:off x="3739662" y="4425950"/>
            <a:ext cx="1756997" cy="922338"/>
          </a:xfrm>
          <a:prstGeom prst="wedgeRoundRectCallout">
            <a:avLst>
              <a:gd name="adj1" fmla="val -118699"/>
              <a:gd name="adj2" fmla="val -104218"/>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Display list to select from </a:t>
            </a:r>
          </a:p>
        </p:txBody>
      </p:sp>
      <p:sp>
        <p:nvSpPr>
          <p:cNvPr id="97285" name="AutoShape 5"/>
          <p:cNvSpPr>
            <a:spLocks noChangeArrowheads="1"/>
          </p:cNvSpPr>
          <p:nvPr/>
        </p:nvSpPr>
        <p:spPr bwMode="auto">
          <a:xfrm>
            <a:off x="200759" y="1462089"/>
            <a:ext cx="1327638" cy="922337"/>
          </a:xfrm>
          <a:prstGeom prst="wedgeRoundRectCallout">
            <a:avLst>
              <a:gd name="adj1" fmla="val 105296"/>
              <a:gd name="adj2" fmla="val 158778"/>
              <a:gd name="adj3" fmla="val 16667"/>
            </a:avLst>
          </a:prstGeom>
          <a:solidFill>
            <a:schemeClr val="tx1">
              <a:alpha val="70195"/>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spcBef>
                <a:spcPts val="600"/>
              </a:spcBef>
              <a:buClr>
                <a:schemeClr val="accent2"/>
              </a:buClr>
              <a:buFont typeface="Wingdings" pitchFamily="2" charset="2"/>
              <a:buChar char="§"/>
              <a:defRPr sz="2000">
                <a:solidFill>
                  <a:schemeClr val="tx1"/>
                </a:solidFill>
                <a:latin typeface="Arial" pitchFamily="34" charset="0"/>
              </a:defRPr>
            </a:lvl1pPr>
            <a:lvl2pPr marL="742950" indent="-285750" eaLnBrk="0" hangingPunct="0">
              <a:spcBef>
                <a:spcPts val="600"/>
              </a:spcBef>
              <a:buClr>
                <a:schemeClr val="accent1"/>
              </a:buClr>
              <a:buFont typeface="Arial" pitchFamily="34" charset="0"/>
              <a:buChar char="•"/>
              <a:defRPr>
                <a:solidFill>
                  <a:schemeClr val="tx1"/>
                </a:solidFill>
                <a:latin typeface="Arial" pitchFamily="34" charset="0"/>
              </a:defRPr>
            </a:lvl2pPr>
            <a:lvl3pPr marL="1143000" indent="-228600" eaLnBrk="0" hangingPunct="0">
              <a:spcBef>
                <a:spcPts val="600"/>
              </a:spcBef>
              <a:buClr>
                <a:schemeClr val="tx2"/>
              </a:buClr>
              <a:buFont typeface="Arial" pitchFamily="34" charset="0"/>
              <a:buChar char="–"/>
              <a:defRPr sz="1600">
                <a:solidFill>
                  <a:schemeClr val="tx1"/>
                </a:solidFill>
                <a:latin typeface="Arial" pitchFamily="34" charset="0"/>
              </a:defRPr>
            </a:lvl3pPr>
            <a:lvl4pPr marL="1600200" indent="-228600" eaLnBrk="0" hangingPunct="0">
              <a:spcBef>
                <a:spcPct val="20000"/>
              </a:spcBef>
              <a:buClr>
                <a:srgbClr val="C3D42E"/>
              </a:buClr>
              <a:buFont typeface="Courier New" pitchFamily="49" charset="0"/>
              <a:buChar char="o"/>
              <a:defRPr sz="14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just" eaLnBrk="1" hangingPunct="1">
              <a:spcBef>
                <a:spcPct val="0"/>
              </a:spcBef>
              <a:buClrTx/>
              <a:buFontTx/>
              <a:buNone/>
            </a:pPr>
            <a:r>
              <a:rPr lang="en-US" altLang="en-US" sz="1800">
                <a:solidFill>
                  <a:srgbClr val="FFFF00"/>
                </a:solidFill>
              </a:rPr>
              <a:t>Import all objects in the file</a:t>
            </a:r>
          </a:p>
        </p:txBody>
      </p:sp>
      <p:graphicFrame>
        <p:nvGraphicFramePr>
          <p:cNvPr id="1154054" name="Group 6"/>
          <p:cNvGraphicFramePr>
            <a:graphicFrameLocks noGrp="1"/>
          </p:cNvGraphicFramePr>
          <p:nvPr/>
        </p:nvGraphicFramePr>
        <p:xfrm>
          <a:off x="174382" y="5487988"/>
          <a:ext cx="8777654" cy="506412"/>
        </p:xfrm>
        <a:graphic>
          <a:graphicData uri="http://schemas.openxmlformats.org/drawingml/2006/table">
            <a:tbl>
              <a:tblPr/>
              <a:tblGrid>
                <a:gridCol w="8777654"/>
              </a:tblGrid>
              <a:tr h="506412">
                <a:tc>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ahoma" pitchFamily="34" charset="0"/>
                          <a:cs typeface="Times New Roman" pitchFamily="18" charset="0"/>
                        </a:rPr>
                        <a:t>For large imports, you may want to disable “Perform impact analysis.” This </a:t>
                      </a:r>
                      <a:r>
                        <a:rPr kumimoji="0" lang="en-US" sz="1600" b="0" i="0" u="none" strike="noStrike" cap="none" normalizeH="0" baseline="0" smtClean="0">
                          <a:ln>
                            <a:noFill/>
                          </a:ln>
                          <a:solidFill>
                            <a:srgbClr val="000000"/>
                          </a:solidFill>
                          <a:effectLst/>
                          <a:latin typeface="Tahoma" pitchFamily="34" charset="0"/>
                        </a:rPr>
                        <a:t>adds overhead to the import process.</a:t>
                      </a:r>
                    </a:p>
                  </a:txBody>
                  <a:tcPr marL="91444" marR="91444" marT="45760" marB="45760" horzOverflow="overflow">
                    <a:lnL cap="flat">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6007937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dirty="0" smtClean="0"/>
              <a:t>Q&amp;A</a:t>
            </a:r>
            <a:endParaRPr dirty="0" smtClean="0"/>
          </a:p>
        </p:txBody>
      </p:sp>
      <p:sp>
        <p:nvSpPr>
          <p:cNvPr id="98307" name="Rectangle 3"/>
          <p:cNvSpPr>
            <a:spLocks noGrp="1" noChangeArrowheads="1"/>
          </p:cNvSpPr>
          <p:nvPr>
            <p:ph idx="1"/>
          </p:nvPr>
        </p:nvSpPr>
        <p:spPr>
          <a:prstGeom prst="rect">
            <a:avLst/>
          </a:prstGeom>
        </p:spPr>
        <p:txBody>
          <a:bodyPr lIns="91440"/>
          <a:lstStyle/>
          <a:p>
            <a:pPr marL="274320" indent="-274320" eaLnBrk="1" hangingPunct="1">
              <a:spcBef>
                <a:spcPts val="1800"/>
              </a:spcBef>
              <a:buFont typeface="Wingdings" pitchFamily="2" charset="2"/>
              <a:buAutoNum type="arabicPeriod"/>
            </a:pPr>
            <a:r>
              <a:rPr lang="en-US" dirty="0" smtClean="0"/>
              <a:t>Authorizations can be assigned to what two items?</a:t>
            </a:r>
          </a:p>
          <a:p>
            <a:pPr marL="274320" indent="-274320" eaLnBrk="1" hangingPunct="1">
              <a:spcBef>
                <a:spcPts val="1800"/>
              </a:spcBef>
              <a:buFont typeface="Wingdings" pitchFamily="2" charset="2"/>
              <a:buAutoNum type="arabicPeriod"/>
            </a:pPr>
            <a:r>
              <a:rPr lang="en-US" dirty="0" smtClean="0"/>
              <a:t>What two types of authorization roles can be assigned to a user or group?</a:t>
            </a:r>
          </a:p>
          <a:p>
            <a:pPr marL="274320" indent="-274320" eaLnBrk="1" hangingPunct="1">
              <a:spcBef>
                <a:spcPts val="1800"/>
              </a:spcBef>
              <a:buFont typeface="Wingdings" pitchFamily="2" charset="2"/>
              <a:buAutoNum type="arabicPeriod"/>
            </a:pPr>
            <a:r>
              <a:rPr lang="en-US" dirty="0" smtClean="0"/>
              <a:t>In addition to Suite authorization to log onto </a:t>
            </a:r>
            <a:r>
              <a:rPr lang="en-US" dirty="0" err="1" smtClean="0"/>
              <a:t>DataStage</a:t>
            </a:r>
            <a:r>
              <a:rPr lang="en-US" dirty="0" smtClean="0"/>
              <a:t> what else does a </a:t>
            </a:r>
            <a:r>
              <a:rPr lang="en-US" dirty="0" err="1" smtClean="0"/>
              <a:t>DataStage</a:t>
            </a:r>
            <a:r>
              <a:rPr lang="en-US" dirty="0" smtClean="0"/>
              <a:t> developer require to work in </a:t>
            </a:r>
            <a:r>
              <a:rPr lang="en-US" dirty="0" err="1" smtClean="0"/>
              <a:t>DataStage</a:t>
            </a:r>
            <a:r>
              <a:rPr lang="en-US" dirty="0" smtClean="0"/>
              <a:t>? </a:t>
            </a:r>
          </a:p>
        </p:txBody>
      </p:sp>
    </p:spTree>
    <p:extLst>
      <p:ext uri="{BB962C8B-B14F-4D97-AF65-F5344CB8AC3E}">
        <p14:creationId xmlns:p14="http://schemas.microsoft.com/office/powerpoint/2010/main" val="3226685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dirty="0" smtClean="0"/>
              <a:t>Q&amp;A</a:t>
            </a:r>
            <a:endParaRPr dirty="0" smtClean="0"/>
          </a:p>
        </p:txBody>
      </p:sp>
      <p:sp>
        <p:nvSpPr>
          <p:cNvPr id="99331" name="Rectangle 3"/>
          <p:cNvSpPr>
            <a:spLocks noGrp="1" noChangeArrowheads="1"/>
          </p:cNvSpPr>
          <p:nvPr>
            <p:ph idx="1"/>
          </p:nvPr>
        </p:nvSpPr>
        <p:spPr>
          <a:prstGeom prst="rect">
            <a:avLst/>
          </a:prstGeom>
        </p:spPr>
        <p:txBody>
          <a:bodyPr lIns="91440"/>
          <a:lstStyle/>
          <a:p>
            <a:pPr marL="274320" indent="-274320" eaLnBrk="1" hangingPunct="1">
              <a:spcBef>
                <a:spcPts val="1800"/>
              </a:spcBef>
              <a:buFont typeface="Wingdings" pitchFamily="2" charset="2"/>
              <a:buAutoNum type="arabicPeriod"/>
            </a:pPr>
            <a:r>
              <a:rPr lang="en-US" dirty="0" smtClean="0"/>
              <a:t>Users and groups. Members of a group acquire the authorizations of the group.</a:t>
            </a:r>
          </a:p>
          <a:p>
            <a:pPr marL="274320" indent="-274320" eaLnBrk="1" hangingPunct="1">
              <a:spcBef>
                <a:spcPts val="1800"/>
              </a:spcBef>
              <a:buFont typeface="Wingdings" pitchFamily="2" charset="2"/>
              <a:buAutoNum type="arabicPeriod"/>
            </a:pPr>
            <a:r>
              <a:rPr lang="en-US" dirty="0" smtClean="0"/>
              <a:t>Suite roles and Product roles. </a:t>
            </a:r>
          </a:p>
          <a:p>
            <a:pPr marL="274320" indent="-274320" eaLnBrk="1" hangingPunct="1">
              <a:spcBef>
                <a:spcPts val="1800"/>
              </a:spcBef>
              <a:buFont typeface="Wingdings" pitchFamily="2" charset="2"/>
              <a:buAutoNum type="arabicPeriod"/>
            </a:pPr>
            <a:r>
              <a:rPr lang="en-US" dirty="0" smtClean="0"/>
              <a:t>Must be mapped to a user with </a:t>
            </a:r>
            <a:r>
              <a:rPr lang="en-US" dirty="0" err="1" smtClean="0"/>
              <a:t>DataStage</a:t>
            </a:r>
            <a:r>
              <a:rPr lang="en-US" dirty="0" smtClean="0"/>
              <a:t> credentials. </a:t>
            </a:r>
          </a:p>
        </p:txBody>
      </p:sp>
    </p:spTree>
    <p:extLst>
      <p:ext uri="{BB962C8B-B14F-4D97-AF65-F5344CB8AC3E}">
        <p14:creationId xmlns:p14="http://schemas.microsoft.com/office/powerpoint/2010/main" val="1808410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Information Server Product </a:t>
            </a:r>
            <a:r>
              <a:rPr lang="en-US" dirty="0" smtClean="0"/>
              <a:t>Components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4" name="Rectangle 3"/>
          <p:cNvSpPr/>
          <p:nvPr/>
        </p:nvSpPr>
        <p:spPr>
          <a:xfrm>
            <a:off x="928913" y="3904105"/>
            <a:ext cx="7616599" cy="646331"/>
          </a:xfrm>
          <a:prstGeom prst="rect">
            <a:avLst/>
          </a:prstGeom>
        </p:spPr>
        <p:txBody>
          <a:bodyPr wrap="square">
            <a:spAutoFit/>
          </a:bodyPr>
          <a:lstStyle/>
          <a:p>
            <a:r>
              <a:rPr lang="en-US" b="1" dirty="0" err="1"/>
              <a:t>DataStage</a:t>
            </a:r>
            <a:r>
              <a:rPr lang="en-US" b="1" dirty="0"/>
              <a:t> Administrator</a:t>
            </a:r>
          </a:p>
          <a:p>
            <a:r>
              <a:rPr lang="en-US" dirty="0"/>
              <a:t>The </a:t>
            </a:r>
            <a:r>
              <a:rPr lang="en-US" dirty="0" err="1"/>
              <a:t>DataStage</a:t>
            </a:r>
            <a:r>
              <a:rPr lang="en-US" dirty="0"/>
              <a:t> Administrator enables you to:</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913" y="4651821"/>
            <a:ext cx="7616599"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idx="1"/>
          </p:nvPr>
        </p:nvSpPr>
        <p:spPr>
          <a:xfrm>
            <a:off x="298516" y="1451224"/>
            <a:ext cx="8845484" cy="4643751"/>
          </a:xfrm>
        </p:spPr>
        <p:txBody>
          <a:bodyPr/>
          <a:lstStyle/>
          <a:p>
            <a:r>
              <a:rPr lang="en-US" dirty="0"/>
              <a:t>The IBM WebSphere </a:t>
            </a:r>
            <a:r>
              <a:rPr lang="en-US" dirty="0" err="1"/>
              <a:t>DataStage</a:t>
            </a:r>
            <a:r>
              <a:rPr lang="en-US" dirty="0"/>
              <a:t> client enables you to administer projects, edit repository contents, and create, edit, schedule, run, and monitor ETL jobs.</a:t>
            </a:r>
          </a:p>
          <a:p>
            <a:pPr lvl="1"/>
            <a:r>
              <a:rPr lang="en-US" dirty="0"/>
              <a:t>Three components comprise the </a:t>
            </a:r>
            <a:r>
              <a:rPr lang="en-US" dirty="0" err="1"/>
              <a:t>DataStage</a:t>
            </a:r>
            <a:r>
              <a:rPr lang="en-US" dirty="0"/>
              <a:t> client:</a:t>
            </a:r>
          </a:p>
          <a:p>
            <a:pPr lvl="1"/>
            <a:r>
              <a:rPr lang="en-US" dirty="0" err="1"/>
              <a:t>DataStage</a:t>
            </a:r>
            <a:r>
              <a:rPr lang="en-US" dirty="0"/>
              <a:t> Administrator</a:t>
            </a:r>
          </a:p>
          <a:p>
            <a:pPr lvl="1"/>
            <a:r>
              <a:rPr lang="en-US" dirty="0" err="1"/>
              <a:t>DataStage</a:t>
            </a:r>
            <a:r>
              <a:rPr lang="en-US" dirty="0"/>
              <a:t> Designer</a:t>
            </a:r>
          </a:p>
          <a:p>
            <a:pPr lvl="1"/>
            <a:r>
              <a:rPr lang="en-US" dirty="0" err="1"/>
              <a:t>DataStage</a:t>
            </a:r>
            <a:r>
              <a:rPr lang="en-US" dirty="0"/>
              <a:t> Director</a:t>
            </a:r>
          </a:p>
          <a:p>
            <a:endParaRPr lang="en-US" dirty="0"/>
          </a:p>
        </p:txBody>
      </p:sp>
    </p:spTree>
    <p:extLst>
      <p:ext uri="{BB962C8B-B14F-4D97-AF65-F5344CB8AC3E}">
        <p14:creationId xmlns:p14="http://schemas.microsoft.com/office/powerpoint/2010/main" val="2114132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Information Server Product </a:t>
            </a:r>
            <a:r>
              <a:rPr lang="en-US" dirty="0" smtClean="0"/>
              <a:t>Components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5" name="Content Placeholder 4"/>
          <p:cNvSpPr>
            <a:spLocks noGrp="1"/>
          </p:cNvSpPr>
          <p:nvPr>
            <p:ph idx="1"/>
          </p:nvPr>
        </p:nvSpPr>
        <p:spPr/>
        <p:txBody>
          <a:bodyPr/>
          <a:lstStyle/>
          <a:p>
            <a:r>
              <a:rPr lang="en-US" dirty="0" err="1"/>
              <a:t>DataStage</a:t>
            </a:r>
            <a:r>
              <a:rPr lang="en-US" dirty="0"/>
              <a:t> Designer</a:t>
            </a:r>
          </a:p>
          <a:p>
            <a:r>
              <a:rPr lang="en-US" dirty="0" err="1"/>
              <a:t>DataStage</a:t>
            </a:r>
            <a:r>
              <a:rPr lang="en-US" dirty="0"/>
              <a:t> Designer enables you to:</a:t>
            </a:r>
          </a:p>
          <a:p>
            <a:pPr lvl="1"/>
            <a:r>
              <a:rPr lang="en-US" dirty="0"/>
              <a:t>Create, edit, and view objects in the metadata repository.</a:t>
            </a:r>
          </a:p>
          <a:p>
            <a:pPr lvl="1"/>
            <a:r>
              <a:rPr lang="en-US" dirty="0"/>
              <a:t>Create, edit, and view data elements, table definitions, transforms, and routines.</a:t>
            </a:r>
          </a:p>
          <a:p>
            <a:pPr lvl="1"/>
            <a:r>
              <a:rPr lang="en-US" dirty="0"/>
              <a:t>Import and export </a:t>
            </a:r>
            <a:r>
              <a:rPr lang="en-US" dirty="0" err="1"/>
              <a:t>DataStage</a:t>
            </a:r>
            <a:r>
              <a:rPr lang="en-US" dirty="0"/>
              <a:t> components, such as projects, jobs, and job components.</a:t>
            </a:r>
          </a:p>
          <a:p>
            <a:pPr lvl="1"/>
            <a:r>
              <a:rPr lang="en-US" dirty="0"/>
              <a:t>Create ETL jobs, job sequences, containers, routines, and job templates.</a:t>
            </a:r>
          </a:p>
          <a:p>
            <a:pPr lvl="1"/>
            <a:r>
              <a:rPr lang="en-US" dirty="0"/>
              <a:t>Create and use parameters within jobs.</a:t>
            </a:r>
          </a:p>
          <a:p>
            <a:pPr lvl="1"/>
            <a:r>
              <a:rPr lang="en-US" dirty="0"/>
              <a:t>Insert and link stages into jobs.</a:t>
            </a:r>
          </a:p>
          <a:p>
            <a:pPr lvl="1"/>
            <a:r>
              <a:rPr lang="en-US" dirty="0"/>
              <a:t>Set stage and job properties.</a:t>
            </a:r>
          </a:p>
          <a:p>
            <a:pPr lvl="1"/>
            <a:r>
              <a:rPr lang="en-US" dirty="0"/>
              <a:t>Load and save table definitions.</a:t>
            </a:r>
          </a:p>
          <a:p>
            <a:pPr lvl="1"/>
            <a:r>
              <a:rPr lang="en-US" dirty="0"/>
              <a:t>Save, compile, and run jobs.</a:t>
            </a:r>
          </a:p>
          <a:p>
            <a:endParaRPr lang="en-US" dirty="0"/>
          </a:p>
        </p:txBody>
      </p:sp>
    </p:spTree>
    <p:extLst>
      <p:ext uri="{BB962C8B-B14F-4D97-AF65-F5344CB8AC3E}">
        <p14:creationId xmlns:p14="http://schemas.microsoft.com/office/powerpoint/2010/main" val="4240444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Information Server Product </a:t>
            </a:r>
            <a:r>
              <a:rPr lang="en-US" dirty="0" smtClean="0"/>
              <a:t>Components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5" name="Content Placeholder 4"/>
          <p:cNvSpPr>
            <a:spLocks noGrp="1"/>
          </p:cNvSpPr>
          <p:nvPr>
            <p:ph idx="1"/>
          </p:nvPr>
        </p:nvSpPr>
        <p:spPr/>
        <p:txBody>
          <a:bodyPr/>
          <a:lstStyle/>
          <a:p>
            <a:r>
              <a:rPr lang="en-US" dirty="0" err="1"/>
              <a:t>DataStage</a:t>
            </a:r>
            <a:r>
              <a:rPr lang="en-US" dirty="0"/>
              <a:t> Director</a:t>
            </a:r>
          </a:p>
          <a:p>
            <a:r>
              <a:rPr lang="en-US" dirty="0" err="1"/>
              <a:t>DataStage</a:t>
            </a:r>
            <a:r>
              <a:rPr lang="en-US" dirty="0"/>
              <a:t> Director enables you to:</a:t>
            </a:r>
          </a:p>
          <a:p>
            <a:r>
              <a:rPr lang="en-US" dirty="0"/>
              <a:t>Validate jobs.</a:t>
            </a:r>
          </a:p>
          <a:p>
            <a:r>
              <a:rPr lang="en-US" dirty="0"/>
              <a:t>Schedule jobs.</a:t>
            </a:r>
          </a:p>
          <a:p>
            <a:r>
              <a:rPr lang="en-US" dirty="0"/>
              <a:t>Run jobs.</a:t>
            </a:r>
          </a:p>
          <a:p>
            <a:r>
              <a:rPr lang="en-US" dirty="0"/>
              <a:t>Monitor jobs.</a:t>
            </a:r>
          </a:p>
          <a:p>
            <a:r>
              <a:rPr lang="en-US" dirty="0"/>
              <a:t>View log entries and job statistics.</a:t>
            </a:r>
          </a:p>
          <a:p>
            <a:endParaRPr lang="en-US" dirty="0"/>
          </a:p>
        </p:txBody>
      </p:sp>
    </p:spTree>
    <p:extLst>
      <p:ext uri="{BB962C8B-B14F-4D97-AF65-F5344CB8AC3E}">
        <p14:creationId xmlns:p14="http://schemas.microsoft.com/office/powerpoint/2010/main" val="3203380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Add/Remove </a:t>
            </a:r>
            <a:r>
              <a:rPr lang="en-US" dirty="0" smtClean="0"/>
              <a:t>Projects</a:t>
            </a:r>
            <a:endParaRPr lang="en-US" dirty="0"/>
          </a:p>
        </p:txBody>
      </p:sp>
      <p:sp>
        <p:nvSpPr>
          <p:cNvPr id="7171"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endParaRPr lang="en-US" sz="2000" b="1" dirty="0">
              <a:solidFill>
                <a:srgbClr val="000000"/>
              </a:solidFill>
              <a:latin typeface="Candara"/>
              <a:cs typeface="Arial" pitchFamily="34" charset="0"/>
            </a:endParaRPr>
          </a:p>
        </p:txBody>
      </p:sp>
      <p:sp>
        <p:nvSpPr>
          <p:cNvPr id="5" name="Content Placeholder 4"/>
          <p:cNvSpPr>
            <a:spLocks noGrp="1"/>
          </p:cNvSpPr>
          <p:nvPr>
            <p:ph idx="1"/>
          </p:nvPr>
        </p:nvSpPr>
        <p:spPr/>
        <p:txBody>
          <a:bodyPr/>
          <a:lstStyle/>
          <a:p>
            <a:r>
              <a:rPr lang="en-US" dirty="0"/>
              <a:t>When you add a new project, you can specify that the new project inherits users and their associated roles from an existing project. </a:t>
            </a:r>
          </a:p>
          <a:p>
            <a:r>
              <a:rPr lang="en-US" dirty="0" smtClean="0"/>
              <a:t>You </a:t>
            </a:r>
            <a:r>
              <a:rPr lang="en-US" dirty="0"/>
              <a:t>can also specify that a new project is protected. </a:t>
            </a:r>
          </a:p>
          <a:p>
            <a:r>
              <a:rPr lang="en-US" dirty="0" smtClean="0"/>
              <a:t>This </a:t>
            </a:r>
            <a:r>
              <a:rPr lang="en-US" dirty="0"/>
              <a:t>is a special category of project and, normally, nothing can be added, deleted or changed in the project. </a:t>
            </a:r>
          </a:p>
          <a:p>
            <a:r>
              <a:rPr lang="en-US" dirty="0" smtClean="0"/>
              <a:t>Users </a:t>
            </a:r>
            <a:r>
              <a:rPr lang="en-US" dirty="0"/>
              <a:t>can view objects in the project, and perform tasks that affect the way a job runs rather than the jobs design; specifically they can: </a:t>
            </a:r>
          </a:p>
          <a:p>
            <a:r>
              <a:rPr lang="en-US" dirty="0" smtClean="0"/>
              <a:t>Run </a:t>
            </a:r>
            <a:r>
              <a:rPr lang="en-US" dirty="0"/>
              <a:t>jobs v Set job properties v Set job parameter default values </a:t>
            </a:r>
          </a:p>
          <a:p>
            <a:r>
              <a:rPr lang="en-US" dirty="0" smtClean="0"/>
              <a:t>A </a:t>
            </a:r>
            <a:r>
              <a:rPr lang="en-US" dirty="0"/>
              <a:t>newly created protected project is populated by importing developed jobs and components; only a user with the Production Manager role or Administrator role can perform the import, no other types of user can import into a special project.</a:t>
            </a:r>
          </a:p>
          <a:p>
            <a:endParaRPr lang="en-US" dirty="0"/>
          </a:p>
          <a:p>
            <a:endParaRPr lang="en-US" dirty="0"/>
          </a:p>
        </p:txBody>
      </p:sp>
    </p:spTree>
    <p:extLst>
      <p:ext uri="{BB962C8B-B14F-4D97-AF65-F5344CB8AC3E}">
        <p14:creationId xmlns:p14="http://schemas.microsoft.com/office/powerpoint/2010/main" val="23936904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Class book</Material_x0020_Type>
    <Category xmlns="6ba37514-8ea7-4bb7-b1c0-6137f91cbe04">Module Artifact</Category>
    <Level xmlns="6ba37514-8ea7-4bb7-b1c0-6137f91cbe04">L1</Level>
  </documentManagement>
</p:properties>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4150E315-893F-4561-A366-CBC94CA184B0}"/>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3518</TotalTime>
  <Words>3303</Words>
  <Application>Microsoft Office PowerPoint</Application>
  <PresentationFormat>On-screen Show (4:3)</PresentationFormat>
  <Paragraphs>346</Paragraphs>
  <Slides>55</Slides>
  <Notes>55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7" baseType="lpstr">
      <vt:lpstr>Arial</vt:lpstr>
      <vt:lpstr>Helvetica Light</vt:lpstr>
      <vt:lpstr>Calibri</vt:lpstr>
      <vt:lpstr>Tahoma</vt:lpstr>
      <vt:lpstr>Times New Roman</vt:lpstr>
      <vt:lpstr>Candara</vt:lpstr>
      <vt:lpstr>MS PGothic</vt:lpstr>
      <vt:lpstr>Webdings</vt:lpstr>
      <vt:lpstr>Symbol</vt:lpstr>
      <vt:lpstr>Wingdings</vt:lpstr>
      <vt:lpstr>2_Corporate Presentation Template (4x3 - Normal)</vt:lpstr>
      <vt:lpstr>think-cell Slide</vt:lpstr>
      <vt:lpstr>Overview of IBM InfoSphere Information Server</vt:lpstr>
      <vt:lpstr>Lesson Objectives</vt:lpstr>
      <vt:lpstr>Administration Overview</vt:lpstr>
      <vt:lpstr>Administration Overview</vt:lpstr>
      <vt:lpstr>Administration Overview Continued</vt:lpstr>
      <vt:lpstr>Information Server Product Components</vt:lpstr>
      <vt:lpstr>Information Server Product Components</vt:lpstr>
      <vt:lpstr>Information Server Product Components</vt:lpstr>
      <vt:lpstr>Add/Remove Projects</vt:lpstr>
      <vt:lpstr>How to Add/Remove Projects</vt:lpstr>
      <vt:lpstr>How to Add/Remove Projects</vt:lpstr>
      <vt:lpstr>How to Delete Projects</vt:lpstr>
      <vt:lpstr>How to Move Projects</vt:lpstr>
      <vt:lpstr>Setting Project Properties</vt:lpstr>
      <vt:lpstr>Setting Project Properties (Cont..d)</vt:lpstr>
      <vt:lpstr>Setting Project Properties (Cont..d)</vt:lpstr>
      <vt:lpstr>Setting Project Properties (Cont..d)</vt:lpstr>
      <vt:lpstr>Unit objectives</vt:lpstr>
      <vt:lpstr>Information Server Administration Web Console</vt:lpstr>
      <vt:lpstr>Opening the Administration Web Console</vt:lpstr>
      <vt:lpstr>Opening the Administration Web Console</vt:lpstr>
      <vt:lpstr>User and Group Management</vt:lpstr>
      <vt:lpstr>User and Group Management (contd…)</vt:lpstr>
      <vt:lpstr>User and Group Management (contd…)</vt:lpstr>
      <vt:lpstr>Creating a DataStage User ID</vt:lpstr>
      <vt:lpstr>Assigning DataStage Roles</vt:lpstr>
      <vt:lpstr>DataStage Credential Mapping</vt:lpstr>
      <vt:lpstr>DataStage Credential Mapping</vt:lpstr>
      <vt:lpstr>Logging onto Administrator</vt:lpstr>
      <vt:lpstr>DataStage Administrator Projects Tab</vt:lpstr>
      <vt:lpstr>DataStage Administrator General Tab</vt:lpstr>
      <vt:lpstr>DataStage Administrator General Tab</vt:lpstr>
      <vt:lpstr>Environment Variables</vt:lpstr>
      <vt:lpstr>Environment Variables</vt:lpstr>
      <vt:lpstr>Environment Reporting Variables</vt:lpstr>
      <vt:lpstr>DataStage Administrator Permissions Tab</vt:lpstr>
      <vt:lpstr>Permissions Tab</vt:lpstr>
      <vt:lpstr>Adding Users and Groups</vt:lpstr>
      <vt:lpstr>Specify DataStage Role</vt:lpstr>
      <vt:lpstr>Specify DataStage Role</vt:lpstr>
      <vt:lpstr>DataStage Administrator Tracing Tab </vt:lpstr>
      <vt:lpstr>DataStage Administrator Parallel Tab</vt:lpstr>
      <vt:lpstr>DataStage Administrator Sequence Tab</vt:lpstr>
      <vt:lpstr>Importing and Exporting DataStage Objects</vt:lpstr>
      <vt:lpstr>What Is Metadata?</vt:lpstr>
      <vt:lpstr>Repository Window</vt:lpstr>
      <vt:lpstr>Import and Export</vt:lpstr>
      <vt:lpstr>Import and Export</vt:lpstr>
      <vt:lpstr>Export Procedure</vt:lpstr>
      <vt:lpstr>Export Procedure</vt:lpstr>
      <vt:lpstr>Export Window</vt:lpstr>
      <vt:lpstr>Import Procedure</vt:lpstr>
      <vt:lpstr>Import Options</vt:lpstr>
      <vt:lpstr>Q&amp;A</vt:lpstr>
      <vt:lpstr>Q&amp;A</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Nande, Satyen</cp:lastModifiedBy>
  <cp:revision>215</cp:revision>
  <cp:lastPrinted>2016-09-22T10:44:58Z</cp:lastPrinted>
  <dcterms:created xsi:type="dcterms:W3CDTF">2012-05-18T02:59:15Z</dcterms:created>
  <dcterms:modified xsi:type="dcterms:W3CDTF">2016-09-22T10:47:25Z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