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A29F-C15A-4C3C-AD40-7B303A66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DC4B-34B4-4F64-86DB-F84514148D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structure of a neur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092" y="1371600"/>
            <a:ext cx="7219308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 l="24597" t="32292" r="26208" b="28125"/>
          <a:stretch>
            <a:fillRect/>
          </a:stretch>
        </p:blipFill>
        <p:spPr bwMode="auto">
          <a:xfrm>
            <a:off x="449179" y="1295400"/>
            <a:ext cx="808522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 l="20498" t="47917" r="38506" b="9375"/>
          <a:stretch>
            <a:fillRect/>
          </a:stretch>
        </p:blipFill>
        <p:spPr bwMode="auto">
          <a:xfrm>
            <a:off x="914400" y="1219200"/>
            <a:ext cx="6934200" cy="40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 l="55051" t="41667" r="6881" b="9375"/>
          <a:stretch>
            <a:fillRect/>
          </a:stretch>
        </p:blipFill>
        <p:spPr bwMode="auto">
          <a:xfrm>
            <a:off x="1371600" y="1447800"/>
            <a:ext cx="6400800" cy="46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Linear Classification</a:t>
            </a:r>
          </a:p>
          <a:p>
            <a:r>
              <a:rPr lang="en-US" dirty="0" smtClean="0"/>
              <a:t>Simple Logic Gates</a:t>
            </a:r>
          </a:p>
          <a:p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 l="24597" t="35417" r="24451" b="10417"/>
          <a:stretch>
            <a:fillRect/>
          </a:stretch>
        </p:blipFill>
        <p:spPr bwMode="auto">
          <a:xfrm>
            <a:off x="1447800" y="2819400"/>
            <a:ext cx="6629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of a Perceptron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250" y="1143000"/>
            <a:ext cx="590550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452735"/>
            <a:ext cx="2183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Optimization - 1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143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250" y="1143000"/>
            <a:ext cx="59055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452735"/>
            <a:ext cx="2183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Optimization - 2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778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Activation Functions</vt:lpstr>
      <vt:lpstr>Applications of Perceptron</vt:lpstr>
      <vt:lpstr>Training of a Perceptron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2</cp:revision>
  <dcterms:created xsi:type="dcterms:W3CDTF">2017-11-12T01:03:56Z</dcterms:created>
  <dcterms:modified xsi:type="dcterms:W3CDTF">2017-11-12T02:01:21Z</dcterms:modified>
</cp:coreProperties>
</file>