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6" r:id="rId3"/>
    <p:sldId id="287" r:id="rId4"/>
    <p:sldId id="288" r:id="rId5"/>
    <p:sldId id="289" r:id="rId6"/>
    <p:sldId id="290" r:id="rId7"/>
    <p:sldId id="304" r:id="rId8"/>
    <p:sldId id="291" r:id="rId9"/>
    <p:sldId id="303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0AB0-27C9-4D2E-AB11-4ACB622A40D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2953-73C0-4F1F-AA63-F06A66D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9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3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5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2953-73C0-4F1F-AA63-F06A66D963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5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6788-A8F9-4619-80B2-872DD5DE76E6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873"/>
                    </a14:imgEffect>
                    <a14:imgEffect>
                      <a14:saturation sat="0"/>
                    </a14:imgEffect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2084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Logistic </a:t>
            </a:r>
            <a:r>
              <a:rPr lang="en-IN" dirty="0">
                <a:solidFill>
                  <a:schemeClr val="bg1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3869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Cost Function – Logistic Loss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68" y="2524932"/>
            <a:ext cx="7449590" cy="3343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1489" y="2124822"/>
            <a:ext cx="916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This is a convex function. And hence Gradient Descent can be applied as follows</a:t>
            </a:r>
          </a:p>
        </p:txBody>
      </p:sp>
    </p:spTree>
    <p:extLst>
      <p:ext uri="{BB962C8B-B14F-4D97-AF65-F5344CB8AC3E}">
        <p14:creationId xmlns:p14="http://schemas.microsoft.com/office/powerpoint/2010/main" val="269457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76" y="1029349"/>
            <a:ext cx="4834127" cy="4834127"/>
          </a:xfrm>
        </p:spPr>
      </p:pic>
    </p:spTree>
    <p:extLst>
      <p:ext uri="{BB962C8B-B14F-4D97-AF65-F5344CB8AC3E}">
        <p14:creationId xmlns:p14="http://schemas.microsoft.com/office/powerpoint/2010/main" val="401871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67" y="2682553"/>
            <a:ext cx="4210319" cy="1325563"/>
          </a:xfrm>
        </p:spPr>
        <p:txBody>
          <a:bodyPr/>
          <a:lstStyle/>
          <a:p>
            <a:pPr algn="ctr"/>
            <a:r>
              <a:rPr lang="en-IN" b="1" dirty="0"/>
              <a:t>Let’s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44" y="2280168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What happens if we apply Linear Regression on Classification problems?</a:t>
            </a:r>
          </a:p>
        </p:txBody>
      </p:sp>
      <p:pic>
        <p:nvPicPr>
          <p:cNvPr id="9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99" y="2263894"/>
            <a:ext cx="2314898" cy="66684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43" y="1930885"/>
            <a:ext cx="4372585" cy="22767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93" y="3765487"/>
            <a:ext cx="488700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/>
              <a:t>What happens if we apply Linear Regression on Classification problems?</a:t>
            </a:r>
            <a:endParaRPr lang="en-IN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20" y="1843088"/>
            <a:ext cx="8306959" cy="28864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72250" y="5531909"/>
            <a:ext cx="247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IT COULD FAIL</a:t>
            </a:r>
          </a:p>
        </p:txBody>
      </p:sp>
    </p:spTree>
    <p:extLst>
      <p:ext uri="{BB962C8B-B14F-4D97-AF65-F5344CB8AC3E}">
        <p14:creationId xmlns:p14="http://schemas.microsoft.com/office/powerpoint/2010/main" val="10854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Also…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values from Linear Regression can be much greater than 0 and much smaller than 1</a:t>
            </a:r>
          </a:p>
          <a:p>
            <a:endParaRPr lang="en-IN" dirty="0"/>
          </a:p>
          <a:p>
            <a:r>
              <a:rPr lang="en-IN" dirty="0"/>
              <a:t>So we need another technique,</a:t>
            </a:r>
          </a:p>
          <a:p>
            <a:pPr lvl="1"/>
            <a:r>
              <a:rPr lang="en-IN" dirty="0"/>
              <a:t>Logistic Regression </a:t>
            </a:r>
          </a:p>
          <a:p>
            <a:pPr marL="457200" lvl="1" indent="0">
              <a:buNone/>
            </a:pPr>
            <a:r>
              <a:rPr lang="en-IN" dirty="0"/>
              <a:t>The output values are bounded between 0 and 1 and hence it is a lot more comprehensible</a:t>
            </a:r>
          </a:p>
        </p:txBody>
      </p:sp>
    </p:spTree>
    <p:extLst>
      <p:ext uri="{BB962C8B-B14F-4D97-AF65-F5344CB8AC3E}">
        <p14:creationId xmlns:p14="http://schemas.microsoft.com/office/powerpoint/2010/main" val="382222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59" y="1690688"/>
            <a:ext cx="9424917" cy="4298127"/>
          </a:xfrm>
        </p:spPr>
      </p:pic>
    </p:spTree>
    <p:extLst>
      <p:ext uri="{BB962C8B-B14F-4D97-AF65-F5344CB8AC3E}">
        <p14:creationId xmlns:p14="http://schemas.microsoft.com/office/powerpoint/2010/main" val="283471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Sigmoid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8424"/>
            <a:ext cx="10876984" cy="5317577"/>
          </a:xfrm>
        </p:spPr>
      </p:pic>
    </p:spTree>
    <p:extLst>
      <p:ext uri="{BB962C8B-B14F-4D97-AF65-F5344CB8AC3E}">
        <p14:creationId xmlns:p14="http://schemas.microsoft.com/office/powerpoint/2010/main" val="190625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8" y="2837664"/>
            <a:ext cx="5377782" cy="23348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6" t="14373" r="376" b="13733"/>
          <a:stretch/>
        </p:blipFill>
        <p:spPr>
          <a:xfrm>
            <a:off x="6332561" y="2093579"/>
            <a:ext cx="4864008" cy="382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5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Regression doesn’t work. Because the squared error loss function calculated using the Sigmoid function is a non convex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4" y="2815737"/>
            <a:ext cx="7421011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Cost Function – Logistic Loss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57" y="1690688"/>
            <a:ext cx="8968686" cy="4813269"/>
          </a:xfrm>
        </p:spPr>
      </p:pic>
    </p:spTree>
    <p:extLst>
      <p:ext uri="{BB962C8B-B14F-4D97-AF65-F5344CB8AC3E}">
        <p14:creationId xmlns:p14="http://schemas.microsoft.com/office/powerpoint/2010/main" val="260362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141</Words>
  <Application>Microsoft Office PowerPoint</Application>
  <PresentationFormat>Widescreen</PresentationFormat>
  <Paragraphs>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SCIENCE</vt:lpstr>
      <vt:lpstr>What happens if we apply Linear Regression on Classification problems?</vt:lpstr>
      <vt:lpstr>PowerPoint Presentation</vt:lpstr>
      <vt:lpstr>Also…</vt:lpstr>
      <vt:lpstr>Logistic Regression</vt:lpstr>
      <vt:lpstr>Understanding Sigmoid Function</vt:lpstr>
      <vt:lpstr>Logistic Regression</vt:lpstr>
      <vt:lpstr>Cost Function</vt:lpstr>
      <vt:lpstr>Cost Function – Logistic Loss</vt:lpstr>
      <vt:lpstr>Cost Function – Logistic Loss</vt:lpstr>
      <vt:lpstr>PowerPoint Presentation</vt:lpstr>
      <vt:lpstr>Let’s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PhaniSrinath</dc:creator>
  <cp:lastModifiedBy>Srinath Sivalenka</cp:lastModifiedBy>
  <cp:revision>41</cp:revision>
  <dcterms:created xsi:type="dcterms:W3CDTF">2015-03-02T07:39:15Z</dcterms:created>
  <dcterms:modified xsi:type="dcterms:W3CDTF">2018-04-21T03:41:25Z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phsivale@microsoft.com</vt:lpwstr>
  </property>
  <property fmtid="{D5CDD505-2E9C-101B-9397-08002B2CF9AE}" pid="5" name="MSIP_Label_f42aa342-8706-4288-bd11-ebb85995028c_SetDate">
    <vt:lpwstr>2018-03-11T03:57:44.8859005Z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