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0" r:id="rId3"/>
    <p:sldId id="257" r:id="rId4"/>
    <p:sldId id="258" r:id="rId5"/>
    <p:sldId id="259" r:id="rId6"/>
    <p:sldId id="276" r:id="rId7"/>
    <p:sldId id="260" r:id="rId8"/>
    <p:sldId id="263" r:id="rId9"/>
    <p:sldId id="261" r:id="rId10"/>
    <p:sldId id="278" r:id="rId11"/>
    <p:sldId id="262" r:id="rId12"/>
    <p:sldId id="279" r:id="rId13"/>
    <p:sldId id="280" r:id="rId14"/>
    <p:sldId id="282" r:id="rId15"/>
    <p:sldId id="283" r:id="rId16"/>
    <p:sldId id="277" r:id="rId17"/>
    <p:sldId id="270" r:id="rId18"/>
    <p:sldId id="284" r:id="rId19"/>
    <p:sldId id="286" r:id="rId20"/>
    <p:sldId id="287" r:id="rId21"/>
    <p:sldId id="288" r:id="rId22"/>
    <p:sldId id="285" r:id="rId23"/>
    <p:sldId id="272"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375" autoAdjust="0"/>
  </p:normalViewPr>
  <p:slideViewPr>
    <p:cSldViewPr snapToGrid="0">
      <p:cViewPr varScale="1">
        <p:scale>
          <a:sx n="59" d="100"/>
          <a:sy n="59" d="100"/>
        </p:scale>
        <p:origin x="11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475089-A6A9-4D7B-A1B9-AB09E6C11B8E}" type="datetimeFigureOut">
              <a:rPr lang="en-US" smtClean="0"/>
              <a:t>10/27/2018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F033BA-2BC4-448B-B4C9-C88FAFDE5D51}" type="slidenum">
              <a:rPr lang="en-US" smtClean="0"/>
              <a:t>‹#›</a:t>
            </a:fld>
            <a:endParaRPr lang="en-US"/>
          </a:p>
        </p:txBody>
      </p:sp>
    </p:spTree>
    <p:extLst>
      <p:ext uri="{BB962C8B-B14F-4D97-AF65-F5344CB8AC3E}">
        <p14:creationId xmlns:p14="http://schemas.microsoft.com/office/powerpoint/2010/main" val="45555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F033BA-2BC4-448B-B4C9-C88FAFDE5D51}" type="slidenum">
              <a:rPr lang="en-US" smtClean="0"/>
              <a:t>12</a:t>
            </a:fld>
            <a:endParaRPr lang="en-US"/>
          </a:p>
        </p:txBody>
      </p:sp>
    </p:spTree>
    <p:extLst>
      <p:ext uri="{BB962C8B-B14F-4D97-AF65-F5344CB8AC3E}">
        <p14:creationId xmlns:p14="http://schemas.microsoft.com/office/powerpoint/2010/main" val="248548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C109-666A-45A1-996C-CE99D1C30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884973-DA45-4BD0-A7C6-B00972DD5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A947CC-5BB1-4496-B73D-ACA83C867156}"/>
              </a:ext>
            </a:extLst>
          </p:cNvPr>
          <p:cNvSpPr>
            <a:spLocks noGrp="1"/>
          </p:cNvSpPr>
          <p:nvPr>
            <p:ph type="dt" sz="half" idx="10"/>
          </p:nvPr>
        </p:nvSpPr>
        <p:spPr/>
        <p:txBody>
          <a:bodyPr/>
          <a:lstStyle/>
          <a:p>
            <a:fld id="{E5A60773-2A7C-4182-9874-723FC23DF98C}" type="datetimeFigureOut">
              <a:rPr lang="en-US" smtClean="0"/>
              <a:t>10/27/2018</a:t>
            </a:fld>
            <a:endParaRPr lang="en-US"/>
          </a:p>
        </p:txBody>
      </p:sp>
      <p:sp>
        <p:nvSpPr>
          <p:cNvPr id="5" name="Footer Placeholder 4">
            <a:extLst>
              <a:ext uri="{FF2B5EF4-FFF2-40B4-BE49-F238E27FC236}">
                <a16:creationId xmlns:a16="http://schemas.microsoft.com/office/drawing/2014/main" id="{9A3599A7-1A7B-4B3F-8AFE-4578AE567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14C0C-AB9A-449B-8910-D854314CC188}"/>
              </a:ext>
            </a:extLst>
          </p:cNvPr>
          <p:cNvSpPr>
            <a:spLocks noGrp="1"/>
          </p:cNvSpPr>
          <p:nvPr>
            <p:ph type="sldNum" sz="quarter" idx="12"/>
          </p:nvPr>
        </p:nvSpPr>
        <p:spPr/>
        <p:txBody>
          <a:bodyPr/>
          <a:lstStyle/>
          <a:p>
            <a:fld id="{6B79BDE2-830E-4C6B-B633-C745D06405FA}" type="slidenum">
              <a:rPr lang="en-US" smtClean="0"/>
              <a:t>‹#›</a:t>
            </a:fld>
            <a:endParaRPr lang="en-US"/>
          </a:p>
        </p:txBody>
      </p:sp>
    </p:spTree>
    <p:extLst>
      <p:ext uri="{BB962C8B-B14F-4D97-AF65-F5344CB8AC3E}">
        <p14:creationId xmlns:p14="http://schemas.microsoft.com/office/powerpoint/2010/main" val="252343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5DFF-8764-4305-A8A3-03B720F0D8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9F955-8A69-4787-B7E8-455C6FF963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95F92-C380-449C-BFC7-0D7C17D11CB2}"/>
              </a:ext>
            </a:extLst>
          </p:cNvPr>
          <p:cNvSpPr>
            <a:spLocks noGrp="1"/>
          </p:cNvSpPr>
          <p:nvPr>
            <p:ph type="dt" sz="half" idx="10"/>
          </p:nvPr>
        </p:nvSpPr>
        <p:spPr/>
        <p:txBody>
          <a:bodyPr/>
          <a:lstStyle/>
          <a:p>
            <a:fld id="{E5A60773-2A7C-4182-9874-723FC23DF98C}" type="datetimeFigureOut">
              <a:rPr lang="en-US" smtClean="0"/>
              <a:t>10/27/2018</a:t>
            </a:fld>
            <a:endParaRPr lang="en-US"/>
          </a:p>
        </p:txBody>
      </p:sp>
      <p:sp>
        <p:nvSpPr>
          <p:cNvPr id="5" name="Footer Placeholder 4">
            <a:extLst>
              <a:ext uri="{FF2B5EF4-FFF2-40B4-BE49-F238E27FC236}">
                <a16:creationId xmlns:a16="http://schemas.microsoft.com/office/drawing/2014/main" id="{D5BECC4D-A349-4150-A898-4193A7370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2B79A-852A-4FBA-A4D9-D057BDC99E99}"/>
              </a:ext>
            </a:extLst>
          </p:cNvPr>
          <p:cNvSpPr>
            <a:spLocks noGrp="1"/>
          </p:cNvSpPr>
          <p:nvPr>
            <p:ph type="sldNum" sz="quarter" idx="12"/>
          </p:nvPr>
        </p:nvSpPr>
        <p:spPr/>
        <p:txBody>
          <a:bodyPr/>
          <a:lstStyle/>
          <a:p>
            <a:fld id="{6B79BDE2-830E-4C6B-B633-C745D06405FA}" type="slidenum">
              <a:rPr lang="en-US" smtClean="0"/>
              <a:t>‹#›</a:t>
            </a:fld>
            <a:endParaRPr lang="en-US"/>
          </a:p>
        </p:txBody>
      </p:sp>
    </p:spTree>
    <p:extLst>
      <p:ext uri="{BB962C8B-B14F-4D97-AF65-F5344CB8AC3E}">
        <p14:creationId xmlns:p14="http://schemas.microsoft.com/office/powerpoint/2010/main" val="342675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4B42A-BD8A-4DC7-ADD8-2C92D557DC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7AC6B2-FF9A-4440-828B-9860861B73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C3DB53-3244-4EB6-98E1-18F8CE93C750}"/>
              </a:ext>
            </a:extLst>
          </p:cNvPr>
          <p:cNvSpPr>
            <a:spLocks noGrp="1"/>
          </p:cNvSpPr>
          <p:nvPr>
            <p:ph type="dt" sz="half" idx="10"/>
          </p:nvPr>
        </p:nvSpPr>
        <p:spPr/>
        <p:txBody>
          <a:bodyPr/>
          <a:lstStyle/>
          <a:p>
            <a:fld id="{E5A60773-2A7C-4182-9874-723FC23DF98C}" type="datetimeFigureOut">
              <a:rPr lang="en-US" smtClean="0"/>
              <a:t>10/27/2018</a:t>
            </a:fld>
            <a:endParaRPr lang="en-US"/>
          </a:p>
        </p:txBody>
      </p:sp>
      <p:sp>
        <p:nvSpPr>
          <p:cNvPr id="5" name="Footer Placeholder 4">
            <a:extLst>
              <a:ext uri="{FF2B5EF4-FFF2-40B4-BE49-F238E27FC236}">
                <a16:creationId xmlns:a16="http://schemas.microsoft.com/office/drawing/2014/main" id="{177D1655-18E4-4EB0-9339-059FFD695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B1028-C5B3-4E52-A379-F93AC98F1869}"/>
              </a:ext>
            </a:extLst>
          </p:cNvPr>
          <p:cNvSpPr>
            <a:spLocks noGrp="1"/>
          </p:cNvSpPr>
          <p:nvPr>
            <p:ph type="sldNum" sz="quarter" idx="12"/>
          </p:nvPr>
        </p:nvSpPr>
        <p:spPr/>
        <p:txBody>
          <a:bodyPr/>
          <a:lstStyle/>
          <a:p>
            <a:fld id="{6B79BDE2-830E-4C6B-B633-C745D06405FA}" type="slidenum">
              <a:rPr lang="en-US" smtClean="0"/>
              <a:t>‹#›</a:t>
            </a:fld>
            <a:endParaRPr lang="en-US"/>
          </a:p>
        </p:txBody>
      </p:sp>
    </p:spTree>
    <p:extLst>
      <p:ext uri="{BB962C8B-B14F-4D97-AF65-F5344CB8AC3E}">
        <p14:creationId xmlns:p14="http://schemas.microsoft.com/office/powerpoint/2010/main" val="92851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19C3-4D7A-4A5D-B842-2EDDB36FB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F4799-09A8-4D84-B190-8B8170D673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F48C5-D52E-4767-8B94-A914198AE46C}"/>
              </a:ext>
            </a:extLst>
          </p:cNvPr>
          <p:cNvSpPr>
            <a:spLocks noGrp="1"/>
          </p:cNvSpPr>
          <p:nvPr>
            <p:ph type="dt" sz="half" idx="10"/>
          </p:nvPr>
        </p:nvSpPr>
        <p:spPr/>
        <p:txBody>
          <a:bodyPr/>
          <a:lstStyle/>
          <a:p>
            <a:fld id="{E5A60773-2A7C-4182-9874-723FC23DF98C}" type="datetimeFigureOut">
              <a:rPr lang="en-US" smtClean="0"/>
              <a:t>10/27/2018</a:t>
            </a:fld>
            <a:endParaRPr lang="en-US"/>
          </a:p>
        </p:txBody>
      </p:sp>
      <p:sp>
        <p:nvSpPr>
          <p:cNvPr id="5" name="Footer Placeholder 4">
            <a:extLst>
              <a:ext uri="{FF2B5EF4-FFF2-40B4-BE49-F238E27FC236}">
                <a16:creationId xmlns:a16="http://schemas.microsoft.com/office/drawing/2014/main" id="{4D110E17-2014-46DA-9887-A9E0011E1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26D68-3D8D-417C-AF6E-65CAED05EB20}"/>
              </a:ext>
            </a:extLst>
          </p:cNvPr>
          <p:cNvSpPr>
            <a:spLocks noGrp="1"/>
          </p:cNvSpPr>
          <p:nvPr>
            <p:ph type="sldNum" sz="quarter" idx="12"/>
          </p:nvPr>
        </p:nvSpPr>
        <p:spPr/>
        <p:txBody>
          <a:bodyPr/>
          <a:lstStyle/>
          <a:p>
            <a:fld id="{6B79BDE2-830E-4C6B-B633-C745D06405FA}" type="slidenum">
              <a:rPr lang="en-US" smtClean="0"/>
              <a:t>‹#›</a:t>
            </a:fld>
            <a:endParaRPr lang="en-US"/>
          </a:p>
        </p:txBody>
      </p:sp>
    </p:spTree>
    <p:extLst>
      <p:ext uri="{BB962C8B-B14F-4D97-AF65-F5344CB8AC3E}">
        <p14:creationId xmlns:p14="http://schemas.microsoft.com/office/powerpoint/2010/main" val="340850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4DE6-0808-4346-98A3-CD98CE7114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EC77C0-F36F-4E7F-A415-0E9CE0061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F5AE5D-CF2F-4CEA-983E-D3F7A373099E}"/>
              </a:ext>
            </a:extLst>
          </p:cNvPr>
          <p:cNvSpPr>
            <a:spLocks noGrp="1"/>
          </p:cNvSpPr>
          <p:nvPr>
            <p:ph type="dt" sz="half" idx="10"/>
          </p:nvPr>
        </p:nvSpPr>
        <p:spPr/>
        <p:txBody>
          <a:bodyPr/>
          <a:lstStyle/>
          <a:p>
            <a:fld id="{E5A60773-2A7C-4182-9874-723FC23DF98C}" type="datetimeFigureOut">
              <a:rPr lang="en-US" smtClean="0"/>
              <a:t>10/27/2018</a:t>
            </a:fld>
            <a:endParaRPr lang="en-US"/>
          </a:p>
        </p:txBody>
      </p:sp>
      <p:sp>
        <p:nvSpPr>
          <p:cNvPr id="5" name="Footer Placeholder 4">
            <a:extLst>
              <a:ext uri="{FF2B5EF4-FFF2-40B4-BE49-F238E27FC236}">
                <a16:creationId xmlns:a16="http://schemas.microsoft.com/office/drawing/2014/main" id="{B17ED56D-5CFD-41D6-97CE-D7CA7C2AC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16221-2BCB-484F-9632-2097D99B66BD}"/>
              </a:ext>
            </a:extLst>
          </p:cNvPr>
          <p:cNvSpPr>
            <a:spLocks noGrp="1"/>
          </p:cNvSpPr>
          <p:nvPr>
            <p:ph type="sldNum" sz="quarter" idx="12"/>
          </p:nvPr>
        </p:nvSpPr>
        <p:spPr/>
        <p:txBody>
          <a:bodyPr/>
          <a:lstStyle/>
          <a:p>
            <a:fld id="{6B79BDE2-830E-4C6B-B633-C745D06405FA}" type="slidenum">
              <a:rPr lang="en-US" smtClean="0"/>
              <a:t>‹#›</a:t>
            </a:fld>
            <a:endParaRPr lang="en-US"/>
          </a:p>
        </p:txBody>
      </p:sp>
    </p:spTree>
    <p:extLst>
      <p:ext uri="{BB962C8B-B14F-4D97-AF65-F5344CB8AC3E}">
        <p14:creationId xmlns:p14="http://schemas.microsoft.com/office/powerpoint/2010/main" val="182714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1B75-E722-4DBD-BF49-5DE6D9026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01651-7A98-42FE-9291-3D484A4A43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60CD41-D4DC-4CDF-B9EE-D901D47426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B69C88-114D-4A3C-AADB-289896D43269}"/>
              </a:ext>
            </a:extLst>
          </p:cNvPr>
          <p:cNvSpPr>
            <a:spLocks noGrp="1"/>
          </p:cNvSpPr>
          <p:nvPr>
            <p:ph type="dt" sz="half" idx="10"/>
          </p:nvPr>
        </p:nvSpPr>
        <p:spPr/>
        <p:txBody>
          <a:bodyPr/>
          <a:lstStyle/>
          <a:p>
            <a:fld id="{E5A60773-2A7C-4182-9874-723FC23DF98C}" type="datetimeFigureOut">
              <a:rPr lang="en-US" smtClean="0"/>
              <a:t>10/27/2018</a:t>
            </a:fld>
            <a:endParaRPr lang="en-US"/>
          </a:p>
        </p:txBody>
      </p:sp>
      <p:sp>
        <p:nvSpPr>
          <p:cNvPr id="6" name="Footer Placeholder 5">
            <a:extLst>
              <a:ext uri="{FF2B5EF4-FFF2-40B4-BE49-F238E27FC236}">
                <a16:creationId xmlns:a16="http://schemas.microsoft.com/office/drawing/2014/main" id="{2098E40D-53EB-4E10-8075-535C23D6E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89E04-0F65-4F56-AD1A-DDEC2732FD05}"/>
              </a:ext>
            </a:extLst>
          </p:cNvPr>
          <p:cNvSpPr>
            <a:spLocks noGrp="1"/>
          </p:cNvSpPr>
          <p:nvPr>
            <p:ph type="sldNum" sz="quarter" idx="12"/>
          </p:nvPr>
        </p:nvSpPr>
        <p:spPr/>
        <p:txBody>
          <a:bodyPr/>
          <a:lstStyle/>
          <a:p>
            <a:fld id="{6B79BDE2-830E-4C6B-B633-C745D06405FA}" type="slidenum">
              <a:rPr lang="en-US" smtClean="0"/>
              <a:t>‹#›</a:t>
            </a:fld>
            <a:endParaRPr lang="en-US"/>
          </a:p>
        </p:txBody>
      </p:sp>
    </p:spTree>
    <p:extLst>
      <p:ext uri="{BB962C8B-B14F-4D97-AF65-F5344CB8AC3E}">
        <p14:creationId xmlns:p14="http://schemas.microsoft.com/office/powerpoint/2010/main" val="141584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6922-2709-46E8-A99E-A13154D15D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89BAEC-5B72-4552-954C-049017F10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4BC3BB-F734-452F-9468-F46B049200D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37070B-54F5-4C9C-91A3-DD90F9E95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6550D4-7991-46AE-9F75-2D7EBF7190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BF38F5-2C68-40F7-99B6-78E7A644828E}"/>
              </a:ext>
            </a:extLst>
          </p:cNvPr>
          <p:cNvSpPr>
            <a:spLocks noGrp="1"/>
          </p:cNvSpPr>
          <p:nvPr>
            <p:ph type="dt" sz="half" idx="10"/>
          </p:nvPr>
        </p:nvSpPr>
        <p:spPr/>
        <p:txBody>
          <a:bodyPr/>
          <a:lstStyle/>
          <a:p>
            <a:fld id="{E5A60773-2A7C-4182-9874-723FC23DF98C}" type="datetimeFigureOut">
              <a:rPr lang="en-US" smtClean="0"/>
              <a:t>10/27/2018</a:t>
            </a:fld>
            <a:endParaRPr lang="en-US"/>
          </a:p>
        </p:txBody>
      </p:sp>
      <p:sp>
        <p:nvSpPr>
          <p:cNvPr id="8" name="Footer Placeholder 7">
            <a:extLst>
              <a:ext uri="{FF2B5EF4-FFF2-40B4-BE49-F238E27FC236}">
                <a16:creationId xmlns:a16="http://schemas.microsoft.com/office/drawing/2014/main" id="{C37C0962-FAD3-4179-BDA0-D888C9249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FF2D25-5970-4559-A73A-58ADB998E40F}"/>
              </a:ext>
            </a:extLst>
          </p:cNvPr>
          <p:cNvSpPr>
            <a:spLocks noGrp="1"/>
          </p:cNvSpPr>
          <p:nvPr>
            <p:ph type="sldNum" sz="quarter" idx="12"/>
          </p:nvPr>
        </p:nvSpPr>
        <p:spPr/>
        <p:txBody>
          <a:bodyPr/>
          <a:lstStyle/>
          <a:p>
            <a:fld id="{6B79BDE2-830E-4C6B-B633-C745D06405FA}" type="slidenum">
              <a:rPr lang="en-US" smtClean="0"/>
              <a:t>‹#›</a:t>
            </a:fld>
            <a:endParaRPr lang="en-US"/>
          </a:p>
        </p:txBody>
      </p:sp>
    </p:spTree>
    <p:extLst>
      <p:ext uri="{BB962C8B-B14F-4D97-AF65-F5344CB8AC3E}">
        <p14:creationId xmlns:p14="http://schemas.microsoft.com/office/powerpoint/2010/main" val="1974111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F3F8-EA53-44C6-8C85-B5FA783F8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6ADDF9-3ED2-4157-A773-AD6BC4F30B9D}"/>
              </a:ext>
            </a:extLst>
          </p:cNvPr>
          <p:cNvSpPr>
            <a:spLocks noGrp="1"/>
          </p:cNvSpPr>
          <p:nvPr>
            <p:ph type="dt" sz="half" idx="10"/>
          </p:nvPr>
        </p:nvSpPr>
        <p:spPr/>
        <p:txBody>
          <a:bodyPr/>
          <a:lstStyle/>
          <a:p>
            <a:fld id="{E5A60773-2A7C-4182-9874-723FC23DF98C}" type="datetimeFigureOut">
              <a:rPr lang="en-US" smtClean="0"/>
              <a:t>10/27/2018</a:t>
            </a:fld>
            <a:endParaRPr lang="en-US"/>
          </a:p>
        </p:txBody>
      </p:sp>
      <p:sp>
        <p:nvSpPr>
          <p:cNvPr id="4" name="Footer Placeholder 3">
            <a:extLst>
              <a:ext uri="{FF2B5EF4-FFF2-40B4-BE49-F238E27FC236}">
                <a16:creationId xmlns:a16="http://schemas.microsoft.com/office/drawing/2014/main" id="{9964852D-062D-416C-9ACC-63E9BA9BE6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AA497B-45BD-4FA1-B036-4AF39F33A9D7}"/>
              </a:ext>
            </a:extLst>
          </p:cNvPr>
          <p:cNvSpPr>
            <a:spLocks noGrp="1"/>
          </p:cNvSpPr>
          <p:nvPr>
            <p:ph type="sldNum" sz="quarter" idx="12"/>
          </p:nvPr>
        </p:nvSpPr>
        <p:spPr/>
        <p:txBody>
          <a:bodyPr/>
          <a:lstStyle/>
          <a:p>
            <a:fld id="{6B79BDE2-830E-4C6B-B633-C745D06405FA}" type="slidenum">
              <a:rPr lang="en-US" smtClean="0"/>
              <a:t>‹#›</a:t>
            </a:fld>
            <a:endParaRPr lang="en-US"/>
          </a:p>
        </p:txBody>
      </p:sp>
    </p:spTree>
    <p:extLst>
      <p:ext uri="{BB962C8B-B14F-4D97-AF65-F5344CB8AC3E}">
        <p14:creationId xmlns:p14="http://schemas.microsoft.com/office/powerpoint/2010/main" val="329360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A102F-5EC8-4B67-9CAF-BD946A093C86}"/>
              </a:ext>
            </a:extLst>
          </p:cNvPr>
          <p:cNvSpPr>
            <a:spLocks noGrp="1"/>
          </p:cNvSpPr>
          <p:nvPr>
            <p:ph type="dt" sz="half" idx="10"/>
          </p:nvPr>
        </p:nvSpPr>
        <p:spPr/>
        <p:txBody>
          <a:bodyPr/>
          <a:lstStyle/>
          <a:p>
            <a:fld id="{E5A60773-2A7C-4182-9874-723FC23DF98C}" type="datetimeFigureOut">
              <a:rPr lang="en-US" smtClean="0"/>
              <a:t>10/27/2018</a:t>
            </a:fld>
            <a:endParaRPr lang="en-US"/>
          </a:p>
        </p:txBody>
      </p:sp>
      <p:sp>
        <p:nvSpPr>
          <p:cNvPr id="3" name="Footer Placeholder 2">
            <a:extLst>
              <a:ext uri="{FF2B5EF4-FFF2-40B4-BE49-F238E27FC236}">
                <a16:creationId xmlns:a16="http://schemas.microsoft.com/office/drawing/2014/main" id="{86C919A1-FA82-4A7E-BB37-EBB116ECAE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04C62-F91A-4576-B00D-B22917ACD20F}"/>
              </a:ext>
            </a:extLst>
          </p:cNvPr>
          <p:cNvSpPr>
            <a:spLocks noGrp="1"/>
          </p:cNvSpPr>
          <p:nvPr>
            <p:ph type="sldNum" sz="quarter" idx="12"/>
          </p:nvPr>
        </p:nvSpPr>
        <p:spPr/>
        <p:txBody>
          <a:bodyPr/>
          <a:lstStyle/>
          <a:p>
            <a:fld id="{6B79BDE2-830E-4C6B-B633-C745D06405FA}" type="slidenum">
              <a:rPr lang="en-US" smtClean="0"/>
              <a:t>‹#›</a:t>
            </a:fld>
            <a:endParaRPr lang="en-US"/>
          </a:p>
        </p:txBody>
      </p:sp>
    </p:spTree>
    <p:extLst>
      <p:ext uri="{BB962C8B-B14F-4D97-AF65-F5344CB8AC3E}">
        <p14:creationId xmlns:p14="http://schemas.microsoft.com/office/powerpoint/2010/main" val="58741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6AB3-C022-46AD-9E34-47BDA57D0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CC2FBC-E525-4185-B156-35D4E9AAB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4DCA3D-909C-4711-BAEA-DBACFA422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53EBC8-BC03-4959-88A2-F246BD6B5E79}"/>
              </a:ext>
            </a:extLst>
          </p:cNvPr>
          <p:cNvSpPr>
            <a:spLocks noGrp="1"/>
          </p:cNvSpPr>
          <p:nvPr>
            <p:ph type="dt" sz="half" idx="10"/>
          </p:nvPr>
        </p:nvSpPr>
        <p:spPr/>
        <p:txBody>
          <a:bodyPr/>
          <a:lstStyle/>
          <a:p>
            <a:fld id="{E5A60773-2A7C-4182-9874-723FC23DF98C}" type="datetimeFigureOut">
              <a:rPr lang="en-US" smtClean="0"/>
              <a:t>10/27/2018</a:t>
            </a:fld>
            <a:endParaRPr lang="en-US"/>
          </a:p>
        </p:txBody>
      </p:sp>
      <p:sp>
        <p:nvSpPr>
          <p:cNvPr id="6" name="Footer Placeholder 5">
            <a:extLst>
              <a:ext uri="{FF2B5EF4-FFF2-40B4-BE49-F238E27FC236}">
                <a16:creationId xmlns:a16="http://schemas.microsoft.com/office/drawing/2014/main" id="{B532E80E-1136-4D95-B4D5-5221C1B45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7DA0B-967C-484C-865C-5938864F65AD}"/>
              </a:ext>
            </a:extLst>
          </p:cNvPr>
          <p:cNvSpPr>
            <a:spLocks noGrp="1"/>
          </p:cNvSpPr>
          <p:nvPr>
            <p:ph type="sldNum" sz="quarter" idx="12"/>
          </p:nvPr>
        </p:nvSpPr>
        <p:spPr/>
        <p:txBody>
          <a:bodyPr/>
          <a:lstStyle/>
          <a:p>
            <a:fld id="{6B79BDE2-830E-4C6B-B633-C745D06405FA}" type="slidenum">
              <a:rPr lang="en-US" smtClean="0"/>
              <a:t>‹#›</a:t>
            </a:fld>
            <a:endParaRPr lang="en-US"/>
          </a:p>
        </p:txBody>
      </p:sp>
    </p:spTree>
    <p:extLst>
      <p:ext uri="{BB962C8B-B14F-4D97-AF65-F5344CB8AC3E}">
        <p14:creationId xmlns:p14="http://schemas.microsoft.com/office/powerpoint/2010/main" val="61467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060B-388D-4B2E-99F9-722A92C57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A9C6B2-1FB7-4537-8393-05D385490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5D5ED8-F94B-4B40-B7FA-1DF18092B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7921BE-AE8B-47EB-A7AE-81930FF0A924}"/>
              </a:ext>
            </a:extLst>
          </p:cNvPr>
          <p:cNvSpPr>
            <a:spLocks noGrp="1"/>
          </p:cNvSpPr>
          <p:nvPr>
            <p:ph type="dt" sz="half" idx="10"/>
          </p:nvPr>
        </p:nvSpPr>
        <p:spPr/>
        <p:txBody>
          <a:bodyPr/>
          <a:lstStyle/>
          <a:p>
            <a:fld id="{E5A60773-2A7C-4182-9874-723FC23DF98C}" type="datetimeFigureOut">
              <a:rPr lang="en-US" smtClean="0"/>
              <a:t>10/27/2018</a:t>
            </a:fld>
            <a:endParaRPr lang="en-US"/>
          </a:p>
        </p:txBody>
      </p:sp>
      <p:sp>
        <p:nvSpPr>
          <p:cNvPr id="6" name="Footer Placeholder 5">
            <a:extLst>
              <a:ext uri="{FF2B5EF4-FFF2-40B4-BE49-F238E27FC236}">
                <a16:creationId xmlns:a16="http://schemas.microsoft.com/office/drawing/2014/main" id="{4572A532-85AC-41F8-AA9D-AEDD9E597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296E3-D28B-48AC-9218-26834AFD406E}"/>
              </a:ext>
            </a:extLst>
          </p:cNvPr>
          <p:cNvSpPr>
            <a:spLocks noGrp="1"/>
          </p:cNvSpPr>
          <p:nvPr>
            <p:ph type="sldNum" sz="quarter" idx="12"/>
          </p:nvPr>
        </p:nvSpPr>
        <p:spPr/>
        <p:txBody>
          <a:bodyPr/>
          <a:lstStyle/>
          <a:p>
            <a:fld id="{6B79BDE2-830E-4C6B-B633-C745D06405FA}" type="slidenum">
              <a:rPr lang="en-US" smtClean="0"/>
              <a:t>‹#›</a:t>
            </a:fld>
            <a:endParaRPr lang="en-US"/>
          </a:p>
        </p:txBody>
      </p:sp>
    </p:spTree>
    <p:extLst>
      <p:ext uri="{BB962C8B-B14F-4D97-AF65-F5344CB8AC3E}">
        <p14:creationId xmlns:p14="http://schemas.microsoft.com/office/powerpoint/2010/main" val="319933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7C7DFB-0792-4486-81B1-96C4EE95F3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C92D8A-B9A0-4700-B2E8-39740A2A8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D1D85-FA46-43AE-927E-2FB938B95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60773-2A7C-4182-9874-723FC23DF98C}" type="datetimeFigureOut">
              <a:rPr lang="en-US" smtClean="0"/>
              <a:t>10/27/2018</a:t>
            </a:fld>
            <a:endParaRPr lang="en-US"/>
          </a:p>
        </p:txBody>
      </p:sp>
      <p:sp>
        <p:nvSpPr>
          <p:cNvPr id="5" name="Footer Placeholder 4">
            <a:extLst>
              <a:ext uri="{FF2B5EF4-FFF2-40B4-BE49-F238E27FC236}">
                <a16:creationId xmlns:a16="http://schemas.microsoft.com/office/drawing/2014/main" id="{D8DD0FCC-FC3A-47E6-AF62-D35E7C000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624A4D-07EF-4B4F-883F-95315FD1D5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9BDE2-830E-4C6B-B633-C745D06405FA}" type="slidenum">
              <a:rPr lang="en-US" smtClean="0"/>
              <a:t>‹#›</a:t>
            </a:fld>
            <a:endParaRPr lang="en-US"/>
          </a:p>
        </p:txBody>
      </p:sp>
    </p:spTree>
    <p:extLst>
      <p:ext uri="{BB962C8B-B14F-4D97-AF65-F5344CB8AC3E}">
        <p14:creationId xmlns:p14="http://schemas.microsoft.com/office/powerpoint/2010/main" val="2128033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usharengaraju@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A768-5C13-43E5-8C0C-308DA9C79995}"/>
              </a:ext>
            </a:extLst>
          </p:cNvPr>
          <p:cNvSpPr>
            <a:spLocks noGrp="1"/>
          </p:cNvSpPr>
          <p:nvPr>
            <p:ph type="ctrTitle"/>
          </p:nvPr>
        </p:nvSpPr>
        <p:spPr/>
        <p:txBody>
          <a:bodyPr>
            <a:normAutofit fontScale="90000"/>
          </a:bodyPr>
          <a:lstStyle/>
          <a:p>
            <a:r>
              <a:rPr lang="en-US" b="1" dirty="0">
                <a:solidFill>
                  <a:srgbClr val="FF0000"/>
                </a:solidFill>
              </a:rPr>
              <a:t>Introduction to </a:t>
            </a:r>
            <a:br>
              <a:rPr lang="en-US" b="1" dirty="0">
                <a:solidFill>
                  <a:srgbClr val="FF0000"/>
                </a:solidFill>
              </a:rPr>
            </a:br>
            <a:r>
              <a:rPr lang="en-US" b="1" dirty="0">
                <a:solidFill>
                  <a:srgbClr val="FF0000"/>
                </a:solidFill>
              </a:rPr>
              <a:t>Probabilistic Graphical Models</a:t>
            </a:r>
          </a:p>
        </p:txBody>
      </p:sp>
      <p:sp>
        <p:nvSpPr>
          <p:cNvPr id="3" name="Subtitle 2">
            <a:extLst>
              <a:ext uri="{FF2B5EF4-FFF2-40B4-BE49-F238E27FC236}">
                <a16:creationId xmlns:a16="http://schemas.microsoft.com/office/drawing/2014/main" id="{10F69E2F-CD19-4398-B184-FA56103AE264}"/>
              </a:ext>
            </a:extLst>
          </p:cNvPr>
          <p:cNvSpPr>
            <a:spLocks noGrp="1"/>
          </p:cNvSpPr>
          <p:nvPr>
            <p:ph type="subTitle" idx="1"/>
          </p:nvPr>
        </p:nvSpPr>
        <p:spPr/>
        <p:txBody>
          <a:bodyPr/>
          <a:lstStyle/>
          <a:p>
            <a:endParaRPr lang="en-US" dirty="0"/>
          </a:p>
          <a:p>
            <a:endParaRPr lang="en-US" dirty="0"/>
          </a:p>
          <a:p>
            <a:r>
              <a:rPr lang="en-US" b="1" dirty="0">
                <a:latin typeface="Impact" panose="020B0806030902050204" pitchFamily="34" charset="0"/>
              </a:rPr>
              <a:t>						</a:t>
            </a:r>
            <a:r>
              <a:rPr lang="en-US" sz="3200" b="1" dirty="0">
                <a:latin typeface="Impact" panose="020B0806030902050204" pitchFamily="34" charset="0"/>
              </a:rPr>
              <a:t>Usha Rengaraju</a:t>
            </a:r>
          </a:p>
          <a:p>
            <a:endParaRPr lang="en-US" dirty="0"/>
          </a:p>
          <a:p>
            <a:endParaRPr lang="en-US" dirty="0"/>
          </a:p>
        </p:txBody>
      </p:sp>
    </p:spTree>
    <p:extLst>
      <p:ext uri="{BB962C8B-B14F-4D97-AF65-F5344CB8AC3E}">
        <p14:creationId xmlns:p14="http://schemas.microsoft.com/office/powerpoint/2010/main" val="2791775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D303-16BD-4091-A2ED-B35B860BD427}"/>
              </a:ext>
            </a:extLst>
          </p:cNvPr>
          <p:cNvSpPr>
            <a:spLocks noGrp="1"/>
          </p:cNvSpPr>
          <p:nvPr>
            <p:ph type="title"/>
          </p:nvPr>
        </p:nvSpPr>
        <p:spPr/>
        <p:txBody>
          <a:bodyPr/>
          <a:lstStyle/>
          <a:p>
            <a:r>
              <a:rPr lang="en-US" b="1" dirty="0">
                <a:solidFill>
                  <a:srgbClr val="FF0000"/>
                </a:solidFill>
              </a:rPr>
              <a:t>Bayesian Networks</a:t>
            </a:r>
          </a:p>
        </p:txBody>
      </p:sp>
      <p:sp>
        <p:nvSpPr>
          <p:cNvPr id="3" name="Content Placeholder 2">
            <a:extLst>
              <a:ext uri="{FF2B5EF4-FFF2-40B4-BE49-F238E27FC236}">
                <a16:creationId xmlns:a16="http://schemas.microsoft.com/office/drawing/2014/main" id="{87344BDE-8947-4DBD-83F6-CEA3DAA1A925}"/>
              </a:ext>
            </a:extLst>
          </p:cNvPr>
          <p:cNvSpPr>
            <a:spLocks noGrp="1"/>
          </p:cNvSpPr>
          <p:nvPr>
            <p:ph idx="1"/>
          </p:nvPr>
        </p:nvSpPr>
        <p:spPr/>
        <p:txBody>
          <a:bodyPr/>
          <a:lstStyle/>
          <a:p>
            <a:endParaRPr lang="en-US" dirty="0"/>
          </a:p>
          <a:p>
            <a:endParaRPr lang="en-US" dirty="0"/>
          </a:p>
          <a:p>
            <a:r>
              <a:rPr lang="en-US" dirty="0"/>
              <a:t>Bayesian Network is a compact distribution of probability distribution that is too large to be handled by traditional specification of probability and statistics such as tables and equations</a:t>
            </a:r>
          </a:p>
          <a:p>
            <a:endParaRPr lang="en-US" dirty="0"/>
          </a:p>
          <a:p>
            <a:endParaRPr lang="en-US" dirty="0"/>
          </a:p>
        </p:txBody>
      </p:sp>
    </p:spTree>
    <p:extLst>
      <p:ext uri="{BB962C8B-B14F-4D97-AF65-F5344CB8AC3E}">
        <p14:creationId xmlns:p14="http://schemas.microsoft.com/office/powerpoint/2010/main" val="50559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AA79-0194-45D1-80DD-8109880C2B8C}"/>
              </a:ext>
            </a:extLst>
          </p:cNvPr>
          <p:cNvSpPr>
            <a:spLocks noGrp="1"/>
          </p:cNvSpPr>
          <p:nvPr>
            <p:ph type="title"/>
          </p:nvPr>
        </p:nvSpPr>
        <p:spPr/>
        <p:txBody>
          <a:bodyPr/>
          <a:lstStyle/>
          <a:p>
            <a:r>
              <a:rPr lang="en-US" dirty="0"/>
              <a:t>Bayesian Networks</a:t>
            </a:r>
          </a:p>
        </p:txBody>
      </p:sp>
      <p:sp>
        <p:nvSpPr>
          <p:cNvPr id="3" name="Content Placeholder 2">
            <a:extLst>
              <a:ext uri="{FF2B5EF4-FFF2-40B4-BE49-F238E27FC236}">
                <a16:creationId xmlns:a16="http://schemas.microsoft.com/office/drawing/2014/main" id="{D0F21574-2DFD-46AA-9464-5B4B41F412B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4034AB5-B731-4140-AD0B-CEF575863D8A}"/>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27871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C45E-7320-42BF-8F8F-033F67C751D8}"/>
              </a:ext>
            </a:extLst>
          </p:cNvPr>
          <p:cNvSpPr>
            <a:spLocks noGrp="1"/>
          </p:cNvSpPr>
          <p:nvPr>
            <p:ph type="title"/>
          </p:nvPr>
        </p:nvSpPr>
        <p:spPr/>
        <p:txBody>
          <a:bodyPr/>
          <a:lstStyle/>
          <a:p>
            <a:r>
              <a:rPr lang="en-US" b="1" dirty="0">
                <a:solidFill>
                  <a:srgbClr val="FF0000"/>
                </a:solidFill>
              </a:rPr>
              <a:t>Joint Distribution</a:t>
            </a:r>
          </a:p>
        </p:txBody>
      </p:sp>
      <p:sp>
        <p:nvSpPr>
          <p:cNvPr id="3" name="Content Placeholder 2">
            <a:extLst>
              <a:ext uri="{FF2B5EF4-FFF2-40B4-BE49-F238E27FC236}">
                <a16:creationId xmlns:a16="http://schemas.microsoft.com/office/drawing/2014/main" id="{4A1DA1E1-231A-43DF-9D37-7B7675A40F8D}"/>
              </a:ext>
            </a:extLst>
          </p:cNvPr>
          <p:cNvSpPr>
            <a:spLocks noGrp="1"/>
          </p:cNvSpPr>
          <p:nvPr>
            <p:ph idx="1"/>
          </p:nvPr>
        </p:nvSpPr>
        <p:spPr/>
        <p:txBody>
          <a:bodyPr/>
          <a:lstStyle/>
          <a:p>
            <a:r>
              <a:rPr lang="en-US" dirty="0"/>
              <a:t> The joint probability distribution is the probability of every possible event as defined by the combination of the values of all the variables.</a:t>
            </a:r>
          </a:p>
        </p:txBody>
      </p:sp>
      <p:pic>
        <p:nvPicPr>
          <p:cNvPr id="4" name="Picture 3">
            <a:extLst>
              <a:ext uri="{FF2B5EF4-FFF2-40B4-BE49-F238E27FC236}">
                <a16:creationId xmlns:a16="http://schemas.microsoft.com/office/drawing/2014/main" id="{5CB29341-6EE7-4DFC-B4F9-A4F67DA93CE5}"/>
              </a:ext>
            </a:extLst>
          </p:cNvPr>
          <p:cNvPicPr>
            <a:picLocks noChangeAspect="1"/>
          </p:cNvPicPr>
          <p:nvPr/>
        </p:nvPicPr>
        <p:blipFill>
          <a:blip r:embed="rId3"/>
          <a:stretch>
            <a:fillRect/>
          </a:stretch>
        </p:blipFill>
        <p:spPr>
          <a:xfrm>
            <a:off x="1175657" y="3067730"/>
            <a:ext cx="9911444" cy="3790270"/>
          </a:xfrm>
          <a:prstGeom prst="rect">
            <a:avLst/>
          </a:prstGeom>
        </p:spPr>
      </p:pic>
    </p:spTree>
    <p:extLst>
      <p:ext uri="{BB962C8B-B14F-4D97-AF65-F5344CB8AC3E}">
        <p14:creationId xmlns:p14="http://schemas.microsoft.com/office/powerpoint/2010/main" val="256915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3339-C907-4D65-8D25-8E85D47017D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E0DA449-3949-4087-B233-46A0C647A2AC}"/>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9245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EBB9-B369-460C-B37D-8D72E368AC9B}"/>
              </a:ext>
            </a:extLst>
          </p:cNvPr>
          <p:cNvSpPr>
            <a:spLocks noGrp="1"/>
          </p:cNvSpPr>
          <p:nvPr>
            <p:ph type="title"/>
          </p:nvPr>
        </p:nvSpPr>
        <p:spPr/>
        <p:txBody>
          <a:bodyPr/>
          <a:lstStyle/>
          <a:p>
            <a:r>
              <a:rPr lang="en-US" b="1" dirty="0">
                <a:solidFill>
                  <a:srgbClr val="FF0000"/>
                </a:solidFill>
              </a:rPr>
              <a:t>Conditional Independence</a:t>
            </a:r>
          </a:p>
        </p:txBody>
      </p:sp>
      <p:pic>
        <p:nvPicPr>
          <p:cNvPr id="4" name="Content Placeholder 3">
            <a:extLst>
              <a:ext uri="{FF2B5EF4-FFF2-40B4-BE49-F238E27FC236}">
                <a16:creationId xmlns:a16="http://schemas.microsoft.com/office/drawing/2014/main" id="{7BF422BF-C47F-4A85-88B0-C66E1EBBE2CA}"/>
              </a:ext>
            </a:extLst>
          </p:cNvPr>
          <p:cNvPicPr>
            <a:picLocks noGrp="1" noChangeAspect="1"/>
          </p:cNvPicPr>
          <p:nvPr>
            <p:ph idx="1"/>
          </p:nvPr>
        </p:nvPicPr>
        <p:blipFill>
          <a:blip r:embed="rId2"/>
          <a:stretch>
            <a:fillRect/>
          </a:stretch>
        </p:blipFill>
        <p:spPr>
          <a:xfrm>
            <a:off x="838200" y="1690688"/>
            <a:ext cx="10515600" cy="5167313"/>
          </a:xfrm>
          <a:prstGeom prst="rect">
            <a:avLst/>
          </a:prstGeom>
        </p:spPr>
      </p:pic>
    </p:spTree>
    <p:extLst>
      <p:ext uri="{BB962C8B-B14F-4D97-AF65-F5344CB8AC3E}">
        <p14:creationId xmlns:p14="http://schemas.microsoft.com/office/powerpoint/2010/main" val="4144870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99BD-CC79-4505-99D1-CCA0779312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9D97E4-9CBD-466D-89F4-2A671CF949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01A3AF-9DC0-446A-AF4A-15F125D97936}"/>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97091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9823-5FAE-4193-8268-34F9BAA51C3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7285548-ABF3-4D99-A0E4-21D5775B141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4EF46AE-740E-41AD-8063-04B5BDB1CB13}"/>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21795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7D9D3-C922-4513-8C97-79544A35EEB0}"/>
              </a:ext>
            </a:extLst>
          </p:cNvPr>
          <p:cNvSpPr>
            <a:spLocks noGrp="1"/>
          </p:cNvSpPr>
          <p:nvPr>
            <p:ph idx="1"/>
          </p:nvPr>
        </p:nvSpPr>
        <p:spPr/>
        <p:txBody>
          <a:bodyPr>
            <a:normAutofit lnSpcReduction="10000"/>
          </a:bodyPr>
          <a:lstStyle/>
          <a:p>
            <a:endParaRPr lang="en-US" dirty="0"/>
          </a:p>
          <a:p>
            <a:r>
              <a:rPr lang="en-US" dirty="0">
                <a:solidFill>
                  <a:srgbClr val="FF0000"/>
                </a:solidFill>
              </a:rPr>
              <a:t>D-separation:</a:t>
            </a:r>
          </a:p>
          <a:p>
            <a:endParaRPr lang="en-US" dirty="0"/>
          </a:p>
          <a:p>
            <a:r>
              <a:rPr lang="en-US" dirty="0"/>
              <a:t>Formal procedure for determining independence</a:t>
            </a:r>
          </a:p>
          <a:p>
            <a:endParaRPr lang="en-US" dirty="0"/>
          </a:p>
          <a:p>
            <a:r>
              <a:rPr lang="en-US" dirty="0">
                <a:solidFill>
                  <a:srgbClr val="FF0000"/>
                </a:solidFill>
              </a:rPr>
              <a:t>Explaining away :</a:t>
            </a:r>
          </a:p>
          <a:p>
            <a:r>
              <a:rPr lang="en-US" dirty="0"/>
              <a:t> When you have competing possible causes for some event, and the chances of one of those causes increases, the chances of the other causes must decline since they are being "explained away" by the first explanation.</a:t>
            </a:r>
            <a:endParaRPr lang="en-US" dirty="0">
              <a:solidFill>
                <a:srgbClr val="FF0000"/>
              </a:solidFill>
            </a:endParaRPr>
          </a:p>
        </p:txBody>
      </p:sp>
    </p:spTree>
    <p:extLst>
      <p:ext uri="{BB962C8B-B14F-4D97-AF65-F5344CB8AC3E}">
        <p14:creationId xmlns:p14="http://schemas.microsoft.com/office/powerpoint/2010/main" val="2726819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4C3B-D627-4496-98E5-D37F2E0C4F3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DF5563E-180F-4F25-93D6-9C2FBCAB0FA9}"/>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90952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541A-69AC-4DFB-9A82-619F77F4D0A6}"/>
              </a:ext>
            </a:extLst>
          </p:cNvPr>
          <p:cNvSpPr>
            <a:spLocks noGrp="1"/>
          </p:cNvSpPr>
          <p:nvPr>
            <p:ph type="title"/>
          </p:nvPr>
        </p:nvSpPr>
        <p:spPr/>
        <p:txBody>
          <a:bodyPr/>
          <a:lstStyle/>
          <a:p>
            <a:r>
              <a:rPr lang="en-US" b="1" dirty="0">
                <a:solidFill>
                  <a:srgbClr val="FF0000"/>
                </a:solidFill>
              </a:rPr>
              <a:t>Inference</a:t>
            </a:r>
          </a:p>
        </p:txBody>
      </p:sp>
      <p:pic>
        <p:nvPicPr>
          <p:cNvPr id="4" name="Content Placeholder 3">
            <a:extLst>
              <a:ext uri="{FF2B5EF4-FFF2-40B4-BE49-F238E27FC236}">
                <a16:creationId xmlns:a16="http://schemas.microsoft.com/office/drawing/2014/main" id="{86876954-69AE-4F65-B270-3EF990F9756D}"/>
              </a:ext>
            </a:extLst>
          </p:cNvPr>
          <p:cNvPicPr>
            <a:picLocks noGrp="1" noChangeAspect="1"/>
          </p:cNvPicPr>
          <p:nvPr>
            <p:ph idx="1"/>
          </p:nvPr>
        </p:nvPicPr>
        <p:blipFill>
          <a:blip r:embed="rId2"/>
          <a:stretch>
            <a:fillRect/>
          </a:stretch>
        </p:blipFill>
        <p:spPr>
          <a:xfrm>
            <a:off x="838201" y="1894114"/>
            <a:ext cx="10216242" cy="4963886"/>
          </a:xfrm>
          <a:prstGeom prst="rect">
            <a:avLst/>
          </a:prstGeom>
        </p:spPr>
      </p:pic>
    </p:spTree>
    <p:extLst>
      <p:ext uri="{BB962C8B-B14F-4D97-AF65-F5344CB8AC3E}">
        <p14:creationId xmlns:p14="http://schemas.microsoft.com/office/powerpoint/2010/main" val="272844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5BB04-C09E-4900-9E5B-C28FDF75EBA2}"/>
              </a:ext>
            </a:extLst>
          </p:cNvPr>
          <p:cNvSpPr>
            <a:spLocks noGrp="1"/>
          </p:cNvSpPr>
          <p:nvPr>
            <p:ph idx="1"/>
          </p:nvPr>
        </p:nvSpPr>
        <p:spPr>
          <a:xfrm>
            <a:off x="473529" y="538843"/>
            <a:ext cx="10880271" cy="5638120"/>
          </a:xfrm>
        </p:spPr>
        <p:txBody>
          <a:bodyPr/>
          <a:lstStyle/>
          <a:p>
            <a:endParaRPr lang="en-US" dirty="0"/>
          </a:p>
          <a:p>
            <a:r>
              <a:rPr lang="en-US"/>
              <a:t>Queries:</a:t>
            </a:r>
            <a:endParaRPr lang="en-US" dirty="0">
              <a:hlinkClick r:id="rId2"/>
            </a:endParaRPr>
          </a:p>
          <a:p>
            <a:endParaRPr lang="en-US" dirty="0">
              <a:hlinkClick r:id="rId2"/>
            </a:endParaRPr>
          </a:p>
          <a:p>
            <a:r>
              <a:rPr lang="en-US" dirty="0">
                <a:hlinkClick r:id="rId2"/>
              </a:rPr>
              <a:t>usharengaraju@gmail.com</a:t>
            </a:r>
            <a:r>
              <a:rPr lang="en-US" dirty="0"/>
              <a:t> </a:t>
            </a:r>
          </a:p>
          <a:p>
            <a:endParaRPr lang="en-US" dirty="0"/>
          </a:p>
          <a:p>
            <a:r>
              <a:rPr lang="en-US" dirty="0"/>
              <a:t>#PGMS</a:t>
            </a:r>
          </a:p>
        </p:txBody>
      </p:sp>
    </p:spTree>
    <p:extLst>
      <p:ext uri="{BB962C8B-B14F-4D97-AF65-F5344CB8AC3E}">
        <p14:creationId xmlns:p14="http://schemas.microsoft.com/office/powerpoint/2010/main" val="1611516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4BAE-364E-4B77-8316-96B8938B77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D32854-1E5D-4372-BF84-B0B9A8D61A1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96F1469-BABA-4D00-84AD-62D3D6ED5094}"/>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95996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807A-2FCB-40D2-8E4A-676D24D4CCE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71C8BC1-7064-4619-8A3C-20A9FE01A265}"/>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25412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87F6-555E-43D8-A313-E0C35FFBEE04}"/>
              </a:ext>
            </a:extLst>
          </p:cNvPr>
          <p:cNvSpPr>
            <a:spLocks noGrp="1"/>
          </p:cNvSpPr>
          <p:nvPr>
            <p:ph type="title"/>
          </p:nvPr>
        </p:nvSpPr>
        <p:spPr/>
        <p:txBody>
          <a:bodyPr/>
          <a:lstStyle/>
          <a:p>
            <a:r>
              <a:rPr lang="en-US" b="1" dirty="0">
                <a:solidFill>
                  <a:srgbClr val="FF0000"/>
                </a:solidFill>
              </a:rPr>
              <a:t>Learning</a:t>
            </a:r>
          </a:p>
        </p:txBody>
      </p:sp>
      <p:pic>
        <p:nvPicPr>
          <p:cNvPr id="4" name="Content Placeholder 3">
            <a:extLst>
              <a:ext uri="{FF2B5EF4-FFF2-40B4-BE49-F238E27FC236}">
                <a16:creationId xmlns:a16="http://schemas.microsoft.com/office/drawing/2014/main" id="{A27D4B78-C0A6-4926-9BD4-8B66FE44EA39}"/>
              </a:ext>
            </a:extLst>
          </p:cNvPr>
          <p:cNvPicPr>
            <a:picLocks noGrp="1" noChangeAspect="1"/>
          </p:cNvPicPr>
          <p:nvPr>
            <p:ph idx="1"/>
          </p:nvPr>
        </p:nvPicPr>
        <p:blipFill>
          <a:blip r:embed="rId2"/>
          <a:stretch>
            <a:fillRect/>
          </a:stretch>
        </p:blipFill>
        <p:spPr>
          <a:xfrm>
            <a:off x="0" y="1690688"/>
            <a:ext cx="12192000" cy="5167311"/>
          </a:xfrm>
          <a:prstGeom prst="rect">
            <a:avLst/>
          </a:prstGeom>
        </p:spPr>
      </p:pic>
    </p:spTree>
    <p:extLst>
      <p:ext uri="{BB962C8B-B14F-4D97-AF65-F5344CB8AC3E}">
        <p14:creationId xmlns:p14="http://schemas.microsoft.com/office/powerpoint/2010/main" val="2417835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37FACC-C30B-4337-8A37-C2A252F13069}"/>
              </a:ext>
            </a:extLst>
          </p:cNvPr>
          <p:cNvSpPr>
            <a:spLocks noGrp="1"/>
          </p:cNvSpPr>
          <p:nvPr>
            <p:ph idx="1"/>
          </p:nvPr>
        </p:nvSpPr>
        <p:spPr/>
        <p:txBody>
          <a:bodyPr/>
          <a:lstStyle/>
          <a:p>
            <a:endParaRPr lang="en-US" dirty="0"/>
          </a:p>
          <a:p>
            <a:endParaRPr lang="en-US" dirty="0"/>
          </a:p>
          <a:p>
            <a:pPr lvl="2"/>
            <a:endParaRPr lang="en-US" dirty="0"/>
          </a:p>
          <a:p>
            <a:pPr marL="0" indent="0">
              <a:buNone/>
            </a:pPr>
            <a:r>
              <a:rPr lang="en-US" b="1" dirty="0">
                <a:solidFill>
                  <a:srgbClr val="FF0000"/>
                </a:solidFill>
              </a:rPr>
              <a:t>			</a:t>
            </a:r>
            <a:r>
              <a:rPr lang="en-US" sz="4400" b="1" dirty="0">
                <a:solidFill>
                  <a:srgbClr val="FF0000"/>
                </a:solidFill>
              </a:rPr>
              <a:t>Credit Card Approval</a:t>
            </a:r>
          </a:p>
        </p:txBody>
      </p:sp>
    </p:spTree>
    <p:extLst>
      <p:ext uri="{BB962C8B-B14F-4D97-AF65-F5344CB8AC3E}">
        <p14:creationId xmlns:p14="http://schemas.microsoft.com/office/powerpoint/2010/main" val="2708389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02BA-DAF2-48FD-90A5-01A8D506E83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9C616901-8E25-48F7-AE0A-5194521F763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663A79B-11BD-4EE0-8245-FF090DA7CA3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981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310A3-54B9-4FDF-B693-9DA389B34CE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6000" dirty="0">
                <a:solidFill>
                  <a:srgbClr val="FF0000"/>
                </a:solidFill>
              </a:rPr>
              <a:t>Applications of PGMs</a:t>
            </a:r>
          </a:p>
          <a:p>
            <a:pPr marL="0" indent="0">
              <a:buNone/>
            </a:pPr>
            <a:endParaRPr lang="en-US" dirty="0"/>
          </a:p>
        </p:txBody>
      </p:sp>
    </p:spTree>
    <p:extLst>
      <p:ext uri="{BB962C8B-B14F-4D97-AF65-F5344CB8AC3E}">
        <p14:creationId xmlns:p14="http://schemas.microsoft.com/office/powerpoint/2010/main" val="421027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9D35E7C-F4F4-44C7-8748-0654C20F625D}"/>
              </a:ext>
            </a:extLst>
          </p:cNvPr>
          <p:cNvPicPr>
            <a:picLocks noGrp="1" noChangeAspect="1"/>
          </p:cNvPicPr>
          <p:nvPr>
            <p:ph idx="1"/>
          </p:nvPr>
        </p:nvPicPr>
        <p:blipFill>
          <a:blip r:embed="rId2"/>
          <a:stretch>
            <a:fill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E9EBF5E7-3FB9-4A3C-83FA-6E66E20E5676}"/>
              </a:ext>
            </a:extLst>
          </p:cNvPr>
          <p:cNvSpPr txBox="1"/>
          <p:nvPr/>
        </p:nvSpPr>
        <p:spPr>
          <a:xfrm>
            <a:off x="2213113" y="5446643"/>
            <a:ext cx="6718852" cy="461665"/>
          </a:xfrm>
          <a:prstGeom prst="rect">
            <a:avLst/>
          </a:prstGeom>
          <a:noFill/>
        </p:spPr>
        <p:txBody>
          <a:bodyPr wrap="square" rtlCol="0">
            <a:spAutoFit/>
          </a:bodyPr>
          <a:lstStyle/>
          <a:p>
            <a:r>
              <a:rPr lang="en-US" sz="2400" b="1" dirty="0">
                <a:solidFill>
                  <a:srgbClr val="FF0000"/>
                </a:solidFill>
              </a:rPr>
              <a:t>Microsoft Lumiere Project</a:t>
            </a:r>
          </a:p>
        </p:txBody>
      </p:sp>
    </p:spTree>
    <p:extLst>
      <p:ext uri="{BB962C8B-B14F-4D97-AF65-F5344CB8AC3E}">
        <p14:creationId xmlns:p14="http://schemas.microsoft.com/office/powerpoint/2010/main" val="24199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8A65-DE1D-4D26-AB46-62C1B34CC60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948A344-40DD-43A7-A8E4-0C0ADF82329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6CCC05F-848F-4DD5-9AD0-D992CCBFA5FE}"/>
              </a:ext>
            </a:extLst>
          </p:cNvPr>
          <p:cNvPicPr>
            <a:picLocks noChangeAspect="1"/>
          </p:cNvPicPr>
          <p:nvPr/>
        </p:nvPicPr>
        <p:blipFill>
          <a:blip r:embed="rId2"/>
          <a:stretch>
            <a:fillRect/>
          </a:stretch>
        </p:blipFill>
        <p:spPr>
          <a:xfrm>
            <a:off x="0" y="0"/>
            <a:ext cx="12191999" cy="6858000"/>
          </a:xfrm>
          <a:prstGeom prst="rect">
            <a:avLst/>
          </a:prstGeom>
        </p:spPr>
      </p:pic>
      <p:sp>
        <p:nvSpPr>
          <p:cNvPr id="6" name="TextBox 5">
            <a:extLst>
              <a:ext uri="{FF2B5EF4-FFF2-40B4-BE49-F238E27FC236}">
                <a16:creationId xmlns:a16="http://schemas.microsoft.com/office/drawing/2014/main" id="{60245FA1-4561-4363-A8AB-8F1E1769AD8D}"/>
              </a:ext>
            </a:extLst>
          </p:cNvPr>
          <p:cNvSpPr txBox="1"/>
          <p:nvPr/>
        </p:nvSpPr>
        <p:spPr>
          <a:xfrm>
            <a:off x="5128592" y="2014329"/>
            <a:ext cx="4002156" cy="1200329"/>
          </a:xfrm>
          <a:prstGeom prst="rect">
            <a:avLst/>
          </a:prstGeom>
          <a:noFill/>
        </p:spPr>
        <p:txBody>
          <a:bodyPr wrap="square" rtlCol="0">
            <a:spAutoFit/>
          </a:bodyPr>
          <a:lstStyle/>
          <a:p>
            <a:r>
              <a:rPr lang="en-US" sz="3600" b="1" dirty="0">
                <a:solidFill>
                  <a:srgbClr val="FF0000"/>
                </a:solidFill>
              </a:rPr>
              <a:t>NASA  Mission Control Center</a:t>
            </a:r>
          </a:p>
        </p:txBody>
      </p:sp>
    </p:spTree>
    <p:extLst>
      <p:ext uri="{BB962C8B-B14F-4D97-AF65-F5344CB8AC3E}">
        <p14:creationId xmlns:p14="http://schemas.microsoft.com/office/powerpoint/2010/main" val="399729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2B09-6239-4789-B334-19F5A47E35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7DA61-53DC-4778-B840-EEDC3E952ED5}"/>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A9C6DA66-207A-4743-AB29-909A5B90C458}"/>
              </a:ext>
            </a:extLst>
          </p:cNvPr>
          <p:cNvPicPr>
            <a:picLocks noChangeAspect="1"/>
          </p:cNvPicPr>
          <p:nvPr/>
        </p:nvPicPr>
        <p:blipFill>
          <a:blip r:embed="rId2"/>
          <a:stretch>
            <a:fillRect/>
          </a:stretch>
        </p:blipFill>
        <p:spPr>
          <a:xfrm>
            <a:off x="0" y="0"/>
            <a:ext cx="12192000" cy="7668786"/>
          </a:xfrm>
          <a:prstGeom prst="rect">
            <a:avLst/>
          </a:prstGeom>
        </p:spPr>
      </p:pic>
    </p:spTree>
    <p:extLst>
      <p:ext uri="{BB962C8B-B14F-4D97-AF65-F5344CB8AC3E}">
        <p14:creationId xmlns:p14="http://schemas.microsoft.com/office/powerpoint/2010/main" val="3521909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9C4E-28CA-41DA-A8CD-1242762A825D}"/>
              </a:ext>
            </a:extLst>
          </p:cNvPr>
          <p:cNvSpPr>
            <a:spLocks noGrp="1"/>
          </p:cNvSpPr>
          <p:nvPr>
            <p:ph type="title"/>
          </p:nvPr>
        </p:nvSpPr>
        <p:spPr/>
        <p:txBody>
          <a:bodyPr/>
          <a:lstStyle/>
          <a:p>
            <a:r>
              <a:rPr lang="en-US" b="1" dirty="0">
                <a:solidFill>
                  <a:srgbClr val="FF0000"/>
                </a:solidFill>
              </a:rPr>
              <a:t>Why Graphical Models ?</a:t>
            </a:r>
          </a:p>
        </p:txBody>
      </p:sp>
      <p:sp>
        <p:nvSpPr>
          <p:cNvPr id="3" name="Content Placeholder 2">
            <a:extLst>
              <a:ext uri="{FF2B5EF4-FFF2-40B4-BE49-F238E27FC236}">
                <a16:creationId xmlns:a16="http://schemas.microsoft.com/office/drawing/2014/main" id="{67CCF59B-145A-4D14-9858-86CAF13D013A}"/>
              </a:ext>
            </a:extLst>
          </p:cNvPr>
          <p:cNvSpPr>
            <a:spLocks noGrp="1"/>
          </p:cNvSpPr>
          <p:nvPr>
            <p:ph idx="1"/>
          </p:nvPr>
        </p:nvSpPr>
        <p:spPr/>
        <p:txBody>
          <a:bodyPr/>
          <a:lstStyle/>
          <a:p>
            <a:r>
              <a:rPr lang="en-US" dirty="0"/>
              <a:t>They can handle incomplete data sets</a:t>
            </a:r>
          </a:p>
          <a:p>
            <a:endParaRPr lang="en-US" dirty="0"/>
          </a:p>
          <a:p>
            <a:r>
              <a:rPr lang="en-US" dirty="0"/>
              <a:t>They help us learn about Causal relationships</a:t>
            </a:r>
          </a:p>
          <a:p>
            <a:endParaRPr lang="en-US" dirty="0"/>
          </a:p>
          <a:p>
            <a:r>
              <a:rPr lang="en-US" dirty="0"/>
              <a:t>Prior Knowledge and data can be combined with well studied techniques from Bayesian statistics</a:t>
            </a:r>
          </a:p>
          <a:p>
            <a:endParaRPr lang="en-US" dirty="0"/>
          </a:p>
          <a:p>
            <a:r>
              <a:rPr lang="en-US" dirty="0"/>
              <a:t>Principled approach for avoiding the overfitting of data</a:t>
            </a:r>
          </a:p>
          <a:p>
            <a:endParaRPr lang="en-US" dirty="0"/>
          </a:p>
        </p:txBody>
      </p:sp>
    </p:spTree>
    <p:extLst>
      <p:ext uri="{BB962C8B-B14F-4D97-AF65-F5344CB8AC3E}">
        <p14:creationId xmlns:p14="http://schemas.microsoft.com/office/powerpoint/2010/main" val="13587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9BEC-522E-4562-860A-A671F3433BB1}"/>
              </a:ext>
            </a:extLst>
          </p:cNvPr>
          <p:cNvSpPr>
            <a:spLocks noGrp="1"/>
          </p:cNvSpPr>
          <p:nvPr>
            <p:ph type="title"/>
          </p:nvPr>
        </p:nvSpPr>
        <p:spPr/>
        <p:txBody>
          <a:bodyPr/>
          <a:lstStyle/>
          <a:p>
            <a:r>
              <a:rPr lang="en-US" dirty="0"/>
              <a:t>Handling uncertainty with Graphical Models</a:t>
            </a:r>
          </a:p>
        </p:txBody>
      </p:sp>
      <p:sp>
        <p:nvSpPr>
          <p:cNvPr id="3" name="Content Placeholder 2">
            <a:extLst>
              <a:ext uri="{FF2B5EF4-FFF2-40B4-BE49-F238E27FC236}">
                <a16:creationId xmlns:a16="http://schemas.microsoft.com/office/drawing/2014/main" id="{180B3F6D-0680-4B45-AC5A-86F12550F0BE}"/>
              </a:ext>
            </a:extLst>
          </p:cNvPr>
          <p:cNvSpPr>
            <a:spLocks noGrp="1"/>
          </p:cNvSpPr>
          <p:nvPr>
            <p:ph idx="1"/>
          </p:nvPr>
        </p:nvSpPr>
        <p:spPr/>
        <p:txBody>
          <a:bodyPr/>
          <a:lstStyle/>
          <a:p>
            <a:r>
              <a:rPr lang="en-US" dirty="0"/>
              <a:t>Representation:</a:t>
            </a:r>
          </a:p>
          <a:p>
            <a:r>
              <a:rPr lang="en-US" sz="1800" dirty="0"/>
              <a:t>How to capture model uncertainties in possible world</a:t>
            </a:r>
          </a:p>
          <a:p>
            <a:r>
              <a:rPr lang="en-US" sz="1800" dirty="0"/>
              <a:t>How to encode domain knowledge/ assumptions and constraints</a:t>
            </a:r>
          </a:p>
          <a:p>
            <a:endParaRPr lang="en-US" dirty="0"/>
          </a:p>
          <a:p>
            <a:r>
              <a:rPr lang="en-US" dirty="0"/>
              <a:t>Inference:</a:t>
            </a:r>
          </a:p>
          <a:p>
            <a:r>
              <a:rPr lang="en-US" sz="1600" dirty="0"/>
              <a:t>How to do I answers queries based on model and/or Data</a:t>
            </a:r>
          </a:p>
          <a:p>
            <a:endParaRPr lang="en-US" sz="1400" dirty="0"/>
          </a:p>
          <a:p>
            <a:r>
              <a:rPr lang="en-US" dirty="0"/>
              <a:t>Learning:</a:t>
            </a:r>
          </a:p>
          <a:p>
            <a:r>
              <a:rPr lang="en-US" sz="1600" dirty="0"/>
              <a:t>What model is right for my data</a:t>
            </a:r>
          </a:p>
          <a:p>
            <a:endParaRPr lang="en-US" dirty="0"/>
          </a:p>
        </p:txBody>
      </p:sp>
    </p:spTree>
    <p:extLst>
      <p:ext uri="{BB962C8B-B14F-4D97-AF65-F5344CB8AC3E}">
        <p14:creationId xmlns:p14="http://schemas.microsoft.com/office/powerpoint/2010/main" val="386442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E8DD-5048-42B1-94A7-1362ACB1CA14}"/>
              </a:ext>
            </a:extLst>
          </p:cNvPr>
          <p:cNvSpPr>
            <a:spLocks noGrp="1"/>
          </p:cNvSpPr>
          <p:nvPr>
            <p:ph type="title"/>
          </p:nvPr>
        </p:nvSpPr>
        <p:spPr/>
        <p:txBody>
          <a:bodyPr/>
          <a:lstStyle/>
          <a:p>
            <a:r>
              <a:rPr lang="en-US" dirty="0"/>
              <a:t>Types </a:t>
            </a:r>
          </a:p>
        </p:txBody>
      </p:sp>
      <p:sp>
        <p:nvSpPr>
          <p:cNvPr id="3" name="Content Placeholder 2">
            <a:extLst>
              <a:ext uri="{FF2B5EF4-FFF2-40B4-BE49-F238E27FC236}">
                <a16:creationId xmlns:a16="http://schemas.microsoft.com/office/drawing/2014/main" id="{052CE9F5-7108-411D-8417-3836053977D6}"/>
              </a:ext>
            </a:extLst>
          </p:cNvPr>
          <p:cNvSpPr>
            <a:spLocks noGrp="1"/>
          </p:cNvSpPr>
          <p:nvPr>
            <p:ph idx="1"/>
          </p:nvPr>
        </p:nvSpPr>
        <p:spPr/>
        <p:txBody>
          <a:bodyPr/>
          <a:lstStyle/>
          <a:p>
            <a:r>
              <a:rPr lang="en-US" dirty="0"/>
              <a:t>Bayesian Network - Directed Graphical Model</a:t>
            </a:r>
          </a:p>
          <a:p>
            <a:r>
              <a:rPr lang="en-US" dirty="0"/>
              <a:t>Markov Network  - Undirected Graphical Model</a:t>
            </a:r>
          </a:p>
          <a:p>
            <a:pPr marL="0" indent="0">
              <a:buNone/>
            </a:pPr>
            <a:endParaRPr lang="en-US" dirty="0"/>
          </a:p>
        </p:txBody>
      </p:sp>
    </p:spTree>
    <p:extLst>
      <p:ext uri="{BB962C8B-B14F-4D97-AF65-F5344CB8AC3E}">
        <p14:creationId xmlns:p14="http://schemas.microsoft.com/office/powerpoint/2010/main" val="3626948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1956</TotalTime>
  <Words>167</Words>
  <Application>Microsoft Office PowerPoint</Application>
  <PresentationFormat>Widescreen</PresentationFormat>
  <Paragraphs>59</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Impact</vt:lpstr>
      <vt:lpstr>Office Theme</vt:lpstr>
      <vt:lpstr>Introduction to  Probabilistic Graphical Models</vt:lpstr>
      <vt:lpstr>PowerPoint Presentation</vt:lpstr>
      <vt:lpstr>PowerPoint Presentation</vt:lpstr>
      <vt:lpstr>PowerPoint Presentation</vt:lpstr>
      <vt:lpstr>PowerPoint Presentation</vt:lpstr>
      <vt:lpstr>PowerPoint Presentation</vt:lpstr>
      <vt:lpstr>Why Graphical Models ?</vt:lpstr>
      <vt:lpstr>Handling uncertainty with Graphical Models</vt:lpstr>
      <vt:lpstr>Types </vt:lpstr>
      <vt:lpstr>Bayesian Networks</vt:lpstr>
      <vt:lpstr>Bayesian Networks</vt:lpstr>
      <vt:lpstr>Joint Distribution</vt:lpstr>
      <vt:lpstr>PowerPoint Presentation</vt:lpstr>
      <vt:lpstr>Conditional Independence</vt:lpstr>
      <vt:lpstr>PowerPoint Presentation</vt:lpstr>
      <vt:lpstr>PowerPoint Presentation</vt:lpstr>
      <vt:lpstr>PowerPoint Presentation</vt:lpstr>
      <vt:lpstr>PowerPoint Presentation</vt:lpstr>
      <vt:lpstr>Inference</vt:lpstr>
      <vt:lpstr>PowerPoint Presentation</vt:lpstr>
      <vt:lpstr>PowerPoint Presentation</vt:lpstr>
      <vt:lpstr>Learning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Probabilistic Graphical Models</dc:title>
  <dc:creator>usha rengaraju</dc:creator>
  <cp:lastModifiedBy>usha rengaraju</cp:lastModifiedBy>
  <cp:revision>27</cp:revision>
  <dcterms:created xsi:type="dcterms:W3CDTF">2018-10-25T16:42:13Z</dcterms:created>
  <dcterms:modified xsi:type="dcterms:W3CDTF">2018-10-27T18:13:39Z</dcterms:modified>
</cp:coreProperties>
</file>