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d266156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d266156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d266156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d266156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d266156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d26615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d266156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d266156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d266156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d266156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d266156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d266156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d266156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d266156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d266156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d266156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dd266156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dd266156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dd266156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dd266156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d26615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d26615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d26615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d26615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d266156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d266156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d266156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d266156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dd266156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dd266156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ushareng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eetup.com/Mysore-Women-in-Machine-Learning-and-Data-Science/" TargetMode="External"/><Relationship Id="rId4" Type="http://schemas.openxmlformats.org/officeDocument/2006/relationships/hyperlink" Target="https://www.meetup.com/Google-Developers-group-Mysuru/" TargetMode="External"/><Relationship Id="rId5" Type="http://schemas.openxmlformats.org/officeDocument/2006/relationships/hyperlink" Target="https://www.meetup.com/TFUG-Mysur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p9qmQxamjt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in Industries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657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-Usha Rengaraju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0" y="-5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0" y="0"/>
            <a:ext cx="8832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</a:t>
            </a:r>
            <a:r>
              <a:rPr lang="en" sz="2800"/>
              <a:t>		</a:t>
            </a:r>
            <a:r>
              <a:rPr b="1" lang="en" sz="3200"/>
              <a:t>Thank You</a:t>
            </a:r>
            <a:endParaRPr b="1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Grandmaster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WiMLDS(Bangalore and Mysore)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User Group Organizer Mysuru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GDG Mysore Organizer Mysuru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: </a:t>
            </a:r>
            <a:r>
              <a:rPr b="1" lang="en"/>
              <a:t>@URengaraju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: </a:t>
            </a:r>
            <a:r>
              <a:rPr b="1" lang="en" sz="1600" u="sng">
                <a:solidFill>
                  <a:schemeClr val="accent5"/>
                </a:solidFill>
                <a:hlinkClick r:id="rId3"/>
              </a:rPr>
              <a:t>https://github.com/ushareng</a:t>
            </a:r>
            <a:endParaRPr b="1"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Ambassador : Women TechMakers Mysuru , WiDS Mysuru(Women in Data Science)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375" y="1485900"/>
            <a:ext cx="20215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Communities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WiMLDS Mysore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https://www.meetup.com/Mysore-Women-in-Machine-Learning-and-Data-Science/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GDG Mysuru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5"/>
                </a:solidFill>
                <a:hlinkClick r:id="rId4"/>
              </a:rPr>
              <a:t>https://www.meetup.com/Google-Developers-group-Mysuru/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User Group Mysuru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5"/>
              </a:rPr>
              <a:t>https://www.meetup.com/TFUG-Mysuru/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Pic Credit :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All pics in this presentation are cropped from the following youtube Video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https://www.youtube.com/watch?v=p9qmQxamjtg</a:t>
            </a:r>
            <a:endParaRPr sz="2350"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