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b85d3f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b85d3f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b85d3f6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b85d3f6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b85d3f6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b85d3f6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b85d3f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b85d3f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b85d3f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db85d3f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b85d3f6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b85d3f6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b85d3f6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b85d3f6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b85d3f6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b85d3f6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b85d3f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b85d3f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b85d3f6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b85d3f6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b85d3f6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b85d3f6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b85d3f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b85d3f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b85d3f6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b85d3f6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db85d3f6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db85d3f6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b85d3f6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db85d3f6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db85d3f6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db85d3f6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b85d3f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db85d3f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b85d3f6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b85d3f6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b85d3f6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b85d3f6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db85d3f6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db85d3f6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db85d3f6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db85d3f6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db85d3f6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db85d3f6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b85d3f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b85d3f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db85d3f6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db85d3f6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db85d3f6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db85d3f6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db85d3f6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db85d3f6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db85d3f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db85d3f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b85d3f6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b85d3f6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85d3f6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85d3f6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b85d3f6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b85d3f6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b85d3f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b85d3f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b85d3f6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b85d3f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b85d3f6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b85d3f6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ushareng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etup.com/Mysore-Women-in-Machine-Learning-and-Data-Science/" TargetMode="External"/><Relationship Id="rId4" Type="http://schemas.openxmlformats.org/officeDocument/2006/relationships/hyperlink" Target="https://www.meetup.com/Google-Developers-group-Mysuru/" TargetMode="External"/><Relationship Id="rId5" Type="http://schemas.openxmlformats.org/officeDocument/2006/relationships/hyperlink" Target="https://www.meetup.com/TFUG-Mysuru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Chatbot in TensorFlow 2.0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Usha Rengaraju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42150"/>
            <a:ext cx="8520600" cy="50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75" y="142150"/>
            <a:ext cx="6115750" cy="4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95125"/>
            <a:ext cx="8520600" cy="5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00" y="189200"/>
            <a:ext cx="5363050" cy="46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975" y="91750"/>
            <a:ext cx="6592375" cy="4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300" y="91750"/>
            <a:ext cx="6538050" cy="49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200" y="0"/>
            <a:ext cx="6556150" cy="49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372" y="109850"/>
            <a:ext cx="6610300" cy="4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5" y="164175"/>
            <a:ext cx="6791575" cy="47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525" y="218525"/>
            <a:ext cx="6972700" cy="46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50" y="272850"/>
            <a:ext cx="6755350" cy="45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75" y="417725"/>
            <a:ext cx="7063275" cy="44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Grandmaster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WiMLDS(Bangalore and Mysore)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Mysore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: </a:t>
            </a:r>
            <a:r>
              <a:rPr b="1" lang="en"/>
              <a:t>@URengaraju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: </a:t>
            </a:r>
            <a:r>
              <a:rPr b="1" lang="en" sz="1600" u="sng">
                <a:solidFill>
                  <a:schemeClr val="accent5"/>
                </a:solidFill>
                <a:hlinkClick r:id="rId3"/>
              </a:rPr>
              <a:t>https://github.com/ushareng</a:t>
            </a:r>
            <a:endParaRPr b="1"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Ambassador : Women TechMakers Mysuru , WiDS Mysuru(Women in Data Science)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375" y="1485900"/>
            <a:ext cx="2021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25" y="182300"/>
            <a:ext cx="6882150" cy="4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25" y="309075"/>
            <a:ext cx="7153824" cy="4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217525" y="164175"/>
            <a:ext cx="8614800" cy="4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075" y="164175"/>
            <a:ext cx="5886049" cy="46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00" y="345300"/>
            <a:ext cx="6103375" cy="44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25" y="309075"/>
            <a:ext cx="5487600" cy="44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075" y="653175"/>
            <a:ext cx="5922275" cy="40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50" y="435850"/>
            <a:ext cx="6067175" cy="4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90950"/>
            <a:ext cx="6838950" cy="4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272850"/>
            <a:ext cx="6696075" cy="45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25" y="254725"/>
            <a:ext cx="7914475" cy="46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WiMLDS Mysore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https://www.meetup.com/Mysore-Women-in-Machine-Learning-and-Data-Science/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hlinkClick r:id="rId4"/>
              </a:rPr>
              <a:t>https://www.meetup.com/Google-Developers-group-Mysuru/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5"/>
              </a:rPr>
              <a:t>https://www.meetup.com/TFUG-Mysuru/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766763"/>
            <a:ext cx="71056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525" y="254725"/>
            <a:ext cx="6429375" cy="46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25" y="91750"/>
            <a:ext cx="8711350" cy="4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Thank You 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63400"/>
            <a:ext cx="8520600" cy="4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Pic Credit 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All pics in this presentation are cropped from The AI Hacker - Michael Phi’s “</a:t>
            </a:r>
            <a:r>
              <a:rPr lang="en" sz="2200"/>
              <a:t>Illustrated</a:t>
            </a:r>
            <a:r>
              <a:rPr lang="en" sz="2200"/>
              <a:t> Transformer “ Video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13" y="237788"/>
            <a:ext cx="25812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925" y="2776625"/>
            <a:ext cx="3093025" cy="21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550" y="346024"/>
            <a:ext cx="2819400" cy="23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3900" y="0"/>
            <a:ext cx="8518500" cy="50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50" y="1409100"/>
            <a:ext cx="65151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45250" y="0"/>
            <a:ext cx="8487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75" y="110800"/>
            <a:ext cx="7419175" cy="48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98225" y="0"/>
            <a:ext cx="8534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825" y="298975"/>
            <a:ext cx="6272550" cy="46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0"/>
            <a:ext cx="8520600" cy="4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00" y="95125"/>
            <a:ext cx="5911899" cy="48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