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2897578d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2897578d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2897578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2897578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2897578d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2897578d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2897578d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2897578d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2897578d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2897578d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2897578d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2897578d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2897578d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2897578d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2897578d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2897578d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Credit : https://medium.com/mlearning-ai/from-zero-shot-to-chain-of-thought-prompt-engineering-choosing-the-right-prompt-types-88800f242137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2897578d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2897578d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2897578d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2897578d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967b1f2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967b1f2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2897578d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2897578d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2897578d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2897578d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2897578d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2897578d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2897578d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2897578d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2897578d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2897578d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967b1f2c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967b1f2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967b1f2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967b1f2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967b1f2c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967b1f2c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67b1f2c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967b1f2c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67b1f2c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967b1f2c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2897578d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2897578d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2897578d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2897578d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echtarget.com/searchenterpriseai/definition/AI-Artificial-Intelligenc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LLM powered applications using LangChain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4800" y="3665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Usha Rengaraju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to Text prompt 							</a:t>
            </a:r>
            <a:r>
              <a:rPr lang="en" sz="1150"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Source : https://developer.nvidia.com/</a:t>
            </a:r>
            <a:r>
              <a:rPr lang="en"/>
              <a:t>				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1350"/>
            <a:ext cx="9144001" cy="39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3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 prompt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Engineering							</a:t>
            </a:r>
            <a:r>
              <a:rPr lang="en" sz="1200"/>
              <a:t>Source :https://www.promptingguide.ai/</a:t>
            </a:r>
            <a:endParaRPr sz="1200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“Prompt engineering is technique for developing and optimizing prompts to efficiently use language models (LMs) for a wide variety of applications and research topics. ”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9775" y="108450"/>
            <a:ext cx="85206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Image source : Unstop.com</a:t>
            </a:r>
            <a:endParaRPr sz="1100"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5" y="445950"/>
            <a:ext cx="9099826" cy="54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prompt engineering is important ?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Spend Less Time and Money</a:t>
            </a:r>
            <a:endParaRPr b="1"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Enhanced Creativity</a:t>
            </a:r>
            <a:endParaRPr b="1"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Control over Output</a:t>
            </a:r>
            <a:endParaRPr b="1"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Evaluating the limitations of LLMs</a:t>
            </a:r>
            <a:endParaRPr b="1"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0" y="0"/>
            <a:ext cx="91440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Image Source: dair.ai</a:t>
            </a:r>
            <a:endParaRPr sz="1100"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000"/>
            <a:ext cx="9143999" cy="46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761525"/>
            <a:ext cx="8520600" cy="3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/>
              <a:t>Different Prompting Techniques </a:t>
            </a:r>
            <a:endParaRPr b="1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Shot Prompting						</a:t>
            </a:r>
            <a:r>
              <a:rPr lang="en" sz="1200"/>
              <a:t>Image Source</a:t>
            </a:r>
            <a:r>
              <a:rPr lang="en"/>
              <a:t> </a:t>
            </a:r>
            <a:r>
              <a:rPr lang="en" sz="1200"/>
              <a:t>- MLearning.ai Tristan Wolff</a:t>
            </a:r>
            <a:endParaRPr sz="1200"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3700"/>
            <a:ext cx="9143999" cy="4080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shot Prompting						</a:t>
            </a:r>
            <a:r>
              <a:rPr lang="en" sz="1200"/>
              <a:t>Image Source</a:t>
            </a:r>
            <a:r>
              <a:rPr lang="en"/>
              <a:t> </a:t>
            </a:r>
            <a:r>
              <a:rPr lang="en" sz="1200"/>
              <a:t>- MLearning.ai Tristan Wolff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5988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Shot Prompting						</a:t>
            </a:r>
            <a:r>
              <a:rPr lang="en" sz="1200"/>
              <a:t>Image Source</a:t>
            </a:r>
            <a:r>
              <a:rPr lang="en"/>
              <a:t> </a:t>
            </a:r>
            <a:r>
              <a:rPr lang="en" sz="1200"/>
              <a:t>- MLearning.ai Tristan Wolff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Language Models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“A large language model (LLM) is a type of artificial intelligence (</a:t>
            </a:r>
            <a:r>
              <a:rPr lang="en" u="sng">
                <a:solidFill>
                  <a:schemeClr val="dk1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) algorithm that uses deep learning techniques and massively large data sets to understand, summarize, generate and predict new content. The term </a:t>
            </a:r>
            <a:r>
              <a:rPr i="1" lang="en">
                <a:solidFill>
                  <a:schemeClr val="dk1"/>
                </a:solidFill>
                <a:highlight>
                  <a:schemeClr val="lt1"/>
                </a:highlight>
              </a:rPr>
              <a:t>generative AI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also is closely connected with LLMs, which are, in fact, a type of generative AI that has been specifically architected to help generate text-based content.”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Source : TechGig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Prompting							</a:t>
            </a:r>
            <a:r>
              <a:rPr lang="en" sz="1200"/>
              <a:t>Image Source</a:t>
            </a:r>
            <a:r>
              <a:rPr lang="en"/>
              <a:t> </a:t>
            </a:r>
            <a:r>
              <a:rPr lang="en" sz="1200"/>
              <a:t>- MLearning.ai Tristan Wolff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6425"/>
            <a:ext cx="9143999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of Thought Prompting				</a:t>
            </a:r>
            <a:r>
              <a:rPr lang="en" sz="1200"/>
              <a:t>Image Source</a:t>
            </a:r>
            <a:r>
              <a:rPr lang="en"/>
              <a:t> </a:t>
            </a:r>
            <a:r>
              <a:rPr lang="en" sz="1200"/>
              <a:t>- MLearning.ai Tristan Wolff</a:t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9675"/>
            <a:ext cx="9143999" cy="40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LangChain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LangChain is a framework for developing applications powered by language models.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The LangChain framework is designed around the following principles.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">
                <a:solidFill>
                  <a:schemeClr val="dk1"/>
                </a:solidFill>
                <a:highlight>
                  <a:schemeClr val="lt1"/>
                </a:highlight>
              </a:rPr>
              <a:t>Data-aware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: connect a language model to other sources of data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">
                <a:solidFill>
                  <a:schemeClr val="dk1"/>
                </a:solidFill>
                <a:highlight>
                  <a:schemeClr val="lt1"/>
                </a:highlight>
              </a:rPr>
              <a:t>Agentic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: allow a language model to interact with its environment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												</a:t>
            </a:r>
            <a:r>
              <a:rPr lang="en" sz="1200"/>
              <a:t>Source : Golden.com</a:t>
            </a:r>
            <a:endParaRPr sz="1200"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LangChain was created by Harrison Chase, with the first version released on October 24, 2022. In a tweet thread upon its release, Chase described LangChain as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8" y="1762125"/>
            <a:ext cx="86963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153925" y="9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LangChain Components				</a:t>
            </a:r>
            <a:r>
              <a:rPr lang="en" sz="1200"/>
              <a:t>Image Source : Towards AI - Chinmay Bhalerao</a:t>
            </a:r>
            <a:endParaRPr sz="1200"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1025"/>
            <a:ext cx="9143998" cy="43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76350"/>
            <a:ext cx="8832300" cy="1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51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highlight>
                  <a:schemeClr val="lt1"/>
                </a:highlight>
              </a:rPr>
              <a:t>How do large language models work ? </a:t>
            </a:r>
            <a:endParaRPr b="1" sz="27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5172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</a:rPr>
              <a:t>Source : https://renaissancerachel.com/</a:t>
            </a:r>
            <a:endParaRPr b="1"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23400" y="2823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2050"/>
            <a:ext cx="9144000" cy="39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Large Language Models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Dynamic chatbots, AI assistants in retail showrooms.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Understanding proteins , molecules , DNA and RNA in life science research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Marketing for customer segmentation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Anomaly detection and Fraud analysis in Fintech space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Legal paraphrasing and scribing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08825" y="170550"/>
            <a:ext cx="883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LLMs								</a:t>
            </a:r>
            <a:r>
              <a:rPr lang="en" sz="1200"/>
              <a:t>Image Source : Sung Kim</a:t>
            </a:r>
            <a:endParaRPr sz="12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2075"/>
            <a:ext cx="9144001" cy="429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96875" y="12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Source : Sam Witteveen</a:t>
            </a:r>
            <a:r>
              <a:rPr lang="en"/>
              <a:t>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525"/>
            <a:ext cx="9144000" cy="44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Large Language Models 		</a:t>
            </a:r>
            <a:r>
              <a:rPr lang="en" sz="1200"/>
              <a:t>Source: </a:t>
            </a:r>
            <a:r>
              <a:rPr lang="en" sz="1200"/>
              <a:t>adjourn</a:t>
            </a:r>
            <a:r>
              <a:rPr lang="en" sz="1200"/>
              <a:t>.com</a:t>
            </a:r>
            <a:endParaRPr sz="120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highlight>
                  <a:schemeClr val="lt1"/>
                </a:highlight>
              </a:rPr>
              <a:t> Inconsistent accuracy</a:t>
            </a:r>
            <a:r>
              <a:rPr lang="en" sz="56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5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highlight>
                  <a:schemeClr val="lt1"/>
                </a:highlight>
              </a:rPr>
              <a:t>Lack of enterprise context</a:t>
            </a:r>
            <a:r>
              <a:rPr lang="en" sz="56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5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highlight>
                  <a:schemeClr val="lt1"/>
                </a:highlight>
              </a:rPr>
              <a:t>Limited controllability</a:t>
            </a:r>
            <a:r>
              <a:rPr lang="en" sz="56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5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highlight>
                  <a:schemeClr val="lt1"/>
                </a:highlight>
              </a:rPr>
              <a:t>Stale training data.</a:t>
            </a:r>
            <a:endParaRPr sz="5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highlight>
                  <a:schemeClr val="lt1"/>
                </a:highlight>
              </a:rPr>
              <a:t>Personal data risk</a:t>
            </a:r>
            <a:endParaRPr b="1" sz="5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  <a:highlight>
                  <a:schemeClr val="lt1"/>
                </a:highlight>
              </a:rPr>
              <a:t>Bias and Hallucinations</a:t>
            </a:r>
            <a:endParaRPr b="1" sz="5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Engineering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Prompts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“Prompts are used as a means to interact with LLMs to accomplish a task. A prompt is a user-provided input to which the model is meant to respond. Prompts can include instructions, questions, or any other type of input, depending on the intended use of the model.”</a:t>
            </a:r>
            <a:endParaRPr sz="240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Source : https://developer.nvidia.com/</a:t>
            </a:r>
            <a:endParaRPr sz="115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27550" y="22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Dalle 2 Prompt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