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a19090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a19090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a190906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a190906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a190906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a190906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a190906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a190906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a19090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a19090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6a19090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6a19090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6a19090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6a19090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a190906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a190906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6a190906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6a190906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a190906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a190906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a190906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a190906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a190906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6a190906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ushareng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etup.com/Mysore-Women-in-Machine-Learning-and-Data-Science/" TargetMode="External"/><Relationship Id="rId4" Type="http://schemas.openxmlformats.org/officeDocument/2006/relationships/hyperlink" Target="https://www.meetup.com/Google-Developers-group-Mysuru/" TargetMode="External"/><Relationship Id="rId5" Type="http://schemas.openxmlformats.org/officeDocument/2006/relationships/hyperlink" Target="https://www.meetup.com/TFUG-Mysur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m17IgaHaoTI&amp;t=2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27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Machine Learning Using TensorFlow Federated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04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Usha Rengaraju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Grandmaster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WiMLDS(Bangalore and Mysore)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Mysore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: </a:t>
            </a:r>
            <a:r>
              <a:rPr b="1" lang="en"/>
              <a:t>@URengaraju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: </a:t>
            </a:r>
            <a:r>
              <a:rPr b="1" lang="en" sz="1600" u="sng">
                <a:solidFill>
                  <a:schemeClr val="accent5"/>
                </a:solidFill>
                <a:hlinkClick r:id="rId3"/>
              </a:rPr>
              <a:t>https://github.com/ushareng</a:t>
            </a:r>
            <a:endParaRPr b="1"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Ambassador : Women TechMakers Mysuru , WiDS Mysuru(Women in Data Science)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375" y="1485900"/>
            <a:ext cx="2021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WiMLDS Mysore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https://www.meetup.com/Mysore-Women-in-Machine-Learning-and-Data-Science/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hlinkClick r:id="rId4"/>
              </a:rPr>
              <a:t>https://www.meetup.com/Google-Developers-group-Mysuru/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5"/>
              </a:rPr>
              <a:t>https://www.meetup.com/TFUG-Mysuru/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63400"/>
            <a:ext cx="8520600" cy="4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Pic Credit 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All pics in this presentation are cropped from Official TensorFlow Videos from youtube :</a:t>
            </a:r>
            <a:r>
              <a:rPr lang="en" sz="2600"/>
              <a:t>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https://www.youtube.com/watch?v=m17IgaHaoTI&amp;t=2s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7450"/>
            <a:ext cx="9144001" cy="5088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