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  <p:sldId id="271" r:id="rId15"/>
    <p:sldId id="272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A41B"/>
    <a:srgbClr val="448C8E"/>
    <a:srgbClr val="593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42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44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251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3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80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1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6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1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1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5391" y="26729"/>
            <a:ext cx="8496708" cy="814388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TEAM-7 CAPSTONE PROJECT</a:t>
            </a:r>
            <a:endParaRPr lang="en-US" sz="4900" dirty="0">
              <a:solidFill>
                <a:schemeClr val="bg2">
                  <a:lumMod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1632" y="537328"/>
            <a:ext cx="9716676" cy="14705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                                      </a:t>
            </a:r>
          </a:p>
          <a:p>
            <a:r>
              <a:rPr lang="en-US" dirty="0">
                <a:latin typeface="Algerian" panose="04020705040A02060702" pitchFamily="82" charset="0"/>
              </a:rPr>
              <a:t>	</a:t>
            </a:r>
            <a:r>
              <a:rPr lang="en-US" dirty="0" smtClean="0">
                <a:latin typeface="Algerian" panose="04020705040A02060702" pitchFamily="82" charset="0"/>
              </a:rPr>
              <a:t>				</a:t>
            </a:r>
            <a:r>
              <a:rPr lang="en-US" sz="3600" dirty="0" smtClean="0">
                <a:latin typeface="Segoe UI Variable Display Semib" pitchFamily="2" charset="0"/>
              </a:rPr>
              <a:t>      </a:t>
            </a:r>
            <a:r>
              <a:rPr lang="en-US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Book </a:t>
            </a:r>
          </a:p>
          <a:p>
            <a:r>
              <a:rPr lang="en-US" sz="2400" dirty="0" smtClean="0">
                <a:solidFill>
                  <a:srgbClr val="C00000"/>
                </a:solidFill>
                <a:latin typeface="Forte" panose="03060902040502070203" pitchFamily="66" charset="0"/>
              </a:rPr>
              <a:t>                               “Keep people connected virtually” </a:t>
            </a:r>
            <a:endParaRPr lang="en-US" sz="2400" dirty="0">
              <a:solidFill>
                <a:srgbClr val="C00000"/>
              </a:solidFill>
              <a:latin typeface="Forte" panose="03060902040502070203" pitchFamily="66" charset="0"/>
            </a:endParaRPr>
          </a:p>
        </p:txBody>
      </p:sp>
      <p:sp>
        <p:nvSpPr>
          <p:cNvPr id="4" name="AutoShape 2" descr="Top 5 Reasons Why You Need a Social Media Manager"/>
          <p:cNvSpPr>
            <a:spLocks noChangeAspect="1" noChangeArrowheads="1"/>
          </p:cNvSpPr>
          <p:nvPr/>
        </p:nvSpPr>
        <p:spPr bwMode="auto">
          <a:xfrm>
            <a:off x="155575" y="-738188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55" y="2007909"/>
            <a:ext cx="10874664" cy="46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167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User CRUD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9" y="725865"/>
            <a:ext cx="11080405" cy="60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496" y="-92327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Post Approval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0" y="717800"/>
            <a:ext cx="10956760" cy="61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568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Reported Users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76" y="640445"/>
            <a:ext cx="10840825" cy="6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755" y="-8060"/>
            <a:ext cx="8911687" cy="75220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Block Diagram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13336" y="886114"/>
            <a:ext cx="2029245" cy="5678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Page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13336" y="1736973"/>
            <a:ext cx="2032655" cy="53901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410843" y="2605003"/>
            <a:ext cx="2031738" cy="48430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50786" y="3280028"/>
            <a:ext cx="2033572" cy="51308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HomePage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7819" y="4523010"/>
            <a:ext cx="2205872" cy="56560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35499" y="4433715"/>
            <a:ext cx="2067612" cy="5679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User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577632" y="4415779"/>
            <a:ext cx="1677971" cy="56560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Out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682178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Posts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61064" y="5706667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Post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38631" y="5674008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Post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35499" y="567813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Other User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3" idx="2"/>
            <a:endCxn id="4" idx="0"/>
          </p:cNvCxnSpPr>
          <p:nvPr/>
        </p:nvCxnSpPr>
        <p:spPr>
          <a:xfrm>
            <a:off x="6427959" y="1453998"/>
            <a:ext cx="1705" cy="282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6426712" y="2275983"/>
            <a:ext cx="2952" cy="329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</p:cNvCxnSpPr>
          <p:nvPr/>
        </p:nvCxnSpPr>
        <p:spPr>
          <a:xfrm flipH="1">
            <a:off x="6422055" y="3089305"/>
            <a:ext cx="4657" cy="20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2"/>
          </p:cNvCxnSpPr>
          <p:nvPr/>
        </p:nvCxnSpPr>
        <p:spPr>
          <a:xfrm>
            <a:off x="6467572" y="3793112"/>
            <a:ext cx="0" cy="298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970755" y="4091233"/>
            <a:ext cx="84458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7" idx="0"/>
          </p:cNvCxnSpPr>
          <p:nvPr/>
        </p:nvCxnSpPr>
        <p:spPr>
          <a:xfrm>
            <a:off x="1970755" y="4091233"/>
            <a:ext cx="0" cy="431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467572" y="4091233"/>
            <a:ext cx="0" cy="329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9" idx="0"/>
          </p:cNvCxnSpPr>
          <p:nvPr/>
        </p:nvCxnSpPr>
        <p:spPr>
          <a:xfrm>
            <a:off x="10416617" y="4091233"/>
            <a:ext cx="1" cy="324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427958" y="5001679"/>
            <a:ext cx="0" cy="707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0" idx="0"/>
          </p:cNvCxnSpPr>
          <p:nvPr/>
        </p:nvCxnSpPr>
        <p:spPr>
          <a:xfrm flipH="1">
            <a:off x="641362" y="5088619"/>
            <a:ext cx="452147" cy="59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809946" y="5088619"/>
            <a:ext cx="9427" cy="618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860694" y="5088619"/>
            <a:ext cx="957162" cy="589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62460" y="624374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All Posts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515255" y="5080793"/>
            <a:ext cx="490193" cy="1170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416617" y="1178032"/>
            <a:ext cx="0" cy="2913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3" idx="3"/>
          </p:cNvCxnSpPr>
          <p:nvPr/>
        </p:nvCxnSpPr>
        <p:spPr>
          <a:xfrm flipH="1" flipV="1">
            <a:off x="7442581" y="1170056"/>
            <a:ext cx="2974036" cy="7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986" y="265891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3" y="1423447"/>
            <a:ext cx="6146276" cy="52413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84" y="1414020"/>
            <a:ext cx="6089715" cy="52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1275" y="18105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HomePage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4" y="1264555"/>
            <a:ext cx="11962975" cy="54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2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018" y="67929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Post CRUD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2" y="708374"/>
            <a:ext cx="11606108" cy="61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484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Report Another User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84" y="762991"/>
            <a:ext cx="11789116" cy="59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5" y="0"/>
            <a:ext cx="1209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TEAM-7 (Profile page)</a:t>
            </a:r>
            <a:b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31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215" y="2790333"/>
            <a:ext cx="8915400" cy="199848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Tarone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Yogeshri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Mulchand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(52129502)</a:t>
            </a:r>
          </a:p>
          <a:p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Tere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Bhargavi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(52120616)</a:t>
            </a:r>
          </a:p>
          <a:p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Ujji Monika(52123724)</a:t>
            </a:r>
          </a:p>
          <a:p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Uppala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Usha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Kiran(52129503)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b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STORY                  					 USER STORY</a:t>
            </a:r>
            <a:endParaRPr lang="en-US" sz="27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394408"/>
            <a:ext cx="4313864" cy="35168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Register, Login, Logout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HomePage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CRUD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CRUD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Approval Post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Reported Users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394408"/>
            <a:ext cx="4313864" cy="350943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Register, Login, Logout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HomePage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Post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Messege Other User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any User</a:t>
            </a:r>
          </a:p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another User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062" y="-55157"/>
            <a:ext cx="8911687" cy="72392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and connectivity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04" y="3390135"/>
            <a:ext cx="3440471" cy="2577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94" y="668766"/>
            <a:ext cx="3987538" cy="2582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804" y="3232101"/>
            <a:ext cx="2515673" cy="2515673"/>
          </a:xfrm>
          <a:prstGeom prst="rect">
            <a:avLst/>
          </a:prstGeom>
        </p:spPr>
      </p:pic>
      <p:sp>
        <p:nvSpPr>
          <p:cNvPr id="12" name="Bent Arrow 11"/>
          <p:cNvSpPr/>
          <p:nvPr/>
        </p:nvSpPr>
        <p:spPr>
          <a:xfrm>
            <a:off x="1950683" y="1959813"/>
            <a:ext cx="2019284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991367" y="1792359"/>
            <a:ext cx="916931" cy="149886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4383194" y="5033913"/>
            <a:ext cx="4317207" cy="4901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4585" y="-47692"/>
            <a:ext cx="8911687" cy="799337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Block Diagra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221657" y="686075"/>
            <a:ext cx="1970201" cy="5486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Welcome Page</a:t>
            </a:r>
            <a:endParaRPr lang="en-US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34230" y="1544194"/>
            <a:ext cx="2002417" cy="50704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Registration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7925" y="2308603"/>
            <a:ext cx="1811519" cy="4916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337925" y="3103472"/>
            <a:ext cx="1898722" cy="56949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HomePage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54463" y="4675732"/>
            <a:ext cx="1791295" cy="66684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Posts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48233" y="4617852"/>
            <a:ext cx="1875934" cy="59388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427921" y="4617852"/>
            <a:ext cx="1941922" cy="59388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Reported Users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5834224"/>
            <a:ext cx="196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Able to see all posts by user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77531" y="5834223"/>
            <a:ext cx="166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Post Approval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43801" y="5881915"/>
            <a:ext cx="204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Lists Of Users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191858" y="5824796"/>
            <a:ext cx="284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Lists Of Reported Users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838227" y="4034672"/>
            <a:ext cx="9427" cy="637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69303" y="5342579"/>
            <a:ext cx="848412" cy="491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35150" y="5342579"/>
            <a:ext cx="864231" cy="55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2"/>
          </p:cNvCxnSpPr>
          <p:nvPr/>
        </p:nvCxnSpPr>
        <p:spPr>
          <a:xfrm>
            <a:off x="8398882" y="5211741"/>
            <a:ext cx="0" cy="62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6" idx="2"/>
          </p:cNvCxnSpPr>
          <p:nvPr/>
        </p:nvCxnSpPr>
        <p:spPr>
          <a:xfrm flipH="1">
            <a:off x="5485020" y="5211741"/>
            <a:ext cx="1180" cy="670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10307209" y="4645256"/>
            <a:ext cx="1730219" cy="56648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Out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1847654" y="4034672"/>
            <a:ext cx="9325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9" idx="0"/>
          </p:cNvCxnSpPr>
          <p:nvPr/>
        </p:nvCxnSpPr>
        <p:spPr>
          <a:xfrm>
            <a:off x="11172318" y="4022601"/>
            <a:ext cx="1" cy="622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7" idx="0"/>
          </p:cNvCxnSpPr>
          <p:nvPr/>
        </p:nvCxnSpPr>
        <p:spPr>
          <a:xfrm>
            <a:off x="8398882" y="4022647"/>
            <a:ext cx="0" cy="59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382705" y="4042298"/>
            <a:ext cx="0" cy="575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1172318" y="977403"/>
            <a:ext cx="0" cy="3064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7224074" y="977403"/>
            <a:ext cx="3948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" idx="2"/>
          </p:cNvCxnSpPr>
          <p:nvPr/>
        </p:nvCxnSpPr>
        <p:spPr>
          <a:xfrm flipH="1">
            <a:off x="6202837" y="1234771"/>
            <a:ext cx="3921" cy="30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" idx="2"/>
          </p:cNvCxnSpPr>
          <p:nvPr/>
        </p:nvCxnSpPr>
        <p:spPr>
          <a:xfrm>
            <a:off x="6235439" y="2051236"/>
            <a:ext cx="1" cy="26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" idx="2"/>
          </p:cNvCxnSpPr>
          <p:nvPr/>
        </p:nvCxnSpPr>
        <p:spPr>
          <a:xfrm flipH="1">
            <a:off x="6243684" y="2800216"/>
            <a:ext cx="1" cy="28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2"/>
          </p:cNvCxnSpPr>
          <p:nvPr/>
        </p:nvCxnSpPr>
        <p:spPr>
          <a:xfrm>
            <a:off x="6287286" y="3672966"/>
            <a:ext cx="8246" cy="34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25" y="103926"/>
            <a:ext cx="5839530" cy="970729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Page</a:t>
            </a:r>
            <a:endParaRPr lang="en-US" sz="4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" y="1150070"/>
            <a:ext cx="12167684" cy="57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388" y="171623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Admin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" y="1178351"/>
            <a:ext cx="5656083" cy="567964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58" y="1178350"/>
            <a:ext cx="6403942" cy="5679649"/>
          </a:xfrm>
        </p:spPr>
      </p:pic>
    </p:spTree>
    <p:extLst>
      <p:ext uri="{BB962C8B-B14F-4D97-AF65-F5344CB8AC3E}">
        <p14:creationId xmlns:p14="http://schemas.microsoft.com/office/powerpoint/2010/main" val="336082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703" y="57716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HomePage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2" y="782423"/>
            <a:ext cx="10978317" cy="61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6874" y="199904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Post CRUD</a:t>
            </a:r>
            <a:endParaRPr lang="en-US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7" y="914401"/>
            <a:ext cx="10612484" cy="59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634</TotalTime>
  <Words>152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Century Gothic</vt:lpstr>
      <vt:lpstr>Forte</vt:lpstr>
      <vt:lpstr>Segoe UI Variable Display Semib</vt:lpstr>
      <vt:lpstr>Times New Roman</vt:lpstr>
      <vt:lpstr>Wingdings 3</vt:lpstr>
      <vt:lpstr>Wisp</vt:lpstr>
      <vt:lpstr>TEAM-7 CAPSTONE PROJECT</vt:lpstr>
      <vt:lpstr>TEAM-7 (Profile page)  Team Members</vt:lpstr>
      <vt:lpstr>PROJECT OBJECTIVE   ADMIN STORY                        USER STORY</vt:lpstr>
      <vt:lpstr>Software Requirement and connectivity</vt:lpstr>
      <vt:lpstr>Admin Block Diagram</vt:lpstr>
      <vt:lpstr>Welcome Page</vt:lpstr>
      <vt:lpstr>      Admin</vt:lpstr>
      <vt:lpstr>Admin HomePage</vt:lpstr>
      <vt:lpstr>Admin Post CRUD</vt:lpstr>
      <vt:lpstr>Admin User CRUD</vt:lpstr>
      <vt:lpstr>Admin Post Approval</vt:lpstr>
      <vt:lpstr>Reported Users</vt:lpstr>
      <vt:lpstr>User Block Diagram</vt:lpstr>
      <vt:lpstr>USER</vt:lpstr>
      <vt:lpstr>User HomePage</vt:lpstr>
      <vt:lpstr>User Post CRUD</vt:lpstr>
      <vt:lpstr>User Report Another User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TEAM-7 CAPSTONE PROJECT</dc:title>
  <dc:creator>Ujji Monika</dc:creator>
  <cp:lastModifiedBy>Ujji Monika</cp:lastModifiedBy>
  <cp:revision>35</cp:revision>
  <dcterms:created xsi:type="dcterms:W3CDTF">2023-01-21T06:26:09Z</dcterms:created>
  <dcterms:modified xsi:type="dcterms:W3CDTF">2023-01-22T15:06:43Z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54d8769e-190a-4a1d-bcaa-ab70698f852c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