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sldIdLst>
    <p:sldId id="256" r:id="rId3"/>
    <p:sldId id="257" r:id="rId4"/>
    <p:sldId id="258" r:id="rId5"/>
    <p:sldId id="262" r:id="rId6"/>
    <p:sldId id="264" r:id="rId7"/>
    <p:sldId id="260" r:id="rId8"/>
    <p:sldId id="263" r:id="rId9"/>
    <p:sldId id="265" r:id="rId10"/>
    <p:sldId id="266" r:id="rId11"/>
    <p:sldId id="261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EF66-EC96-4936-81FC-48041F5AC0E7}" type="datetimeFigureOut">
              <a:rPr lang="en-US" smtClean="0"/>
              <a:t>23/02/2020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2F31-1EFB-4D3F-BCA0-20B64EDC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9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EF66-EC96-4936-81FC-48041F5AC0E7}" type="datetimeFigureOut">
              <a:rPr lang="en-US" smtClean="0"/>
              <a:t>23/02/2020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2F31-1EFB-4D3F-BCA0-20B64EDC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0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EF66-EC96-4936-81FC-48041F5AC0E7}" type="datetimeFigureOut">
              <a:rPr lang="en-US" smtClean="0"/>
              <a:t>23/02/2020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2F31-1EFB-4D3F-BCA0-20B64EDC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82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EF66-EC96-4936-81FC-48041F5AC0E7}" type="datetimeFigureOut">
              <a:rPr lang="en-US" smtClean="0"/>
              <a:t>23/02/2020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2F31-1EFB-4D3F-BCA0-20B64EDC799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5793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EF66-EC96-4936-81FC-48041F5AC0E7}" type="datetimeFigureOut">
              <a:rPr lang="en-US" smtClean="0"/>
              <a:t>23/02/2020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2F31-1EFB-4D3F-BCA0-20B64EDC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EF66-EC96-4936-81FC-48041F5AC0E7}" type="datetimeFigureOut">
              <a:rPr lang="en-US" smtClean="0"/>
              <a:t>23/02/2020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2F31-1EFB-4D3F-BCA0-20B64EDC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20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EF66-EC96-4936-81FC-48041F5AC0E7}" type="datetimeFigureOut">
              <a:rPr lang="en-US" smtClean="0"/>
              <a:t>23/02/2020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2F31-1EFB-4D3F-BCA0-20B64EDC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13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EF66-EC96-4936-81FC-48041F5AC0E7}" type="datetimeFigureOut">
              <a:rPr lang="en-US" smtClean="0"/>
              <a:t>23/02/2020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2F31-1EFB-4D3F-BCA0-20B64EDC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31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EF66-EC96-4936-81FC-48041F5AC0E7}" type="datetimeFigureOut">
              <a:rPr lang="en-US" smtClean="0"/>
              <a:t>23/02/2020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2F31-1EFB-4D3F-BCA0-20B64EDC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78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386F2-B7F7-46C3-8D26-BFF9BCFA9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4FDD9-827D-42CA-8E56-A88C03EFE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32C1B-8610-40F6-8291-7899318C5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EF66-EC96-4936-81FC-48041F5AC0E7}" type="datetimeFigureOut">
              <a:rPr lang="en-US" smtClean="0"/>
              <a:t>23/02/2020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19FB5-F40E-40E9-9828-1FAF69ABB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466FD-D266-464C-BD26-455E00586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2F31-1EFB-4D3F-BCA0-20B64EDC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761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779C-AAF2-4762-BC12-A7748D68C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F2EB8-6C0B-4A92-94A9-84885A0E2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2F626-ADCF-4E64-917A-FC412C83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EF66-EC96-4936-81FC-48041F5AC0E7}" type="datetimeFigureOut">
              <a:rPr lang="en-US" smtClean="0"/>
              <a:t>23/02/2020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F9CAA-BE7C-40F4-8E08-092B238EC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41209-B0AD-42C6-9D21-0E4ADDD0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2F31-1EFB-4D3F-BCA0-20B64EDC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5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EF66-EC96-4936-81FC-48041F5AC0E7}" type="datetimeFigureOut">
              <a:rPr lang="en-US" smtClean="0"/>
              <a:t>23/02/2020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2F31-1EFB-4D3F-BCA0-20B64EDC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741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A89EB-EB2A-42F5-9A44-470673E9C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7DE27-4C4D-4CB0-965E-541A11A20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1959A-385C-4EF8-AC0C-6B151E92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EF66-EC96-4936-81FC-48041F5AC0E7}" type="datetimeFigureOut">
              <a:rPr lang="en-US" smtClean="0"/>
              <a:t>23/02/2020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E22F3-8195-4CAD-BE82-503B33C21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D4720-D579-4947-80D9-6461F542E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2F31-1EFB-4D3F-BCA0-20B64EDC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4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2ECF8-5B9F-4CA8-9E59-ECDE2F902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7742E-AEE4-4930-91F9-F31886674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AA899-2A5A-4184-BE09-6D84DD28B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F5993-0E70-4779-B388-BB9447A72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EF66-EC96-4936-81FC-48041F5AC0E7}" type="datetimeFigureOut">
              <a:rPr lang="en-US" smtClean="0"/>
              <a:t>23/02/2020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F1082-3821-490A-87DF-5F06E178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3E527-AF4F-409B-9AE1-C1229319C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2F31-1EFB-4D3F-BCA0-20B64EDC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214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B65D-3D35-4878-9E58-6369E69C4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94021-D2EB-417C-88F5-7C8DE33D3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DCAB5-CD04-49CE-9617-45B9430B7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2A15C3-0E98-4739-9E7F-3C432E79D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CDD9B8-1A5B-44D0-B7DB-F12C65F74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D1163B-9F72-4F1B-97BE-88E8C21C3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EF66-EC96-4936-81FC-48041F5AC0E7}" type="datetimeFigureOut">
              <a:rPr lang="en-US" smtClean="0"/>
              <a:t>23/02/2020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70AB12-EB43-4C62-9B61-03F1D5C7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8AEB7A-9617-4A8D-9DB7-6077A0401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2F31-1EFB-4D3F-BCA0-20B64EDC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775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6C45-B28D-4710-8165-2E17FF11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6A31E-8638-4CDE-8BE5-8FE9AAA07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EF66-EC96-4936-81FC-48041F5AC0E7}" type="datetimeFigureOut">
              <a:rPr lang="en-US" smtClean="0"/>
              <a:t>23/02/2020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2F14BF-8CE8-47D3-9185-6A569C501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C4918-E832-4F25-950F-4B55DC875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2F31-1EFB-4D3F-BCA0-20B64EDC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107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AD5207-B8D5-4FD7-B519-8155FA348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EF66-EC96-4936-81FC-48041F5AC0E7}" type="datetimeFigureOut">
              <a:rPr lang="en-US" smtClean="0"/>
              <a:t>23/02/2020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AEB13-6014-4058-8FF7-6CD6481E5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998D7-FFF7-447A-A9EA-EBEE8DE4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2F31-1EFB-4D3F-BCA0-20B64EDC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273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E785-7762-492A-82AE-9EF7F9EB8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43E6D-A7E9-4148-8D54-E9BD86995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0BE21-B07C-486F-8D30-725635C7F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03443-BEC4-4E88-A9C5-BC310DBE9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EF66-EC96-4936-81FC-48041F5AC0E7}" type="datetimeFigureOut">
              <a:rPr lang="en-US" smtClean="0"/>
              <a:t>23/02/2020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E8C4E-5D1D-4CA3-BFCF-ADBF81677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59F0C-47BC-4661-B466-B84A2908E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2F31-1EFB-4D3F-BCA0-20B64EDC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392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3A246-BE36-400D-8784-983164B14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E8946F-AE4B-4A1A-93AF-AF3D501BE7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F65EF-AF10-495D-B000-94619809C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0E5DD-916B-4106-B1F8-A3418DA3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EF66-EC96-4936-81FC-48041F5AC0E7}" type="datetimeFigureOut">
              <a:rPr lang="en-US" smtClean="0"/>
              <a:t>23/02/2020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49E14-58E8-4FBA-84D6-0359E75DF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7ED8D-F480-43B1-AAB0-6A24DBB87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2F31-1EFB-4D3F-BCA0-20B64EDC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099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0C9D-DE02-4B91-A19B-C56B8099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4E777-0079-4C0F-8F67-CFBC7466D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2F999-2F9E-4537-81A7-6B6518387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EF66-EC96-4936-81FC-48041F5AC0E7}" type="datetimeFigureOut">
              <a:rPr lang="en-US" smtClean="0"/>
              <a:t>23/02/2020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10E6E-8569-4AE4-A586-6AD94E2FF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A469B-4B00-49FB-BE5E-667C31C7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2F31-1EFB-4D3F-BCA0-20B64EDC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445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C1D7E-E015-495E-95B3-60AE8FAF78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C52E5-E562-45DE-A065-CAEE9C88D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E1808-71E9-4926-95DA-AC7AAA9BE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EF66-EC96-4936-81FC-48041F5AC0E7}" type="datetimeFigureOut">
              <a:rPr lang="en-US" smtClean="0"/>
              <a:t>23/02/2020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0B086-5F51-41E9-97B6-16773971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B2790-CE16-49A4-81CD-0D7F62B2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2F31-1EFB-4D3F-BCA0-20B64EDC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1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EF66-EC96-4936-81FC-48041F5AC0E7}" type="datetimeFigureOut">
              <a:rPr lang="en-US" smtClean="0"/>
              <a:t>23/02/2020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2F31-1EFB-4D3F-BCA0-20B64EDC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1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EF66-EC96-4936-81FC-48041F5AC0E7}" type="datetimeFigureOut">
              <a:rPr lang="en-US" smtClean="0"/>
              <a:t>23/02/2020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2F31-1EFB-4D3F-BCA0-20B64EDC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3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EF66-EC96-4936-81FC-48041F5AC0E7}" type="datetimeFigureOut">
              <a:rPr lang="en-US" smtClean="0"/>
              <a:t>23/02/2020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2F31-1EFB-4D3F-BCA0-20B64EDC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5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EF66-EC96-4936-81FC-48041F5AC0E7}" type="datetimeFigureOut">
              <a:rPr lang="en-US" smtClean="0"/>
              <a:t>23/02/2020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2F31-1EFB-4D3F-BCA0-20B64EDC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0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EF66-EC96-4936-81FC-48041F5AC0E7}" type="datetimeFigureOut">
              <a:rPr lang="en-US" smtClean="0"/>
              <a:t>23/02/2020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2F31-1EFB-4D3F-BCA0-20B64EDC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6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EF66-EC96-4936-81FC-48041F5AC0E7}" type="datetimeFigureOut">
              <a:rPr lang="en-US" smtClean="0"/>
              <a:t>23/02/2020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2F31-1EFB-4D3F-BCA0-20B64EDC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8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EF66-EC96-4936-81FC-48041F5AC0E7}" type="datetimeFigureOut">
              <a:rPr lang="en-US" smtClean="0"/>
              <a:t>23/02/2020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2F31-1EFB-4D3F-BCA0-20B64EDC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7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3D4EF66-EC96-4936-81FC-48041F5AC0E7}" type="datetimeFigureOut">
              <a:rPr lang="en-US" smtClean="0"/>
              <a:t>23/02/2020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FBC2F31-1EFB-4D3F-BCA0-20B64EDC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052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C50B4B-89AD-427E-8FA6-66D7FB1D2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00D33-E0D9-4FAC-A443-A8ABBB756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CC60B-CC64-450D-BA4E-6729C4DC0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4EF66-EC96-4936-81FC-48041F5AC0E7}" type="datetimeFigureOut">
              <a:rPr lang="en-US" smtClean="0"/>
              <a:t>23/02/2020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75900-5D0C-4790-A89B-EB58FC39B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2D773-1172-482B-9E31-4D0EDFE16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C2F31-1EFB-4D3F-BCA0-20B64EDC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3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982C-930B-44B9-A12D-0895DC7788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Opioid Epidemic in USA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B6A10-03F8-469E-87F9-E09C1FD2A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828801"/>
          </a:xfrm>
        </p:spPr>
        <p:txBody>
          <a:bodyPr>
            <a:normAutofit/>
          </a:bodyPr>
          <a:lstStyle/>
          <a:p>
            <a:pPr algn="r"/>
            <a:r>
              <a:rPr lang="en-US" sz="1600" dirty="0"/>
              <a:t>Parthavi Kaka</a:t>
            </a:r>
          </a:p>
          <a:p>
            <a:pPr algn="r"/>
            <a:r>
              <a:rPr lang="en-US" sz="1600" dirty="0" err="1"/>
              <a:t>Ushasree</a:t>
            </a:r>
            <a:r>
              <a:rPr lang="en-US" sz="1600" dirty="0"/>
              <a:t> Boora</a:t>
            </a:r>
          </a:p>
          <a:p>
            <a:pPr algn="r"/>
            <a:r>
              <a:rPr lang="en-US" sz="1600" dirty="0"/>
              <a:t>Harshit </a:t>
            </a:r>
            <a:r>
              <a:rPr lang="en-US" sz="1600" dirty="0" err="1"/>
              <a:t>Ambalkar</a:t>
            </a:r>
            <a:endParaRPr lang="en-US" sz="1600" dirty="0"/>
          </a:p>
          <a:p>
            <a:pPr algn="r"/>
            <a:r>
              <a:rPr lang="en-US" sz="1600" dirty="0"/>
              <a:t>Harsh </a:t>
            </a:r>
            <a:r>
              <a:rPr lang="en-US" sz="1600" dirty="0" err="1"/>
              <a:t>Kathiriya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97203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4FD36-6AA8-4CB5-BEC4-008136B2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53BF7-07ED-4B0C-A41F-44A3663D7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Increase Awareness about safer alternatives</a:t>
            </a:r>
          </a:p>
          <a:p>
            <a:pPr>
              <a:spcBef>
                <a:spcPts val="1200"/>
              </a:spcBef>
            </a:pPr>
            <a:r>
              <a:rPr lang="en-US" dirty="0"/>
              <a:t>Conduct Webinars</a:t>
            </a:r>
          </a:p>
          <a:p>
            <a:pPr>
              <a:spcBef>
                <a:spcPts val="1200"/>
              </a:spcBef>
            </a:pPr>
            <a:r>
              <a:rPr lang="en-US" dirty="0"/>
              <a:t>Build helpful material for patients such as applications</a:t>
            </a:r>
          </a:p>
          <a:p>
            <a:pPr>
              <a:spcBef>
                <a:spcPts val="1200"/>
              </a:spcBef>
            </a:pPr>
            <a:r>
              <a:rPr lang="en-US" dirty="0"/>
              <a:t>Antidote usage for overdosage to prevent addiction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091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46C7DE-7051-4A6F-A650-B01AB5A2E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434" y="-467706"/>
            <a:ext cx="9157132" cy="732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96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694105-8A06-4123-B861-8C6AF2255E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2665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6649-90AA-4F7D-A929-030DF770B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What Are Opioids?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1836B-6F9D-401C-B60A-0A98C9375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2400" dirty="0"/>
          </a:p>
          <a:p>
            <a:pPr algn="ctr"/>
            <a:r>
              <a:rPr lang="en-US" sz="2400" dirty="0"/>
              <a:t>Opioids are a classification of drug that is derived from, or a synthetic version of, opium.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The opioid epidemic specifically refers to the growing number of deaths and hospitalizations from opioids, including prescriptions, illicit drugs, and analogues.</a:t>
            </a:r>
          </a:p>
        </p:txBody>
      </p:sp>
    </p:spTree>
    <p:extLst>
      <p:ext uri="{BB962C8B-B14F-4D97-AF65-F5344CB8AC3E}">
        <p14:creationId xmlns:p14="http://schemas.microsoft.com/office/powerpoint/2010/main" val="195805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322F-4BAB-4807-9F1E-AC8DC3689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0664-6D45-4EE2-9159-E97EDBF4E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 in deaths</a:t>
            </a:r>
          </a:p>
          <a:p>
            <a:endParaRPr lang="en-US" dirty="0"/>
          </a:p>
          <a:p>
            <a:r>
              <a:rPr lang="en-US" dirty="0"/>
              <a:t>Addiction</a:t>
            </a:r>
          </a:p>
          <a:p>
            <a:endParaRPr lang="en-US" dirty="0"/>
          </a:p>
          <a:p>
            <a:r>
              <a:rPr lang="en-US" dirty="0"/>
              <a:t>Disorder</a:t>
            </a:r>
          </a:p>
          <a:p>
            <a:endParaRPr lang="en-US" dirty="0"/>
          </a:p>
          <a:p>
            <a:r>
              <a:rPr lang="en-US" dirty="0"/>
              <a:t>More harmful to older people</a:t>
            </a:r>
          </a:p>
        </p:txBody>
      </p:sp>
    </p:spTree>
    <p:extLst>
      <p:ext uri="{BB962C8B-B14F-4D97-AF65-F5344CB8AC3E}">
        <p14:creationId xmlns:p14="http://schemas.microsoft.com/office/powerpoint/2010/main" val="1160966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A26EEF-769A-4AF7-AAAF-7513C46FC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335" y="-287406"/>
            <a:ext cx="9747162" cy="6498108"/>
          </a:xfrm>
        </p:spPr>
      </p:pic>
    </p:spTree>
    <p:extLst>
      <p:ext uri="{BB962C8B-B14F-4D97-AF65-F5344CB8AC3E}">
        <p14:creationId xmlns:p14="http://schemas.microsoft.com/office/powerpoint/2010/main" val="231729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86075E-5DDF-484F-8272-7432BA580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18" y="-71588"/>
            <a:ext cx="10501764" cy="700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234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2DCAA-F662-4B42-A0AF-E85D1BFC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EEE4E-3F81-4DAA-B40E-1A36F4DE6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what department?</a:t>
            </a:r>
          </a:p>
          <a:p>
            <a:endParaRPr lang="en-US" dirty="0"/>
          </a:p>
          <a:p>
            <a:r>
              <a:rPr lang="en-US" dirty="0"/>
              <a:t>How is it being used?</a:t>
            </a:r>
          </a:p>
          <a:p>
            <a:endParaRPr lang="en-US" dirty="0"/>
          </a:p>
          <a:p>
            <a:r>
              <a:rPr lang="en-US" dirty="0"/>
              <a:t>Commissions from manufacturers</a:t>
            </a:r>
          </a:p>
        </p:txBody>
      </p:sp>
    </p:spTree>
    <p:extLst>
      <p:ext uri="{BB962C8B-B14F-4D97-AF65-F5344CB8AC3E}">
        <p14:creationId xmlns:p14="http://schemas.microsoft.com/office/powerpoint/2010/main" val="394721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39D452-BB25-4C34-A89C-51F47E9CB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90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590BFE-1316-4ED8-8FB8-BFEBE0E67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1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699B95-FC87-4E99-892F-030646679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241"/>
            <a:ext cx="8389398" cy="67115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FC9E20-046E-46D3-B585-100141B57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318" y="1811047"/>
            <a:ext cx="5993150" cy="368423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A5C4C46-B6C2-43DC-904B-5CFD5D512820}"/>
              </a:ext>
            </a:extLst>
          </p:cNvPr>
          <p:cNvSpPr txBox="1">
            <a:spLocks/>
          </p:cNvSpPr>
          <p:nvPr/>
        </p:nvSpPr>
        <p:spPr>
          <a:xfrm>
            <a:off x="7163675" y="5823381"/>
            <a:ext cx="4767914" cy="6332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latin typeface="+mn-lt"/>
              </a:rPr>
              <a:t>Drug Trafficking</a:t>
            </a:r>
          </a:p>
        </p:txBody>
      </p:sp>
    </p:spTree>
    <p:extLst>
      <p:ext uri="{BB962C8B-B14F-4D97-AF65-F5344CB8AC3E}">
        <p14:creationId xmlns:p14="http://schemas.microsoft.com/office/powerpoint/2010/main" val="3343997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290</TotalTime>
  <Words>113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Calisto MT</vt:lpstr>
      <vt:lpstr>Wingdings 2</vt:lpstr>
      <vt:lpstr>Slate</vt:lpstr>
      <vt:lpstr>Office Theme</vt:lpstr>
      <vt:lpstr>The Opioid Epidemic in USA</vt:lpstr>
      <vt:lpstr>What Are Opioids?</vt:lpstr>
      <vt:lpstr>Effects</vt:lpstr>
      <vt:lpstr>PowerPoint Presentation</vt:lpstr>
      <vt:lpstr>PowerPoint Presentation</vt:lpstr>
      <vt:lpstr>Reason</vt:lpstr>
      <vt:lpstr>PowerPoint Presentation</vt:lpstr>
      <vt:lpstr>PowerPoint Presentation</vt:lpstr>
      <vt:lpstr>PowerPoint Presentation</vt:lpstr>
      <vt:lpstr>Mitigation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Parthavi Kaka</dc:creator>
  <cp:lastModifiedBy>Parthavi Kaka</cp:lastModifiedBy>
  <cp:revision>13</cp:revision>
  <dcterms:created xsi:type="dcterms:W3CDTF">2020-02-23T12:56:42Z</dcterms:created>
  <dcterms:modified xsi:type="dcterms:W3CDTF">2020-02-23T17:50:19Z</dcterms:modified>
</cp:coreProperties>
</file>