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DM Serif Display"/>
      <p:regular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DMSerifDisplay-regular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erif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107ae8851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107ae88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107ae885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107ae88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b71812b7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b71812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b707810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b7078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107ae885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107ae88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20c2fa9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a20c2fa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a20c2fa98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a20c2fa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36575" y="1154625"/>
            <a:ext cx="85713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Information Retrieval</a:t>
            </a:r>
            <a:r>
              <a:rPr lang="en" sz="4500"/>
              <a:t> Project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Epic Q/A</a:t>
            </a:r>
            <a:r>
              <a:rPr lang="en" sz="4000"/>
              <a:t> - Passage Retrieval</a:t>
            </a:r>
            <a:endParaRPr sz="4000"/>
          </a:p>
        </p:txBody>
      </p:sp>
      <p:sp>
        <p:nvSpPr>
          <p:cNvPr id="70" name="Google Shape;70;p16"/>
          <p:cNvSpPr txBox="1"/>
          <p:nvPr>
            <p:ph idx="4294967295" type="body"/>
          </p:nvPr>
        </p:nvSpPr>
        <p:spPr>
          <a:xfrm>
            <a:off x="5960400" y="351717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Lahari Sreeja - 12041570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Riyanshi Goyal - 12041240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Yedla Usha Sri - 12041780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Ankita Kumari - 12040220</a:t>
            </a:r>
            <a:endParaRPr b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1188750" y="298625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Novelty in our </a:t>
            </a:r>
            <a:r>
              <a:rPr lang="en">
                <a:solidFill>
                  <a:schemeClr val="accent6"/>
                </a:solidFill>
              </a:rPr>
              <a:t>Project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1253750" y="1756475"/>
            <a:ext cx="6000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utilized different models in passage retrieval project,namely 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TfidfVectorizer,Universal Sentence Encoder,Doc2Vec,BERT.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relevant documents retrieved for the given queries matched with the requirements and the answers we extracted using the four different models were satisfactory.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Both the Consumer and Expert Data sets were explored and passage answers for each dataset were extracted according to 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requirement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4294967295" type="title"/>
          </p:nvPr>
        </p:nvSpPr>
        <p:spPr>
          <a:xfrm>
            <a:off x="1389675" y="1521150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893675" y="709125"/>
            <a:ext cx="7445700" cy="37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 response to the COVID-19 pandemic, the Epidemic Question Answering (EPIC-QA) has to develop models capable of automatically answering ad-hoc questions about the disease COVID-19, its causal virus SARS-CoV-2, related corona viruses, and the recommended response to the pandemic.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EPIC-QA project involves two tasks: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Task A :   Expert QA: In Task A, we are provided with a set of questions asked by experts and are asked to provide a ranked list of expert-level answers to each question useful to researchers, scientists, or clinicians.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Task B :   Consumer QA: In Task B, we are provided with a set of questions asked by consumers and are asked to provide a ranked list of consumer-friendly answers to each question understandable by public.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065375" y="402900"/>
            <a:ext cx="6766500" cy="54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</a:t>
            </a:r>
            <a:endParaRPr sz="3300"/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8810" l="9387" r="6423" t="16523"/>
          <a:stretch/>
        </p:blipFill>
        <p:spPr>
          <a:xfrm>
            <a:off x="1139400" y="1056650"/>
            <a:ext cx="7250933" cy="361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</a:t>
            </a:r>
            <a:r>
              <a:rPr lang="en" sz="3600">
                <a:solidFill>
                  <a:schemeClr val="accent6"/>
                </a:solidFill>
              </a:rPr>
              <a:t>.</a:t>
            </a:r>
            <a:br>
              <a:rPr lang="en">
                <a:solidFill>
                  <a:schemeClr val="accent6"/>
                </a:solidFill>
              </a:rPr>
            </a:br>
            <a:r>
              <a:rPr lang="en"/>
              <a:t>Extracting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Relevant</a:t>
            </a:r>
            <a:r>
              <a:rPr lang="en"/>
              <a:t> Documents</a:t>
            </a:r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relevant documents for the given query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749400" y="2112550"/>
            <a:ext cx="3408300" cy="256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questions of the documents were extracted from title section in data given to us.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the given consumer/expert questions as queries, compared them with extracted questions from data and ranked the top ten documents using different models.</a:t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749400" y="43050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Top </a:t>
            </a:r>
            <a:r>
              <a:rPr lang="en" sz="4000">
                <a:solidFill>
                  <a:schemeClr val="accent6"/>
                </a:solidFill>
              </a:rPr>
              <a:t>ten</a:t>
            </a:r>
            <a:r>
              <a:rPr lang="en" sz="4000">
                <a:solidFill>
                  <a:schemeClr val="accent6"/>
                </a:solidFill>
              </a:rPr>
              <a:t> </a:t>
            </a:r>
            <a:r>
              <a:rPr lang="en" sz="4000"/>
              <a:t>documents</a:t>
            </a:r>
            <a:r>
              <a:rPr lang="en" sz="4000"/>
              <a:t> retrieved  for each query</a:t>
            </a:r>
            <a:endParaRPr sz="4000"/>
          </a:p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688" y="1737000"/>
            <a:ext cx="3686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</a:t>
            </a:r>
            <a:r>
              <a:rPr lang="en">
                <a:solidFill>
                  <a:schemeClr val="accent6"/>
                </a:solidFill>
              </a:rPr>
              <a:t>passage answers </a:t>
            </a:r>
            <a:r>
              <a:rPr lang="en"/>
              <a:t>for queries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answers from the top documents retrieved.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749400" y="1898250"/>
            <a:ext cx="3183600" cy="256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this part we take a question as input and returns an answer.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different models </a:t>
            </a:r>
            <a:r>
              <a:rPr lang="en"/>
              <a:t>to calculate the similarity between the query and the sentences in the documents and extracts the top 5 most relevant sentences and merges them into a paragraph to form the passage answer.</a:t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749400" y="43050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Extracting </a:t>
            </a:r>
            <a:r>
              <a:rPr lang="en" sz="4000">
                <a:solidFill>
                  <a:schemeClr val="accent6"/>
                </a:solidFill>
              </a:rPr>
              <a:t>passage answers</a:t>
            </a:r>
            <a:r>
              <a:rPr lang="en" sz="4000"/>
              <a:t> from documents retrieved</a:t>
            </a:r>
            <a:endParaRPr sz="4000"/>
          </a:p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25" y="2290319"/>
            <a:ext cx="4925349" cy="170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3</a:t>
            </a:r>
            <a:r>
              <a:rPr lang="en">
                <a:solidFill>
                  <a:schemeClr val="accent6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</a:t>
            </a:r>
            <a:r>
              <a:rPr lang="en">
                <a:solidFill>
                  <a:schemeClr val="accent6"/>
                </a:solidFill>
              </a:rPr>
              <a:t>Models</a:t>
            </a:r>
            <a:r>
              <a:rPr lang="en"/>
              <a:t> Used for retrieval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744450" y="1143607"/>
            <a:ext cx="7655100" cy="32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TfidfVectorizer: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tool used for converting text documents into numerical representations based on term frequency and inverse document frequency.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BERT: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Bidirectional Encoder Representations from Transformers, a pre-trained language model used for various natural language processing tasks.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Universal Sentence Encoder: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pre-trained deep learning model used for encoding sentences and creating high-quality representations of text for different NLP tasks.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Doc2Vec: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neural network-based algorithm used for generating fixed-length vectors representing documents and words in a way that preserves their contextual meaning.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749400" y="159450"/>
            <a:ext cx="6766500" cy="90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Different </a:t>
            </a:r>
            <a:r>
              <a:rPr lang="en" sz="4000">
                <a:solidFill>
                  <a:schemeClr val="accent6"/>
                </a:solidFill>
              </a:rPr>
              <a:t>Models</a:t>
            </a:r>
            <a:r>
              <a:rPr lang="en" sz="4000"/>
              <a:t> Used</a:t>
            </a:r>
            <a:endParaRPr sz="4000"/>
          </a:p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04375" y="4611313"/>
            <a:ext cx="548700" cy="45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