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7" r:id="rId1"/>
  </p:sldMasterIdLst>
  <p:notesMasterIdLst>
    <p:notesMasterId r:id="rId11"/>
  </p:notesMasterIdLst>
  <p:sldIdLst>
    <p:sldId id="256" r:id="rId2"/>
    <p:sldId id="283" r:id="rId3"/>
    <p:sldId id="282" r:id="rId4"/>
    <p:sldId id="259" r:id="rId5"/>
    <p:sldId id="261" r:id="rId6"/>
    <p:sldId id="262" r:id="rId7"/>
    <p:sldId id="264" r:id="rId8"/>
    <p:sldId id="265" r:id="rId9"/>
    <p:sldId id="281" r:id="rId10"/>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10"/>
  </p:normalViewPr>
  <p:slideViewPr>
    <p:cSldViewPr snapToGrid="0" snapToObjects="1">
      <p:cViewPr varScale="1">
        <p:scale>
          <a:sx n="69" d="100"/>
          <a:sy n="69" d="100"/>
        </p:scale>
        <p:origin x="9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ha sri ponaka" userId="921fb2e8ca4a51ca" providerId="LiveId" clId="{4C631D0B-1AF8-4CA7-B3AD-10FA810EE739}"/>
    <pc:docChg chg="modSld">
      <pc:chgData name="usha sri ponaka" userId="921fb2e8ca4a51ca" providerId="LiveId" clId="{4C631D0B-1AF8-4CA7-B3AD-10FA810EE739}" dt="2025-01-16T10:14:08.646" v="2" actId="20577"/>
      <pc:docMkLst>
        <pc:docMk/>
      </pc:docMkLst>
      <pc:sldChg chg="modSp mod">
        <pc:chgData name="usha sri ponaka" userId="921fb2e8ca4a51ca" providerId="LiveId" clId="{4C631D0B-1AF8-4CA7-B3AD-10FA810EE739}" dt="2025-01-16T05:17:07.731" v="1" actId="1076"/>
        <pc:sldMkLst>
          <pc:docMk/>
          <pc:sldMk cId="0" sldId="256"/>
        </pc:sldMkLst>
        <pc:spChg chg="mod">
          <ac:chgData name="usha sri ponaka" userId="921fb2e8ca4a51ca" providerId="LiveId" clId="{4C631D0B-1AF8-4CA7-B3AD-10FA810EE739}" dt="2025-01-16T05:16:49.436" v="0" actId="14100"/>
          <ac:spMkLst>
            <pc:docMk/>
            <pc:sldMk cId="0" sldId="256"/>
            <ac:spMk id="3" creationId="{00000000-0000-0000-0000-000000000000}"/>
          </ac:spMkLst>
        </pc:spChg>
        <pc:picChg chg="mod">
          <ac:chgData name="usha sri ponaka" userId="921fb2e8ca4a51ca" providerId="LiveId" clId="{4C631D0B-1AF8-4CA7-B3AD-10FA810EE739}" dt="2025-01-16T05:17:07.731" v="1" actId="1076"/>
          <ac:picMkLst>
            <pc:docMk/>
            <pc:sldMk cId="0" sldId="256"/>
            <ac:picMk id="11" creationId="{D179F95C-63DC-6A9D-FCFF-D6DE0D7956D8}"/>
          </ac:picMkLst>
        </pc:picChg>
      </pc:sldChg>
      <pc:sldChg chg="modSp mod">
        <pc:chgData name="usha sri ponaka" userId="921fb2e8ca4a51ca" providerId="LiveId" clId="{4C631D0B-1AF8-4CA7-B3AD-10FA810EE739}" dt="2025-01-16T10:14:08.646" v="2" actId="20577"/>
        <pc:sldMkLst>
          <pc:docMk/>
          <pc:sldMk cId="0" sldId="265"/>
        </pc:sldMkLst>
        <pc:spChg chg="mod">
          <ac:chgData name="usha sri ponaka" userId="921fb2e8ca4a51ca" providerId="LiveId" clId="{4C631D0B-1AF8-4CA7-B3AD-10FA810EE739}" dt="2025-01-16T10:14:08.646" v="2" actId="20577"/>
          <ac:spMkLst>
            <pc:docMk/>
            <pc:sldMk cId="0" sldId="265"/>
            <ac:spMk id="5" creationId="{F04A3C8E-624E-F596-6FED-D6C9DB3F20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11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3D33B-B77C-BF89-AF43-0014B50ACB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0D4C5-68F1-29C0-B216-DE4FD33CD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F42D03-9CD0-C8BF-A42E-A1B88B5072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3D41DB-2C86-9A23-61B8-30714F1B3114}"/>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61461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6B915-4C1B-F453-1256-DD40604E57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B0DB2F-7847-A3FA-80E0-4EED0849DC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71383-EE4E-33AF-B41B-96CA45EE2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7BF9CB-3F3C-4554-3ADB-036B8AC60C6B}"/>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55076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4630400" cy="82296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37361"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300216" y="1521277"/>
            <a:ext cx="2029968" cy="774354"/>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74050" y="2509516"/>
            <a:ext cx="10882303" cy="3108960"/>
          </a:xfrm>
        </p:spPr>
        <p:txBody>
          <a:bodyPr tIns="45720" bIns="45720" anchor="ctr">
            <a:noAutofit/>
          </a:bodyPr>
          <a:lstStyle>
            <a:lvl1pPr algn="ctr">
              <a:lnSpc>
                <a:spcPct val="83000"/>
              </a:lnSpc>
              <a:defRPr lang="en-US" sz="8640" b="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874520" y="5618475"/>
            <a:ext cx="10885018" cy="548641"/>
          </a:xfrm>
        </p:spPr>
        <p:txBody>
          <a:bodyPr>
            <a:normAutofit/>
          </a:bodyPr>
          <a:lstStyle>
            <a:lvl1pPr marL="0" indent="0" algn="ctr">
              <a:spcBef>
                <a:spcPts val="0"/>
              </a:spcBef>
              <a:buNone/>
              <a:defRPr sz="1920" spc="96" baseline="0">
                <a:solidFill>
                  <a:schemeClr val="tx1"/>
                </a:solidFill>
              </a:defRPr>
            </a:lvl1pPr>
            <a:lvl2pPr marL="548640" indent="0" algn="ctr">
              <a:buNone/>
              <a:defRPr sz="1920"/>
            </a:lvl2pPr>
            <a:lvl3pPr marL="1097280" indent="0" algn="ctr">
              <a:buNone/>
              <a:defRPr sz="192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20" name="Date Placeholder 19"/>
          <p:cNvSpPr>
            <a:spLocks noGrp="1"/>
          </p:cNvSpPr>
          <p:nvPr>
            <p:ph type="dt" sz="half" idx="10"/>
          </p:nvPr>
        </p:nvSpPr>
        <p:spPr>
          <a:xfrm>
            <a:off x="6382512" y="1609506"/>
            <a:ext cx="1865376" cy="632656"/>
          </a:xfrm>
        </p:spPr>
        <p:txBody>
          <a:bodyPr/>
          <a:lstStyle>
            <a:lvl1pPr algn="ctr">
              <a:defRPr sz="1560" spc="0" baseline="0">
                <a:solidFill>
                  <a:schemeClr val="tx1"/>
                </a:solidFill>
                <a:latin typeface="+mn-lt"/>
              </a:defRPr>
            </a:lvl1pPr>
          </a:lstStyle>
          <a:p>
            <a:fld id="{4BDF68E2-58F2-4D09-BE8B-E3BD06533059}" type="datetimeFigureOut">
              <a:rPr lang="en-US" smtClean="0"/>
              <a:t>1/16/2025</a:t>
            </a:fld>
            <a:endParaRPr lang="en-US" dirty="0"/>
          </a:p>
        </p:txBody>
      </p:sp>
      <p:sp>
        <p:nvSpPr>
          <p:cNvPr id="21" name="Footer Placeholder 20"/>
          <p:cNvSpPr>
            <a:spLocks noGrp="1"/>
          </p:cNvSpPr>
          <p:nvPr>
            <p:ph type="ftr" sz="quarter" idx="11"/>
          </p:nvPr>
        </p:nvSpPr>
        <p:spPr>
          <a:xfrm>
            <a:off x="1744675" y="6253272"/>
            <a:ext cx="7086600" cy="27432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10328304" y="6254496"/>
            <a:ext cx="2534257" cy="27432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868157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42623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89920" y="914400"/>
            <a:ext cx="2834640" cy="6309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914400"/>
            <a:ext cx="9692640" cy="6309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46511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32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720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48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611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22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771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Slide 2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16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FC5F6-F338-4AE4-BB23-26385BCFC423}" type="datetimeFigureOut">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635784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4630400" cy="82296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37360"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300216" y="1521277"/>
            <a:ext cx="2029968" cy="774354"/>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76347" y="2513171"/>
            <a:ext cx="10885018" cy="3105302"/>
          </a:xfrm>
        </p:spPr>
        <p:txBody>
          <a:bodyPr anchor="ctr">
            <a:noAutofit/>
          </a:bodyPr>
          <a:lstStyle>
            <a:lvl1pPr algn="ctr">
              <a:lnSpc>
                <a:spcPct val="83000"/>
              </a:lnSpc>
              <a:defRPr lang="en-US" sz="864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876349" y="5618474"/>
            <a:ext cx="10885018" cy="548640"/>
          </a:xfrm>
        </p:spPr>
        <p:txBody>
          <a:bodyPr anchor="t">
            <a:normAutofit/>
          </a:bodyPr>
          <a:lstStyle>
            <a:lvl1pPr marL="0" indent="0" algn="ctr">
              <a:buNone/>
              <a:defRPr sz="1920">
                <a:solidFill>
                  <a:schemeClr val="tx1"/>
                </a:solidFill>
                <a:effectLst/>
              </a:defRPr>
            </a:lvl1pPr>
            <a:lvl2pPr marL="548640" indent="0">
              <a:buNone/>
              <a:defRPr sz="192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386170" y="1613403"/>
            <a:ext cx="1865376" cy="636422"/>
          </a:xfrm>
        </p:spPr>
        <p:txBody>
          <a:bodyPr/>
          <a:lstStyle>
            <a:lvl1pPr algn="ctr">
              <a:defRPr lang="en-US" sz="1560" kern="1200" spc="0" baseline="0">
                <a:solidFill>
                  <a:schemeClr val="tx1"/>
                </a:solidFill>
                <a:latin typeface="+mn-lt"/>
                <a:ea typeface="+mn-ea"/>
                <a:cs typeface="+mn-cs"/>
              </a:defRPr>
            </a:lvl1pPr>
          </a:lstStyle>
          <a:p>
            <a:fld id="{20EBB0C4-6273-4C6E-B9BD-2EDC30F1CD52}" type="datetimeFigureOut">
              <a:rPr lang="en-US" smtClean="0"/>
              <a:t>1/16/2025</a:t>
            </a:fld>
            <a:endParaRPr lang="en-US" dirty="0"/>
          </a:p>
        </p:txBody>
      </p:sp>
      <p:sp>
        <p:nvSpPr>
          <p:cNvPr id="5" name="Footer Placeholder 4"/>
          <p:cNvSpPr>
            <a:spLocks noGrp="1"/>
          </p:cNvSpPr>
          <p:nvPr>
            <p:ph type="ftr" sz="quarter" idx="11"/>
          </p:nvPr>
        </p:nvSpPr>
        <p:spPr>
          <a:xfrm>
            <a:off x="1744264" y="6253272"/>
            <a:ext cx="7088429" cy="27432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0325405" y="6253272"/>
            <a:ext cx="2534717" cy="27432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163303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0160"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4384"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22872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3818" y="2489201"/>
            <a:ext cx="5705856" cy="768096"/>
          </a:xfrm>
        </p:spPr>
        <p:txBody>
          <a:bodyPr anchor="ctr">
            <a:normAutofit/>
          </a:bodyPr>
          <a:lstStyle>
            <a:lvl1pPr marL="0" indent="0" algn="ctr">
              <a:spcBef>
                <a:spcPts val="0"/>
              </a:spcBef>
              <a:buNone/>
              <a:defRPr sz="2280" b="0">
                <a:solidFill>
                  <a:schemeClr val="tx2"/>
                </a:solidFill>
                <a:latin typeface="+mn-lt"/>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307078"/>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48042" y="2489201"/>
            <a:ext cx="5705856" cy="768096"/>
          </a:xfrm>
        </p:spPr>
        <p:txBody>
          <a:bodyPr anchor="ctr">
            <a:normAutofit/>
          </a:bodyPr>
          <a:lstStyle>
            <a:lvl1pPr marL="0" indent="0" algn="ctr">
              <a:spcBef>
                <a:spcPts val="0"/>
              </a:spcBef>
              <a:buNone/>
              <a:defRPr sz="2280" b="0">
                <a:solidFill>
                  <a:schemeClr val="tx2"/>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48042" y="3307897"/>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3180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46335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6061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94635" y="285293"/>
            <a:ext cx="10237622" cy="76590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8870"/>
            <a:ext cx="2916936" cy="1975104"/>
          </a:xfrm>
        </p:spPr>
        <p:txBody>
          <a:bodyPr anchor="b">
            <a:normAutofit/>
          </a:bodyPr>
          <a:lstStyle>
            <a:lvl1pPr algn="l" defTabSz="1097280" rtl="0" eaLnBrk="1" latinLnBrk="0" hangingPunct="1">
              <a:lnSpc>
                <a:spcPct val="90000"/>
              </a:lnSpc>
              <a:spcBef>
                <a:spcPct val="0"/>
              </a:spcBef>
              <a:buNone/>
              <a:defRPr lang="en-US" sz="336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822960" y="731520"/>
            <a:ext cx="9326880" cy="640080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0" y="2743200"/>
            <a:ext cx="2916936" cy="4206240"/>
          </a:xfrm>
        </p:spPr>
        <p:txBody>
          <a:bodyPr>
            <a:normAutofit/>
          </a:bodyPr>
          <a:lstStyle>
            <a:lvl1pPr marL="0" indent="0">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8" name="Date Placeholder 7"/>
          <p:cNvSpPr>
            <a:spLocks noGrp="1"/>
          </p:cNvSpPr>
          <p:nvPr>
            <p:ph type="dt" sz="half" idx="10"/>
          </p:nvPr>
        </p:nvSpPr>
        <p:spPr/>
        <p:txBody>
          <a:bodyPr/>
          <a:lstStyle/>
          <a:p>
            <a:fld id="{32ABBEA6-7C60-4B02-AE87-00D78D8422AF}" type="datetimeFigureOut">
              <a:rPr lang="en-US" smtClean="0"/>
              <a:t>1/16/2025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2472412" y="7467602"/>
            <a:ext cx="1755648" cy="329184"/>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45080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4205"/>
            <a:ext cx="2918765" cy="1975104"/>
          </a:xfrm>
        </p:spPr>
        <p:txBody>
          <a:bodyPr anchor="b">
            <a:noAutofit/>
          </a:bodyPr>
          <a:lstStyle>
            <a:lvl1pPr algn="l">
              <a:defRPr sz="336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74319" y="285293"/>
            <a:ext cx="10237622" cy="7659014"/>
          </a:xfrm>
          <a:solidFill>
            <a:schemeClr val="accent1">
              <a:lumMod val="60000"/>
              <a:lumOff val="40000"/>
            </a:schemeClr>
          </a:solidFill>
          <a:ln>
            <a:noFill/>
          </a:ln>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155680" y="2743200"/>
            <a:ext cx="2918765" cy="4202582"/>
          </a:xfrm>
        </p:spPr>
        <p:txBody>
          <a:bodyPr>
            <a:normAutofit/>
          </a:bodyPr>
          <a:lstStyle>
            <a:lvl1pPr marL="0" indent="0" algn="l">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9CAD897-D46E-4AD2-BD9B-49DD3E640873}" type="datetimeFigureOut">
              <a:rPr lang="en-US" smtClean="0"/>
              <a:t>1/16/2025</a:t>
            </a:fld>
            <a:endParaRPr lang="en-US" dirty="0"/>
          </a:p>
        </p:txBody>
      </p:sp>
      <p:sp>
        <p:nvSpPr>
          <p:cNvPr id="6" name="Footer Placeholder 5"/>
          <p:cNvSpPr>
            <a:spLocks noGrp="1"/>
          </p:cNvSpPr>
          <p:nvPr>
            <p:ph type="ftr" sz="quarter" idx="11"/>
          </p:nvPr>
        </p:nvSpPr>
        <p:spPr/>
        <p:txBody>
          <a:bodyPr/>
          <a:lstStyle>
            <a:lvl1pPr marL="0" algn="r" defTabSz="1097280" rtl="0" eaLnBrk="1" latinLnBrk="0" hangingPunct="1">
              <a:defRPr lang="en-US" sz="12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2476074" y="7472477"/>
            <a:ext cx="1755648" cy="329184"/>
          </a:xfrm>
        </p:spPr>
        <p:txBody>
          <a:bodyPr/>
          <a:lstStyle>
            <a:lvl1pPr>
              <a:defRPr>
                <a:solidFill>
                  <a:srgbClr val="FFFFFF"/>
                </a:solidFill>
              </a:defRPr>
            </a:lvl1pPr>
          </a:lstStyle>
          <a:p>
            <a:fld id="{4FAB73BC-B049-4115-A692-8D63A059BFB8}" type="slidenum">
              <a:rPr lang="en-US" smtClean="0"/>
              <a:t>‹#›</a:t>
            </a:fld>
            <a:endParaRPr lang="en-US" dirty="0"/>
          </a:p>
        </p:txBody>
      </p:sp>
      <p:sp>
        <p:nvSpPr>
          <p:cNvPr id="10" name="Rectangle 9"/>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94047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281635" y="285293"/>
            <a:ext cx="14067130" cy="765901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280160" y="771113"/>
            <a:ext cx="12070080" cy="16459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0160" y="2523744"/>
            <a:ext cx="12070080" cy="47183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 y="7569206"/>
            <a:ext cx="3291840" cy="329184"/>
          </a:xfrm>
          <a:prstGeom prst="rect">
            <a:avLst/>
          </a:prstGeom>
        </p:spPr>
        <p:txBody>
          <a:bodyPr vert="horz" lIns="91440" tIns="45720" rIns="91440" bIns="45720" rtlCol="0" anchor="b"/>
          <a:lstStyle>
            <a:lvl1pPr algn="l">
              <a:defRPr sz="1200">
                <a:solidFill>
                  <a:schemeClr val="tx1">
                    <a:lumMod val="75000"/>
                    <a:lumOff val="25000"/>
                  </a:schemeClr>
                </a:solidFill>
              </a:defRPr>
            </a:lvl1pPr>
          </a:lstStyle>
          <a:p>
            <a:fld id="{98624D31-43A5-475A-80CF-332C9F6DCF35}" type="datetimeFigureOut">
              <a:rPr lang="en-US" smtClean="0"/>
              <a:t>1/16/2025</a:t>
            </a:fld>
            <a:endParaRPr lang="en-US" dirty="0"/>
          </a:p>
        </p:txBody>
      </p:sp>
      <p:sp>
        <p:nvSpPr>
          <p:cNvPr id="5" name="Footer Placeholder 4"/>
          <p:cNvSpPr>
            <a:spLocks noGrp="1"/>
          </p:cNvSpPr>
          <p:nvPr>
            <p:ph type="ftr" sz="quarter" idx="3"/>
          </p:nvPr>
        </p:nvSpPr>
        <p:spPr>
          <a:xfrm>
            <a:off x="4187952" y="7569206"/>
            <a:ext cx="6254496" cy="329184"/>
          </a:xfrm>
          <a:prstGeom prst="rect">
            <a:avLst/>
          </a:prstGeom>
        </p:spPr>
        <p:txBody>
          <a:bodyPr vert="horz" lIns="91440" tIns="45720" rIns="91440" bIns="45720" rtlCol="0" anchor="b"/>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2563856" y="7569206"/>
            <a:ext cx="1755648" cy="329184"/>
          </a:xfrm>
          <a:prstGeom prst="rect">
            <a:avLst/>
          </a:prstGeom>
        </p:spPr>
        <p:txBody>
          <a:bodyPr vert="horz" lIns="91440" tIns="45720" rIns="91440" bIns="45720" rtlCol="0" anchor="b"/>
          <a:lstStyle>
            <a:lvl1pPr algn="r">
              <a:defRPr sz="12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0764977"/>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2" r:id="rId13"/>
    <p:sldLayoutId id="2147483964" r:id="rId14"/>
    <p:sldLayoutId id="2147483965" r:id="rId15"/>
    <p:sldLayoutId id="2147483967" r:id="rId16"/>
    <p:sldLayoutId id="2147483968" r:id="rId17"/>
    <p:sldLayoutId id="2147483979" r:id="rId18"/>
  </p:sldLayoutIdLst>
  <p:hf sldNum="0" hdr="0" ftr="0" dt="0"/>
  <p:txStyles>
    <p:titleStyle>
      <a:lvl1pPr algn="l" defTabSz="1097280" rtl="0" eaLnBrk="1" latinLnBrk="0" hangingPunct="1">
        <a:lnSpc>
          <a:spcPct val="90000"/>
        </a:lnSpc>
        <a:spcBef>
          <a:spcPct val="0"/>
        </a:spcBef>
        <a:buNone/>
        <a:defRPr lang="en-US" sz="5760" kern="1200" cap="none" spc="0" baseline="0" dirty="0">
          <a:solidFill>
            <a:schemeClr val="tx1">
              <a:lumMod val="85000"/>
              <a:lumOff val="15000"/>
            </a:schemeClr>
          </a:solidFill>
          <a:effectLst/>
          <a:latin typeface="+mj-lt"/>
          <a:ea typeface="+mn-ea"/>
          <a:cs typeface="+mn-cs"/>
        </a:defRPr>
      </a:lvl1pPr>
    </p:titleStyle>
    <p:bodyStyle>
      <a:lvl1pPr marL="219456" indent="-219456" algn="l" defTabSz="1097280" rtl="0" eaLnBrk="1" latinLnBrk="0" hangingPunct="1">
        <a:lnSpc>
          <a:spcPct val="100000"/>
        </a:lnSpc>
        <a:spcBef>
          <a:spcPts val="1080"/>
        </a:spcBef>
        <a:spcAft>
          <a:spcPts val="0"/>
        </a:spcAft>
        <a:buClr>
          <a:schemeClr val="tx1">
            <a:lumMod val="85000"/>
            <a:lumOff val="15000"/>
          </a:schemeClr>
        </a:buClr>
        <a:buFont typeface="Garamond" pitchFamily="18" charset="0"/>
        <a:buChar char="◦"/>
        <a:defRPr sz="2160" kern="1200">
          <a:solidFill>
            <a:schemeClr val="tx1"/>
          </a:solidFill>
          <a:latin typeface="+mn-lt"/>
          <a:ea typeface="+mn-ea"/>
          <a:cs typeface="+mn-cs"/>
        </a:defRPr>
      </a:lvl1pPr>
      <a:lvl2pPr marL="548640"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920" kern="1200">
          <a:solidFill>
            <a:schemeClr val="tx1"/>
          </a:solidFill>
          <a:latin typeface="+mn-lt"/>
          <a:ea typeface="+mn-ea"/>
          <a:cs typeface="+mn-cs"/>
        </a:defRPr>
      </a:lvl2pPr>
      <a:lvl3pPr marL="877824"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3pPr>
      <a:lvl4pPr marL="1207008"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4pPr>
      <a:lvl5pPr marL="1536192"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5pPr>
      <a:lvl6pPr marL="192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6pPr>
      <a:lvl7pPr marL="228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7pPr>
      <a:lvl8pPr marL="264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8pPr>
      <a:lvl9pPr marL="300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3" name="Text 0"/>
          <p:cNvSpPr/>
          <p:nvPr/>
        </p:nvSpPr>
        <p:spPr>
          <a:xfrm>
            <a:off x="-1" y="604035"/>
            <a:ext cx="14630399" cy="1489902"/>
          </a:xfrm>
          <a:prstGeom prst="rect">
            <a:avLst/>
          </a:prstGeom>
          <a:noFill/>
          <a:ln/>
        </p:spPr>
        <p:txBody>
          <a:bodyPr wrap="square" lIns="0" tIns="0" rIns="0" bIns="0" rtlCol="0" anchor="t"/>
          <a:lstStyle/>
          <a:p>
            <a:pPr marL="0" indent="0" algn="ctr">
              <a:lnSpc>
                <a:spcPts val="4450"/>
              </a:lnSpc>
              <a:buNone/>
            </a:pPr>
            <a:r>
              <a:rPr lang="en-US" sz="4800" b="1" kern="0" spc="-107" dirty="0">
                <a:solidFill>
                  <a:srgbClr val="000000"/>
                </a:solidFill>
                <a:latin typeface="Inter Bold" pitchFamily="34" charset="0"/>
                <a:ea typeface="Inter Bold" pitchFamily="34" charset="-122"/>
                <a:cs typeface="Inter Bold" pitchFamily="34" charset="-120"/>
              </a:rPr>
              <a:t>CommUnity: Seamless Community Interaction and Management</a:t>
            </a:r>
            <a:endParaRPr lang="en-US" sz="4800" dirty="0"/>
          </a:p>
        </p:txBody>
      </p:sp>
      <p:sp>
        <p:nvSpPr>
          <p:cNvPr id="4" name="Text 1"/>
          <p:cNvSpPr/>
          <p:nvPr/>
        </p:nvSpPr>
        <p:spPr>
          <a:xfrm>
            <a:off x="793790" y="2211348"/>
            <a:ext cx="9779675"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6" name="Text 2"/>
          <p:cNvSpPr/>
          <p:nvPr/>
        </p:nvSpPr>
        <p:spPr>
          <a:xfrm>
            <a:off x="11134487" y="3316129"/>
            <a:ext cx="2709624" cy="566976"/>
          </a:xfrm>
          <a:prstGeom prst="rect">
            <a:avLst/>
          </a:prstGeom>
          <a:noFill/>
          <a:ln/>
        </p:spPr>
        <p:txBody>
          <a:bodyPr wrap="none" lIns="0" tIns="0" rIns="0" bIns="0" rtlCol="0" anchor="t"/>
          <a:lstStyle/>
          <a:p>
            <a:pPr marL="0" indent="0" algn="ctr">
              <a:lnSpc>
                <a:spcPts val="4450"/>
              </a:lnSpc>
              <a:buNone/>
            </a:pPr>
            <a:endParaRPr lang="en-US" sz="3550" dirty="0"/>
          </a:p>
        </p:txBody>
      </p:sp>
      <p:sp>
        <p:nvSpPr>
          <p:cNvPr id="7" name="Text 3"/>
          <p:cNvSpPr/>
          <p:nvPr/>
        </p:nvSpPr>
        <p:spPr>
          <a:xfrm>
            <a:off x="11134487" y="4109918"/>
            <a:ext cx="2709624"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8" name="Text 4"/>
          <p:cNvSpPr/>
          <p:nvPr/>
        </p:nvSpPr>
        <p:spPr>
          <a:xfrm>
            <a:off x="11134487" y="4691063"/>
            <a:ext cx="2709624"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9" name="Text 5"/>
          <p:cNvSpPr/>
          <p:nvPr/>
        </p:nvSpPr>
        <p:spPr>
          <a:xfrm>
            <a:off x="11134487" y="5272207"/>
            <a:ext cx="2709624"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0" name="Text 6"/>
          <p:cNvSpPr/>
          <p:nvPr/>
        </p:nvSpPr>
        <p:spPr>
          <a:xfrm>
            <a:off x="11134487" y="5853351"/>
            <a:ext cx="2709624" cy="354330"/>
          </a:xfrm>
          <a:prstGeom prst="rect">
            <a:avLst/>
          </a:prstGeom>
          <a:noFill/>
          <a:ln/>
        </p:spPr>
        <p:txBody>
          <a:bodyPr wrap="none" lIns="0" tIns="0" rIns="0" bIns="0" rtlCol="0" anchor="t"/>
          <a:lstStyle/>
          <a:p>
            <a:pPr marL="0" indent="0" algn="l">
              <a:lnSpc>
                <a:spcPts val="2750"/>
              </a:lnSpc>
              <a:buNone/>
            </a:pPr>
            <a:endParaRPr lang="en-US" sz="2200" dirty="0"/>
          </a:p>
        </p:txBody>
      </p:sp>
      <p:pic>
        <p:nvPicPr>
          <p:cNvPr id="14" name="Image 0" descr="preencoded.png">
            <a:extLst>
              <a:ext uri="{FF2B5EF4-FFF2-40B4-BE49-F238E27FC236}">
                <a16:creationId xmlns:a16="http://schemas.microsoft.com/office/drawing/2014/main" id="{EF9F8D85-876C-3FE1-9E3C-7480E70528AD}"/>
              </a:ext>
            </a:extLst>
          </p:cNvPr>
          <p:cNvPicPr>
            <a:picLocks noChangeAspect="1"/>
          </p:cNvPicPr>
          <p:nvPr/>
        </p:nvPicPr>
        <p:blipFill>
          <a:blip r:embed="rId3">
            <a:alphaModFix amt="35000"/>
          </a:blip>
          <a:stretch>
            <a:fillRect/>
          </a:stretch>
        </p:blipFill>
        <p:spPr>
          <a:xfrm>
            <a:off x="10495406" y="-100147"/>
            <a:ext cx="4225885" cy="4446984"/>
          </a:xfrm>
          <a:prstGeom prst="rect">
            <a:avLst/>
          </a:prstGeom>
        </p:spPr>
      </p:pic>
      <p:sp>
        <p:nvSpPr>
          <p:cNvPr id="2" name="TextBox 1">
            <a:extLst>
              <a:ext uri="{FF2B5EF4-FFF2-40B4-BE49-F238E27FC236}">
                <a16:creationId xmlns:a16="http://schemas.microsoft.com/office/drawing/2014/main" id="{26121722-2CE8-3AA9-56D2-7EF0488AFA81}"/>
              </a:ext>
            </a:extLst>
          </p:cNvPr>
          <p:cNvSpPr txBox="1"/>
          <p:nvPr/>
        </p:nvSpPr>
        <p:spPr>
          <a:xfrm>
            <a:off x="10019364" y="3721580"/>
            <a:ext cx="2871445" cy="2554545"/>
          </a:xfrm>
          <a:prstGeom prst="rect">
            <a:avLst/>
          </a:prstGeom>
          <a:noFill/>
        </p:spPr>
        <p:txBody>
          <a:bodyPr wrap="square" rtlCol="0">
            <a:spAutoFit/>
          </a:bodyPr>
          <a:lstStyle/>
          <a:p>
            <a:r>
              <a:rPr lang="en-US" sz="2800" b="1" dirty="0">
                <a:latin typeface="Inter Bold"/>
              </a:rPr>
              <a:t>Team Members:</a:t>
            </a:r>
          </a:p>
          <a:p>
            <a:endParaRPr lang="en-US" dirty="0"/>
          </a:p>
          <a:p>
            <a:r>
              <a:rPr lang="en-US" sz="2400" dirty="0">
                <a:latin typeface="Inter Bold"/>
              </a:rPr>
              <a:t>Usha Sri Ponaka</a:t>
            </a:r>
          </a:p>
          <a:p>
            <a:r>
              <a:rPr lang="en-US" sz="2400" kern="0" spc="-67" dirty="0">
                <a:solidFill>
                  <a:srgbClr val="000000"/>
                </a:solidFill>
                <a:latin typeface="Inter Bold" pitchFamily="34" charset="0"/>
                <a:ea typeface="Inter Bold" pitchFamily="34" charset="-122"/>
                <a:cs typeface="Inter Bold" pitchFamily="34" charset="-120"/>
              </a:rPr>
              <a:t>Rupa Malika Devi D</a:t>
            </a:r>
            <a:endParaRPr lang="en-US" sz="2400" dirty="0"/>
          </a:p>
          <a:p>
            <a:r>
              <a:rPr lang="en-US" sz="2400" kern="0" spc="-67" dirty="0" err="1">
                <a:solidFill>
                  <a:srgbClr val="000000"/>
                </a:solidFill>
                <a:latin typeface="Inter Bold" pitchFamily="34" charset="0"/>
                <a:ea typeface="Inter Bold" pitchFamily="34" charset="-122"/>
                <a:cs typeface="Inter Bold" pitchFamily="34" charset="-120"/>
              </a:rPr>
              <a:t>Sanchita</a:t>
            </a:r>
            <a:r>
              <a:rPr lang="en-US" sz="2400" kern="0" spc="-67" dirty="0">
                <a:solidFill>
                  <a:srgbClr val="000000"/>
                </a:solidFill>
                <a:latin typeface="Inter Bold" pitchFamily="34" charset="0"/>
                <a:ea typeface="Inter Bold" pitchFamily="34" charset="-122"/>
                <a:cs typeface="Inter Bold" pitchFamily="34" charset="-120"/>
              </a:rPr>
              <a:t> Mondal</a:t>
            </a:r>
            <a:endParaRPr lang="en-US" sz="2400" dirty="0"/>
          </a:p>
          <a:p>
            <a:r>
              <a:rPr lang="en-US" sz="2400" kern="0" spc="-67" dirty="0">
                <a:solidFill>
                  <a:srgbClr val="000000"/>
                </a:solidFill>
                <a:latin typeface="Inter Bold" pitchFamily="34" charset="0"/>
                <a:ea typeface="Inter Bold" pitchFamily="34" charset="-122"/>
                <a:cs typeface="Inter Bold" pitchFamily="34" charset="-120"/>
              </a:rPr>
              <a:t>Surya Sivakumar </a:t>
            </a:r>
            <a:endParaRPr lang="en-US" sz="2400" dirty="0"/>
          </a:p>
          <a:p>
            <a:endParaRPr lang="en-US" dirty="0"/>
          </a:p>
        </p:txBody>
      </p:sp>
      <p:sp>
        <p:nvSpPr>
          <p:cNvPr id="5" name="TextBox 4">
            <a:extLst>
              <a:ext uri="{FF2B5EF4-FFF2-40B4-BE49-F238E27FC236}">
                <a16:creationId xmlns:a16="http://schemas.microsoft.com/office/drawing/2014/main" id="{BD91CAFA-349F-02C0-94E1-AB1C7D841E0F}"/>
              </a:ext>
            </a:extLst>
          </p:cNvPr>
          <p:cNvSpPr txBox="1"/>
          <p:nvPr/>
        </p:nvSpPr>
        <p:spPr>
          <a:xfrm>
            <a:off x="10102537" y="6690733"/>
            <a:ext cx="3858789" cy="461665"/>
          </a:xfrm>
          <a:prstGeom prst="rect">
            <a:avLst/>
          </a:prstGeom>
          <a:noFill/>
        </p:spPr>
        <p:txBody>
          <a:bodyPr wrap="square" rtlCol="0">
            <a:spAutoFit/>
          </a:bodyPr>
          <a:lstStyle/>
          <a:p>
            <a:r>
              <a:rPr lang="en-US" sz="2400" b="1" dirty="0">
                <a:latin typeface="Inter Bold"/>
              </a:rPr>
              <a:t>Mentor Name: </a:t>
            </a:r>
            <a:r>
              <a:rPr lang="en-IN" sz="2400" b="0" i="0" dirty="0">
                <a:solidFill>
                  <a:srgbClr val="222222"/>
                </a:solidFill>
                <a:effectLst/>
                <a:latin typeface="Inter Bold"/>
              </a:rPr>
              <a:t>Shankar</a:t>
            </a:r>
            <a:endParaRPr lang="en-US" sz="2400" b="1" dirty="0">
              <a:latin typeface="Inter Bold"/>
            </a:endParaRPr>
          </a:p>
        </p:txBody>
      </p:sp>
      <p:pic>
        <p:nvPicPr>
          <p:cNvPr id="11" name="Image 1" descr="preencoded.png">
            <a:extLst>
              <a:ext uri="{FF2B5EF4-FFF2-40B4-BE49-F238E27FC236}">
                <a16:creationId xmlns:a16="http://schemas.microsoft.com/office/drawing/2014/main" id="{D179F95C-63DC-6A9D-FCFF-D6DE0D7956D8}"/>
              </a:ext>
            </a:extLst>
          </p:cNvPr>
          <p:cNvPicPr>
            <a:picLocks noChangeAspect="1"/>
          </p:cNvPicPr>
          <p:nvPr/>
        </p:nvPicPr>
        <p:blipFill>
          <a:blip r:embed="rId4"/>
          <a:stretch>
            <a:fillRect/>
          </a:stretch>
        </p:blipFill>
        <p:spPr>
          <a:xfrm>
            <a:off x="201242" y="5443507"/>
            <a:ext cx="2368987" cy="2182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2E5E9-429B-054D-79E3-999248349BD1}"/>
              </a:ext>
            </a:extLst>
          </p:cNvPr>
          <p:cNvSpPr txBox="1"/>
          <p:nvPr/>
        </p:nvSpPr>
        <p:spPr>
          <a:xfrm>
            <a:off x="367991" y="557605"/>
            <a:ext cx="3680431" cy="830997"/>
          </a:xfrm>
          <a:prstGeom prst="rect">
            <a:avLst/>
          </a:prstGeom>
          <a:noFill/>
        </p:spPr>
        <p:txBody>
          <a:bodyPr wrap="none" rtlCol="0">
            <a:spAutoFit/>
          </a:bodyPr>
          <a:lstStyle/>
          <a:p>
            <a:r>
              <a:rPr lang="en-US" sz="4800" b="1" dirty="0">
                <a:latin typeface="Inter Bold"/>
              </a:rPr>
              <a:t>Introduction :</a:t>
            </a:r>
          </a:p>
        </p:txBody>
      </p:sp>
      <p:sp>
        <p:nvSpPr>
          <p:cNvPr id="3" name="TextBox 2">
            <a:extLst>
              <a:ext uri="{FF2B5EF4-FFF2-40B4-BE49-F238E27FC236}">
                <a16:creationId xmlns:a16="http://schemas.microsoft.com/office/drawing/2014/main" id="{66F96621-D73B-2F4E-C04B-311B1315946C}"/>
              </a:ext>
            </a:extLst>
          </p:cNvPr>
          <p:cNvSpPr txBox="1"/>
          <p:nvPr/>
        </p:nvSpPr>
        <p:spPr>
          <a:xfrm>
            <a:off x="367991" y="1822152"/>
            <a:ext cx="13373100" cy="2103333"/>
          </a:xfrm>
          <a:prstGeom prst="rect">
            <a:avLst/>
          </a:prstGeom>
          <a:noFill/>
        </p:spPr>
        <p:txBody>
          <a:bodyPr wrap="square" rtlCol="0">
            <a:spAutoFit/>
          </a:bodyPr>
          <a:lstStyle/>
          <a:p>
            <a:pPr marL="342900" indent="-342900">
              <a:lnSpc>
                <a:spcPct val="110000"/>
              </a:lnSpc>
              <a:buFont typeface="Arial" panose="020B0604020202020204" pitchFamily="34" charset="0"/>
              <a:buChar char="•"/>
            </a:pPr>
            <a:r>
              <a:rPr lang="en-US" sz="2400" kern="0" spc="-29" dirty="0">
                <a:solidFill>
                  <a:srgbClr val="272525"/>
                </a:solidFill>
                <a:latin typeface="Inter Bold"/>
                <a:ea typeface="Inter" pitchFamily="34" charset="-122"/>
                <a:cs typeface="Inter" pitchFamily="34" charset="-120"/>
              </a:rPr>
              <a:t>CommUnity is a modular, multi-tenant community management system designed to simplify housing society management. </a:t>
            </a:r>
          </a:p>
          <a:p>
            <a:pPr marL="342900" indent="-342900">
              <a:lnSpc>
                <a:spcPct val="110000"/>
              </a:lnSpc>
              <a:buFont typeface="Arial" panose="020B0604020202020204" pitchFamily="34" charset="0"/>
              <a:buChar char="•"/>
            </a:pPr>
            <a:r>
              <a:rPr lang="en-US" sz="2400" kern="0" spc="-29" dirty="0">
                <a:solidFill>
                  <a:srgbClr val="272525"/>
                </a:solidFill>
                <a:latin typeface="Inter Bold"/>
                <a:ea typeface="Inter" pitchFamily="34" charset="-122"/>
                <a:cs typeface="Inter" pitchFamily="34" charset="-120"/>
              </a:rPr>
              <a:t>The platform connects members, streamlines daily activities, and enhances community engagement. </a:t>
            </a:r>
          </a:p>
          <a:p>
            <a:pPr marL="342900" indent="-342900">
              <a:lnSpc>
                <a:spcPct val="110000"/>
              </a:lnSpc>
              <a:buFont typeface="Arial" panose="020B0604020202020204" pitchFamily="34" charset="0"/>
              <a:buChar char="•"/>
            </a:pPr>
            <a:r>
              <a:rPr lang="en-US" sz="2400" kern="0" spc="-29" dirty="0">
                <a:solidFill>
                  <a:srgbClr val="272525"/>
                </a:solidFill>
                <a:latin typeface="Inter Bold"/>
                <a:ea typeface="Inter" pitchFamily="34" charset="-122"/>
                <a:cs typeface="Inter" pitchFamily="34" charset="-120"/>
              </a:rPr>
              <a:t>This platform provides an efficient interface for both administrators and residents, management, facilitating interaction, and engagement within the community. </a:t>
            </a:r>
          </a:p>
        </p:txBody>
      </p:sp>
      <p:sp>
        <p:nvSpPr>
          <p:cNvPr id="4" name="TextBox 3">
            <a:extLst>
              <a:ext uri="{FF2B5EF4-FFF2-40B4-BE49-F238E27FC236}">
                <a16:creationId xmlns:a16="http://schemas.microsoft.com/office/drawing/2014/main" id="{AC8FCF11-B51F-4B02-91D4-0BAF0E014CA2}"/>
              </a:ext>
            </a:extLst>
          </p:cNvPr>
          <p:cNvSpPr txBox="1"/>
          <p:nvPr/>
        </p:nvSpPr>
        <p:spPr>
          <a:xfrm>
            <a:off x="-100360" y="4877492"/>
            <a:ext cx="9371550" cy="2215991"/>
          </a:xfrm>
          <a:prstGeom prst="rect">
            <a:avLst/>
          </a:prstGeom>
          <a:noFill/>
        </p:spPr>
        <p:txBody>
          <a:bodyPr wrap="square" rtlCol="0">
            <a:spAutoFit/>
          </a:bodyPr>
          <a:lstStyle/>
          <a:p>
            <a:pPr lvl="1">
              <a:buFont typeface="Arial" panose="020B0604020202020204" pitchFamily="34" charset="0"/>
              <a:buChar char="•"/>
            </a:pPr>
            <a:r>
              <a:rPr lang="en-US" sz="2400" dirty="0">
                <a:latin typeface="Inter Bold"/>
              </a:rPr>
              <a:t>Simplify housing society management </a:t>
            </a:r>
          </a:p>
          <a:p>
            <a:pPr lvl="1">
              <a:buFont typeface="Arial" panose="020B0604020202020204" pitchFamily="34" charset="0"/>
              <a:buChar char="•"/>
            </a:pPr>
            <a:r>
              <a:rPr lang="en-US" sz="2400" dirty="0">
                <a:latin typeface="Inter Bold"/>
              </a:rPr>
              <a:t>Enhance communication between residents and administrators</a:t>
            </a:r>
          </a:p>
          <a:p>
            <a:pPr lvl="1">
              <a:buFont typeface="Arial" panose="020B0604020202020204" pitchFamily="34" charset="0"/>
              <a:buChar char="•"/>
            </a:pPr>
            <a:r>
              <a:rPr lang="en-US" sz="2400" dirty="0">
                <a:latin typeface="Inter Bold"/>
              </a:rPr>
              <a:t>Increase resident participation in community activities </a:t>
            </a:r>
          </a:p>
          <a:p>
            <a:pPr lvl="1">
              <a:buFont typeface="Arial" panose="020B0604020202020204" pitchFamily="34" charset="0"/>
              <a:buChar char="•"/>
            </a:pPr>
            <a:r>
              <a:rPr lang="en-US" sz="2400" dirty="0">
                <a:latin typeface="Inter Bold"/>
              </a:rPr>
              <a:t>Facilitate transparent financial transactions </a:t>
            </a:r>
          </a:p>
          <a:p>
            <a:pPr lvl="1">
              <a:buFont typeface="Arial" panose="020B0604020202020204" pitchFamily="34" charset="0"/>
              <a:buChar char="•"/>
            </a:pPr>
            <a:r>
              <a:rPr lang="en-US" sz="2400" dirty="0">
                <a:latin typeface="Inter Bold"/>
              </a:rPr>
              <a:t>Improve community safety and security </a:t>
            </a:r>
            <a:endParaRPr lang="en-US" sz="2400" b="1" dirty="0">
              <a:latin typeface="Inter Bold"/>
            </a:endParaRPr>
          </a:p>
          <a:p>
            <a:endParaRPr lang="en-US" dirty="0"/>
          </a:p>
        </p:txBody>
      </p:sp>
      <p:sp>
        <p:nvSpPr>
          <p:cNvPr id="5" name="TextBox 4">
            <a:extLst>
              <a:ext uri="{FF2B5EF4-FFF2-40B4-BE49-F238E27FC236}">
                <a16:creationId xmlns:a16="http://schemas.microsoft.com/office/drawing/2014/main" id="{313D85B3-B4F2-0808-310A-119CA269567E}"/>
              </a:ext>
            </a:extLst>
          </p:cNvPr>
          <p:cNvSpPr txBox="1"/>
          <p:nvPr/>
        </p:nvSpPr>
        <p:spPr>
          <a:xfrm>
            <a:off x="367991" y="4330922"/>
            <a:ext cx="1898212" cy="738664"/>
          </a:xfrm>
          <a:prstGeom prst="rect">
            <a:avLst/>
          </a:prstGeom>
          <a:noFill/>
        </p:spPr>
        <p:txBody>
          <a:bodyPr wrap="none" rtlCol="0">
            <a:spAutoFit/>
          </a:bodyPr>
          <a:lstStyle/>
          <a:p>
            <a:r>
              <a:rPr lang="en-US" sz="2400" b="1" dirty="0">
                <a:latin typeface="Inter Bold"/>
              </a:rPr>
              <a:t>Key Features:</a:t>
            </a:r>
          </a:p>
          <a:p>
            <a:endParaRPr lang="en-US" dirty="0"/>
          </a:p>
        </p:txBody>
      </p:sp>
    </p:spTree>
    <p:extLst>
      <p:ext uri="{BB962C8B-B14F-4D97-AF65-F5344CB8AC3E}">
        <p14:creationId xmlns:p14="http://schemas.microsoft.com/office/powerpoint/2010/main" val="416989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D7F8C5-1392-39B6-71F5-1535BA167F99}"/>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F1717301-92CC-8CD2-2BF2-A02C038BDF2B}"/>
              </a:ext>
            </a:extLst>
          </p:cNvPr>
          <p:cNvSpPr/>
          <p:nvPr/>
        </p:nvSpPr>
        <p:spPr>
          <a:xfrm>
            <a:off x="10318671" y="3122533"/>
            <a:ext cx="3525441" cy="1417558"/>
          </a:xfrm>
          <a:prstGeom prst="rect">
            <a:avLst/>
          </a:prstGeom>
          <a:noFill/>
          <a:ln/>
        </p:spPr>
        <p:txBody>
          <a:bodyPr wrap="square" lIns="0" tIns="0" rIns="0" bIns="0" rtlCol="0" anchor="t"/>
          <a:lstStyle/>
          <a:p>
            <a:pPr marL="0" indent="0">
              <a:lnSpc>
                <a:spcPts val="5550"/>
              </a:lnSpc>
              <a:buNone/>
            </a:pPr>
            <a:endParaRPr lang="en-US" sz="4450" dirty="0"/>
          </a:p>
        </p:txBody>
      </p:sp>
      <p:sp>
        <p:nvSpPr>
          <p:cNvPr id="4" name="Text 1">
            <a:extLst>
              <a:ext uri="{FF2B5EF4-FFF2-40B4-BE49-F238E27FC236}">
                <a16:creationId xmlns:a16="http://schemas.microsoft.com/office/drawing/2014/main" id="{3A8E3E3B-1C3F-75D4-0455-1F6FDC08FA38}"/>
              </a:ext>
            </a:extLst>
          </p:cNvPr>
          <p:cNvSpPr/>
          <p:nvPr/>
        </p:nvSpPr>
        <p:spPr>
          <a:xfrm>
            <a:off x="10318671" y="4766905"/>
            <a:ext cx="352544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Rectangle 2">
            <a:extLst>
              <a:ext uri="{FF2B5EF4-FFF2-40B4-BE49-F238E27FC236}">
                <a16:creationId xmlns:a16="http://schemas.microsoft.com/office/drawing/2014/main" id="{AF86C9F3-8B8F-E08B-68EB-BEF74303C1AB}"/>
              </a:ext>
            </a:extLst>
          </p:cNvPr>
          <p:cNvSpPr>
            <a:spLocks noChangeArrowheads="1"/>
          </p:cNvSpPr>
          <p:nvPr/>
        </p:nvSpPr>
        <p:spPr bwMode="auto">
          <a:xfrm>
            <a:off x="0" y="-510062"/>
            <a:ext cx="1185374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Image 0" descr="preencoded.png">
            <a:extLst>
              <a:ext uri="{FF2B5EF4-FFF2-40B4-BE49-F238E27FC236}">
                <a16:creationId xmlns:a16="http://schemas.microsoft.com/office/drawing/2014/main" id="{49316A49-710D-6AC1-49BE-3BD551F13B59}"/>
              </a:ext>
            </a:extLst>
          </p:cNvPr>
          <p:cNvPicPr>
            <a:picLocks noChangeAspect="1"/>
          </p:cNvPicPr>
          <p:nvPr/>
        </p:nvPicPr>
        <p:blipFill>
          <a:blip r:embed="rId3">
            <a:alphaModFix amt="35000"/>
          </a:blip>
          <a:stretch>
            <a:fillRect/>
          </a:stretch>
        </p:blipFill>
        <p:spPr>
          <a:xfrm>
            <a:off x="11470511" y="-15273"/>
            <a:ext cx="3275639" cy="3302483"/>
          </a:xfrm>
          <a:prstGeom prst="rect">
            <a:avLst/>
          </a:prstGeom>
        </p:spPr>
      </p:pic>
      <p:pic>
        <p:nvPicPr>
          <p:cNvPr id="5" name="Picture 4">
            <a:extLst>
              <a:ext uri="{FF2B5EF4-FFF2-40B4-BE49-F238E27FC236}">
                <a16:creationId xmlns:a16="http://schemas.microsoft.com/office/drawing/2014/main" id="{3C859E27-86D6-55D0-4293-AD052D77B7FD}"/>
              </a:ext>
            </a:extLst>
          </p:cNvPr>
          <p:cNvPicPr>
            <a:picLocks noChangeAspect="1"/>
          </p:cNvPicPr>
          <p:nvPr/>
        </p:nvPicPr>
        <p:blipFill>
          <a:blip r:embed="rId4">
            <a:alphaModFix amt="50000"/>
          </a:blip>
          <a:srcRect l="38371" t="16915" r="37532" b="33562"/>
          <a:stretch/>
        </p:blipFill>
        <p:spPr>
          <a:xfrm>
            <a:off x="-5536" y="-15273"/>
            <a:ext cx="3525441" cy="3057941"/>
          </a:xfrm>
          <a:prstGeom prst="rect">
            <a:avLst/>
          </a:prstGeom>
        </p:spPr>
      </p:pic>
      <p:pic>
        <p:nvPicPr>
          <p:cNvPr id="10" name="Picture 9">
            <a:extLst>
              <a:ext uri="{FF2B5EF4-FFF2-40B4-BE49-F238E27FC236}">
                <a16:creationId xmlns:a16="http://schemas.microsoft.com/office/drawing/2014/main" id="{4459CBA5-FAD4-EB25-3754-C1B195BB9711}"/>
              </a:ext>
            </a:extLst>
          </p:cNvPr>
          <p:cNvPicPr>
            <a:picLocks noChangeAspect="1"/>
          </p:cNvPicPr>
          <p:nvPr/>
        </p:nvPicPr>
        <p:blipFill>
          <a:blip r:embed="rId4">
            <a:alphaModFix amt="50000"/>
          </a:blip>
          <a:srcRect l="75554" t="18633" r="2057" b="34879"/>
          <a:stretch/>
        </p:blipFill>
        <p:spPr>
          <a:xfrm>
            <a:off x="7050882" y="5359078"/>
            <a:ext cx="3525441" cy="2870522"/>
          </a:xfrm>
          <a:prstGeom prst="rect">
            <a:avLst/>
          </a:prstGeom>
        </p:spPr>
      </p:pic>
      <p:pic>
        <p:nvPicPr>
          <p:cNvPr id="11" name="Picture 10">
            <a:extLst>
              <a:ext uri="{FF2B5EF4-FFF2-40B4-BE49-F238E27FC236}">
                <a16:creationId xmlns:a16="http://schemas.microsoft.com/office/drawing/2014/main" id="{9F8346B2-10DF-541D-867F-E5B6718F40EE}"/>
              </a:ext>
            </a:extLst>
          </p:cNvPr>
          <p:cNvPicPr>
            <a:picLocks noChangeAspect="1"/>
          </p:cNvPicPr>
          <p:nvPr/>
        </p:nvPicPr>
        <p:blipFill>
          <a:blip r:embed="rId4">
            <a:alphaModFix amt="50000"/>
          </a:blip>
          <a:srcRect l="3705" t="16132" r="75612" b="33858"/>
          <a:stretch/>
        </p:blipFill>
        <p:spPr>
          <a:xfrm>
            <a:off x="3519905" y="2783703"/>
            <a:ext cx="3525441" cy="3088013"/>
          </a:xfrm>
          <a:prstGeom prst="rect">
            <a:avLst/>
          </a:prstGeom>
        </p:spPr>
      </p:pic>
      <p:sp>
        <p:nvSpPr>
          <p:cNvPr id="12" name="TextBox 11">
            <a:extLst>
              <a:ext uri="{FF2B5EF4-FFF2-40B4-BE49-F238E27FC236}">
                <a16:creationId xmlns:a16="http://schemas.microsoft.com/office/drawing/2014/main" id="{EB58CECD-249A-C8F9-C7E3-2C18F47F8D30}"/>
              </a:ext>
            </a:extLst>
          </p:cNvPr>
          <p:cNvSpPr txBox="1"/>
          <p:nvPr/>
        </p:nvSpPr>
        <p:spPr>
          <a:xfrm>
            <a:off x="3581277" y="155540"/>
            <a:ext cx="10713457" cy="2523768"/>
          </a:xfrm>
          <a:prstGeom prst="rect">
            <a:avLst/>
          </a:prstGeom>
          <a:noFill/>
        </p:spPr>
        <p:txBody>
          <a:bodyPr wrap="square" rtlCol="0">
            <a:spAutoFit/>
          </a:bodyPr>
          <a:lstStyle/>
          <a:p>
            <a:r>
              <a:rPr lang="en-US" sz="2800" b="1" dirty="0">
                <a:latin typeface="Intern "/>
              </a:rPr>
              <a:t>Frontend:</a:t>
            </a:r>
            <a:endParaRPr lang="en-US" sz="2800" dirty="0">
              <a:latin typeface="Intern "/>
            </a:endParaRPr>
          </a:p>
          <a:p>
            <a:pPr>
              <a:buFont typeface="Arial" panose="020B0604020202020204" pitchFamily="34" charset="0"/>
              <a:buChar char="•"/>
            </a:pPr>
            <a:r>
              <a:rPr lang="en-US" sz="2800" dirty="0">
                <a:latin typeface="Intern "/>
              </a:rPr>
              <a:t>React</a:t>
            </a:r>
          </a:p>
          <a:p>
            <a:pPr>
              <a:buFont typeface="Arial" panose="020B0604020202020204" pitchFamily="34" charset="0"/>
              <a:buChar char="•"/>
            </a:pPr>
            <a:r>
              <a:rPr lang="en-US" sz="2800" dirty="0">
                <a:latin typeface="Intern "/>
              </a:rPr>
              <a:t>Tailwind CSS</a:t>
            </a:r>
          </a:p>
          <a:p>
            <a:pPr>
              <a:buFont typeface="Arial" panose="020B0604020202020204" pitchFamily="34" charset="0"/>
              <a:buChar char="•"/>
            </a:pPr>
            <a:r>
              <a:rPr lang="en-US" sz="2800" dirty="0">
                <a:latin typeface="Intern "/>
              </a:rPr>
              <a:t>Material UI</a:t>
            </a:r>
          </a:p>
          <a:p>
            <a:pPr>
              <a:buFont typeface="Arial" panose="020B0604020202020204" pitchFamily="34" charset="0"/>
              <a:buChar char="•"/>
            </a:pPr>
            <a:r>
              <a:rPr lang="en-US" sz="2800" dirty="0">
                <a:latin typeface="Intern "/>
              </a:rPr>
              <a:t>Redux</a:t>
            </a:r>
          </a:p>
          <a:p>
            <a:endParaRPr lang="en-IN" dirty="0"/>
          </a:p>
        </p:txBody>
      </p:sp>
      <p:sp>
        <p:nvSpPr>
          <p:cNvPr id="13" name="TextBox 12">
            <a:extLst>
              <a:ext uri="{FF2B5EF4-FFF2-40B4-BE49-F238E27FC236}">
                <a16:creationId xmlns:a16="http://schemas.microsoft.com/office/drawing/2014/main" id="{EBB188C2-F7BA-144E-ED30-D7E84730F137}"/>
              </a:ext>
            </a:extLst>
          </p:cNvPr>
          <p:cNvSpPr txBox="1"/>
          <p:nvPr/>
        </p:nvSpPr>
        <p:spPr>
          <a:xfrm>
            <a:off x="7020196" y="2615668"/>
            <a:ext cx="7557136" cy="2092881"/>
          </a:xfrm>
          <a:prstGeom prst="rect">
            <a:avLst/>
          </a:prstGeom>
          <a:noFill/>
        </p:spPr>
        <p:txBody>
          <a:bodyPr wrap="square" rtlCol="0">
            <a:spAutoFit/>
          </a:bodyPr>
          <a:lstStyle/>
          <a:p>
            <a:r>
              <a:rPr lang="en-IN" sz="2800" b="1" dirty="0">
                <a:latin typeface="Intern "/>
              </a:rPr>
              <a:t>Backend:</a:t>
            </a:r>
          </a:p>
          <a:p>
            <a:endParaRPr lang="en-IN" sz="2800" b="1" dirty="0">
              <a:latin typeface="Intern "/>
            </a:endParaRPr>
          </a:p>
          <a:p>
            <a:pPr>
              <a:buFont typeface="Arial" panose="020B0604020202020204" pitchFamily="34" charset="0"/>
              <a:buChar char="•"/>
            </a:pPr>
            <a:r>
              <a:rPr lang="en-IN" sz="2800" dirty="0">
                <a:latin typeface="Intern "/>
              </a:rPr>
              <a:t>Spring Boot</a:t>
            </a:r>
          </a:p>
          <a:p>
            <a:pPr>
              <a:buFont typeface="Arial" panose="020B0604020202020204" pitchFamily="34" charset="0"/>
              <a:buChar char="•"/>
            </a:pPr>
            <a:r>
              <a:rPr lang="en-IN" sz="2800">
                <a:latin typeface="Intern "/>
              </a:rPr>
              <a:t>Microservices Architecture</a:t>
            </a:r>
            <a:endParaRPr lang="en-IN" sz="2800" dirty="0">
              <a:latin typeface="Intern "/>
            </a:endParaRPr>
          </a:p>
          <a:p>
            <a:endParaRPr lang="en-IN" dirty="0"/>
          </a:p>
        </p:txBody>
      </p:sp>
      <p:sp>
        <p:nvSpPr>
          <p:cNvPr id="14" name="TextBox 13">
            <a:extLst>
              <a:ext uri="{FF2B5EF4-FFF2-40B4-BE49-F238E27FC236}">
                <a16:creationId xmlns:a16="http://schemas.microsoft.com/office/drawing/2014/main" id="{3230589E-1A0E-C322-69B9-6E5F40434F76}"/>
              </a:ext>
            </a:extLst>
          </p:cNvPr>
          <p:cNvSpPr txBox="1"/>
          <p:nvPr/>
        </p:nvSpPr>
        <p:spPr>
          <a:xfrm>
            <a:off x="10548405" y="5705832"/>
            <a:ext cx="4035696" cy="1384995"/>
          </a:xfrm>
          <a:prstGeom prst="rect">
            <a:avLst/>
          </a:prstGeom>
          <a:noFill/>
        </p:spPr>
        <p:txBody>
          <a:bodyPr wrap="square" rtlCol="0">
            <a:spAutoFit/>
          </a:bodyPr>
          <a:lstStyle/>
          <a:p>
            <a:r>
              <a:rPr lang="en-IN" sz="2800" b="1" dirty="0">
                <a:latin typeface="Intern "/>
              </a:rPr>
              <a:t>Database:</a:t>
            </a:r>
          </a:p>
          <a:p>
            <a:pPr>
              <a:buFont typeface="Arial" panose="020B0604020202020204" pitchFamily="34" charset="0"/>
              <a:buChar char="•"/>
            </a:pPr>
            <a:endParaRPr lang="en-IN" sz="2800" dirty="0">
              <a:latin typeface="Intern "/>
            </a:endParaRPr>
          </a:p>
          <a:p>
            <a:pPr>
              <a:buFont typeface="Arial" panose="020B0604020202020204" pitchFamily="34" charset="0"/>
              <a:buChar char="•"/>
            </a:pPr>
            <a:r>
              <a:rPr lang="en-IN" sz="2800" dirty="0">
                <a:latin typeface="Intern "/>
              </a:rPr>
              <a:t>MySQL</a:t>
            </a:r>
          </a:p>
        </p:txBody>
      </p:sp>
      <p:sp>
        <p:nvSpPr>
          <p:cNvPr id="15" name="TextBox 14">
            <a:extLst>
              <a:ext uri="{FF2B5EF4-FFF2-40B4-BE49-F238E27FC236}">
                <a16:creationId xmlns:a16="http://schemas.microsoft.com/office/drawing/2014/main" id="{B436E2DC-1347-4F6D-9CCA-29B6930FB2D5}"/>
              </a:ext>
            </a:extLst>
          </p:cNvPr>
          <p:cNvSpPr txBox="1"/>
          <p:nvPr/>
        </p:nvSpPr>
        <p:spPr>
          <a:xfrm>
            <a:off x="6453187" y="102470"/>
            <a:ext cx="5471120" cy="830997"/>
          </a:xfrm>
          <a:prstGeom prst="rect">
            <a:avLst/>
          </a:prstGeom>
          <a:noFill/>
        </p:spPr>
        <p:txBody>
          <a:bodyPr wrap="square" rtlCol="0">
            <a:spAutoFit/>
          </a:bodyPr>
          <a:lstStyle/>
          <a:p>
            <a:r>
              <a:rPr lang="en-IN" sz="4800" b="1" dirty="0">
                <a:latin typeface="Intern "/>
              </a:rPr>
              <a:t>Technology Stack</a:t>
            </a:r>
          </a:p>
        </p:txBody>
      </p:sp>
    </p:spTree>
    <p:extLst>
      <p:ext uri="{BB962C8B-B14F-4D97-AF65-F5344CB8AC3E}">
        <p14:creationId xmlns:p14="http://schemas.microsoft.com/office/powerpoint/2010/main" val="338083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3" name="Text 0"/>
          <p:cNvSpPr/>
          <p:nvPr/>
        </p:nvSpPr>
        <p:spPr>
          <a:xfrm>
            <a:off x="10011378" y="3844052"/>
            <a:ext cx="4332327" cy="541496"/>
          </a:xfrm>
          <a:prstGeom prst="rect">
            <a:avLst/>
          </a:prstGeom>
          <a:noFill/>
          <a:ln/>
        </p:spPr>
        <p:txBody>
          <a:bodyPr wrap="none" lIns="0" tIns="0" rIns="0" bIns="0" rtlCol="0" anchor="t"/>
          <a:lstStyle/>
          <a:p>
            <a:pPr marL="0" indent="0" algn="ctr">
              <a:lnSpc>
                <a:spcPts val="4250"/>
              </a:lnSpc>
              <a:buNone/>
            </a:pPr>
            <a:endParaRPr lang="en-US" sz="3400" dirty="0"/>
          </a:p>
        </p:txBody>
      </p:sp>
      <p:sp>
        <p:nvSpPr>
          <p:cNvPr id="5" name="TextBox 4">
            <a:extLst>
              <a:ext uri="{FF2B5EF4-FFF2-40B4-BE49-F238E27FC236}">
                <a16:creationId xmlns:a16="http://schemas.microsoft.com/office/drawing/2014/main" id="{93BF09FA-DE8A-04B4-5910-B718CDFC068C}"/>
              </a:ext>
            </a:extLst>
          </p:cNvPr>
          <p:cNvSpPr txBox="1"/>
          <p:nvPr/>
        </p:nvSpPr>
        <p:spPr>
          <a:xfrm>
            <a:off x="234176" y="680224"/>
            <a:ext cx="11552664" cy="830997"/>
          </a:xfrm>
          <a:prstGeom prst="rect">
            <a:avLst/>
          </a:prstGeom>
          <a:noFill/>
        </p:spPr>
        <p:txBody>
          <a:bodyPr wrap="square" rtlCol="0">
            <a:spAutoFit/>
          </a:bodyPr>
          <a:lstStyle/>
          <a:p>
            <a:r>
              <a:rPr lang="en-IN" sz="4800" b="1" dirty="0">
                <a:latin typeface="Inter"/>
              </a:rPr>
              <a:t>Modules To Be Implemented</a:t>
            </a:r>
          </a:p>
        </p:txBody>
      </p:sp>
      <p:sp>
        <p:nvSpPr>
          <p:cNvPr id="6" name="TextBox 5">
            <a:extLst>
              <a:ext uri="{FF2B5EF4-FFF2-40B4-BE49-F238E27FC236}">
                <a16:creationId xmlns:a16="http://schemas.microsoft.com/office/drawing/2014/main" id="{BA39EAE3-7EB1-4DD8-0987-FDBBD71FF1D4}"/>
              </a:ext>
            </a:extLst>
          </p:cNvPr>
          <p:cNvSpPr txBox="1"/>
          <p:nvPr/>
        </p:nvSpPr>
        <p:spPr>
          <a:xfrm>
            <a:off x="286695" y="1974534"/>
            <a:ext cx="12177131" cy="4280531"/>
          </a:xfrm>
          <a:prstGeom prst="rect">
            <a:avLst/>
          </a:prstGeom>
          <a:noFill/>
        </p:spPr>
        <p:txBody>
          <a:bodyPr wrap="square" rtlCol="0">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800" dirty="0">
                <a:latin typeface="Intern "/>
              </a:rPr>
              <a:t>  </a:t>
            </a:r>
            <a:r>
              <a:rPr kumimoji="0" lang="en-US" altLang="en-US" sz="2800" i="0" u="none" strike="noStrike" cap="none" normalizeH="0" baseline="0" dirty="0">
                <a:ln>
                  <a:noFill/>
                </a:ln>
                <a:solidFill>
                  <a:schemeClr val="tx1"/>
                </a:solidFill>
                <a:effectLst/>
                <a:latin typeface="Intern "/>
              </a:rPr>
              <a:t>User Authentication and Registration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Intern "/>
              </a:rPr>
              <a:t>  Resident and Society Management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Intern "/>
              </a:rPr>
              <a:t>  Event and Notice Management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Intern "/>
              </a:rPr>
              <a:t>  Complaint and Service Request Management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Intern "/>
              </a:rPr>
              <a:t>  Maintenance Payment System </a:t>
            </a:r>
          </a:p>
        </p:txBody>
      </p:sp>
      <p:pic>
        <p:nvPicPr>
          <p:cNvPr id="10" name="Image 0" descr="preencoded.png">
            <a:extLst>
              <a:ext uri="{FF2B5EF4-FFF2-40B4-BE49-F238E27FC236}">
                <a16:creationId xmlns:a16="http://schemas.microsoft.com/office/drawing/2014/main" id="{5F50D69E-3299-A486-A708-220F59B5F580}"/>
              </a:ext>
            </a:extLst>
          </p:cNvPr>
          <p:cNvPicPr>
            <a:picLocks noChangeAspect="1"/>
          </p:cNvPicPr>
          <p:nvPr/>
        </p:nvPicPr>
        <p:blipFill>
          <a:blip r:embed="rId3">
            <a:alphaModFix amt="35000"/>
          </a:blip>
          <a:stretch>
            <a:fillRect/>
          </a:stretch>
        </p:blipFill>
        <p:spPr>
          <a:xfrm>
            <a:off x="10530415" y="-61436"/>
            <a:ext cx="4225885" cy="44469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3" name="Text 0"/>
          <p:cNvSpPr/>
          <p:nvPr/>
        </p:nvSpPr>
        <p:spPr>
          <a:xfrm>
            <a:off x="10182701" y="3399769"/>
            <a:ext cx="3661410" cy="1417558"/>
          </a:xfrm>
          <a:prstGeom prst="rect">
            <a:avLst/>
          </a:prstGeom>
          <a:noFill/>
          <a:ln/>
        </p:spPr>
        <p:txBody>
          <a:bodyPr wrap="square" lIns="0" tIns="0" rIns="0" bIns="0" rtlCol="0" anchor="t"/>
          <a:lstStyle/>
          <a:p>
            <a:pPr marL="0" indent="0" algn="l">
              <a:lnSpc>
                <a:spcPts val="5550"/>
              </a:lnSpc>
              <a:buNone/>
            </a:pPr>
            <a:endParaRPr lang="en-US" sz="4450" dirty="0"/>
          </a:p>
        </p:txBody>
      </p:sp>
      <p:sp>
        <p:nvSpPr>
          <p:cNvPr id="4" name="TextBox 3">
            <a:extLst>
              <a:ext uri="{FF2B5EF4-FFF2-40B4-BE49-F238E27FC236}">
                <a16:creationId xmlns:a16="http://schemas.microsoft.com/office/drawing/2014/main" id="{0E8985EA-4B00-03A7-A6A5-DDE832A3AF71}"/>
              </a:ext>
            </a:extLst>
          </p:cNvPr>
          <p:cNvSpPr txBox="1"/>
          <p:nvPr/>
        </p:nvSpPr>
        <p:spPr>
          <a:xfrm>
            <a:off x="122663" y="479502"/>
            <a:ext cx="14507737" cy="6950492"/>
          </a:xfrm>
          <a:prstGeom prst="rect">
            <a:avLst/>
          </a:prstGeom>
          <a:noFill/>
        </p:spPr>
        <p:txBody>
          <a:bodyPr wrap="square" rtlCol="0">
            <a:spAutoFit/>
          </a:bodyPr>
          <a:lstStyle/>
          <a:p>
            <a:pPr>
              <a:lnSpc>
                <a:spcPct val="150000"/>
              </a:lnSpc>
            </a:pPr>
            <a:r>
              <a:rPr lang="en-US" sz="4800" b="1" dirty="0">
                <a:latin typeface="Intern "/>
              </a:rPr>
              <a:t>The Administrator Can:</a:t>
            </a:r>
          </a:p>
          <a:p>
            <a:pPr>
              <a:lnSpc>
                <a:spcPct val="150000"/>
              </a:lnSpc>
            </a:pPr>
            <a:endParaRPr lang="en-US" sz="2800" b="1" dirty="0">
              <a:latin typeface="Intern "/>
            </a:endParaRPr>
          </a:p>
          <a:p>
            <a:pPr>
              <a:lnSpc>
                <a:spcPct val="150000"/>
              </a:lnSpc>
              <a:buFont typeface="+mj-lt"/>
              <a:buAutoNum type="arabicPeriod"/>
            </a:pPr>
            <a:r>
              <a:rPr lang="en-US" sz="2800" dirty="0">
                <a:latin typeface="Intern "/>
              </a:rPr>
              <a:t>Manage user registrations and approve resident accounts.</a:t>
            </a:r>
          </a:p>
          <a:p>
            <a:pPr>
              <a:lnSpc>
                <a:spcPct val="150000"/>
              </a:lnSpc>
              <a:buFont typeface="+mj-lt"/>
              <a:buAutoNum type="arabicPeriod"/>
            </a:pPr>
            <a:r>
              <a:rPr lang="en-US" sz="2800" dirty="0">
                <a:latin typeface="Intern "/>
              </a:rPr>
              <a:t>Add, update, and organize resident and flat details.</a:t>
            </a:r>
          </a:p>
          <a:p>
            <a:pPr>
              <a:lnSpc>
                <a:spcPct val="150000"/>
              </a:lnSpc>
              <a:buFont typeface="+mj-lt"/>
              <a:buAutoNum type="arabicPeriod"/>
            </a:pPr>
            <a:r>
              <a:rPr lang="en-US" sz="2800" dirty="0">
                <a:latin typeface="Intern "/>
              </a:rPr>
              <a:t>Create, update, and delete events, notices, and circulars.</a:t>
            </a:r>
          </a:p>
          <a:p>
            <a:pPr>
              <a:lnSpc>
                <a:spcPct val="150000"/>
              </a:lnSpc>
              <a:buFont typeface="+mj-lt"/>
              <a:buAutoNum type="arabicPeriod"/>
            </a:pPr>
            <a:r>
              <a:rPr lang="en-US" sz="2800" dirty="0">
                <a:latin typeface="Intern "/>
              </a:rPr>
              <a:t>Monitor and resolve complaints and service requests.</a:t>
            </a:r>
          </a:p>
          <a:p>
            <a:pPr>
              <a:lnSpc>
                <a:spcPct val="150000"/>
              </a:lnSpc>
              <a:buFont typeface="+mj-lt"/>
              <a:buAutoNum type="arabicPeriod"/>
            </a:pPr>
            <a:r>
              <a:rPr lang="en-US" sz="2800" dirty="0">
                <a:latin typeface="Intern "/>
              </a:rPr>
              <a:t>Generate maintenance bills and track payment statuses.</a:t>
            </a:r>
          </a:p>
          <a:p>
            <a:pPr>
              <a:lnSpc>
                <a:spcPct val="150000"/>
              </a:lnSpc>
              <a:buFont typeface="+mj-lt"/>
              <a:buAutoNum type="arabicPeriod"/>
            </a:pPr>
            <a:r>
              <a:rPr lang="en-US" sz="2800" dirty="0">
                <a:latin typeface="Intern "/>
              </a:rPr>
              <a:t>Access and manage emergency contact and security details.</a:t>
            </a:r>
          </a:p>
          <a:p>
            <a:pPr>
              <a:lnSpc>
                <a:spcPct val="150000"/>
              </a:lnSpc>
              <a:buFont typeface="+mj-lt"/>
              <a:buAutoNum type="arabicPeriod"/>
            </a:pPr>
            <a:r>
              <a:rPr lang="en-US" sz="2800" dirty="0">
                <a:latin typeface="Intern "/>
              </a:rPr>
              <a:t>View reports and analytics for better decision-making in community management.</a:t>
            </a:r>
          </a:p>
          <a:p>
            <a:pPr>
              <a:lnSpc>
                <a:spcPct val="150000"/>
              </a:lnSpc>
            </a:pPr>
            <a:endParaRPr lang="en-IN" sz="2800" dirty="0">
              <a:latin typeface="Intern "/>
            </a:endParaRPr>
          </a:p>
        </p:txBody>
      </p:sp>
      <p:pic>
        <p:nvPicPr>
          <p:cNvPr id="5" name="Image 0" descr="preencoded.png">
            <a:extLst>
              <a:ext uri="{FF2B5EF4-FFF2-40B4-BE49-F238E27FC236}">
                <a16:creationId xmlns:a16="http://schemas.microsoft.com/office/drawing/2014/main" id="{0B7D638C-F677-A7F2-FEEB-2242D47E30B4}"/>
              </a:ext>
            </a:extLst>
          </p:cNvPr>
          <p:cNvPicPr>
            <a:picLocks noChangeAspect="1"/>
          </p:cNvPicPr>
          <p:nvPr/>
        </p:nvPicPr>
        <p:blipFill>
          <a:blip r:embed="rId3">
            <a:alphaModFix amt="35000"/>
          </a:blip>
          <a:stretch>
            <a:fillRect/>
          </a:stretch>
        </p:blipFill>
        <p:spPr>
          <a:xfrm>
            <a:off x="10506087" y="0"/>
            <a:ext cx="4225885" cy="44469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3" name="Text 0"/>
          <p:cNvSpPr/>
          <p:nvPr/>
        </p:nvSpPr>
        <p:spPr>
          <a:xfrm>
            <a:off x="10318671" y="3122533"/>
            <a:ext cx="3525441" cy="1417558"/>
          </a:xfrm>
          <a:prstGeom prst="rect">
            <a:avLst/>
          </a:prstGeom>
          <a:noFill/>
          <a:ln/>
        </p:spPr>
        <p:txBody>
          <a:bodyPr wrap="square" lIns="0" tIns="0" rIns="0" bIns="0" rtlCol="0" anchor="t"/>
          <a:lstStyle/>
          <a:p>
            <a:pPr marL="0" indent="0">
              <a:lnSpc>
                <a:spcPts val="5550"/>
              </a:lnSpc>
              <a:buNone/>
            </a:pPr>
            <a:endParaRPr lang="en-US" sz="4450" dirty="0"/>
          </a:p>
        </p:txBody>
      </p:sp>
      <p:sp>
        <p:nvSpPr>
          <p:cNvPr id="4" name="Text 1"/>
          <p:cNvSpPr/>
          <p:nvPr/>
        </p:nvSpPr>
        <p:spPr>
          <a:xfrm>
            <a:off x="10318671" y="4766905"/>
            <a:ext cx="352544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6" name="TextBox 5">
            <a:extLst>
              <a:ext uri="{FF2B5EF4-FFF2-40B4-BE49-F238E27FC236}">
                <a16:creationId xmlns:a16="http://schemas.microsoft.com/office/drawing/2014/main" id="{97D0FF11-766F-C1FF-5D9E-167280C49BEB}"/>
              </a:ext>
            </a:extLst>
          </p:cNvPr>
          <p:cNvSpPr txBox="1"/>
          <p:nvPr/>
        </p:nvSpPr>
        <p:spPr>
          <a:xfrm>
            <a:off x="156118" y="967266"/>
            <a:ext cx="7315199"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Intern "/>
              </a:rPr>
              <a:t>The Resident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1" i="0" u="none" strike="noStrike" cap="none" normalizeH="0" baseline="0" dirty="0">
              <a:ln>
                <a:noFill/>
              </a:ln>
              <a:solidFill>
                <a:schemeClr val="tx1"/>
              </a:solidFill>
              <a:effectLst/>
              <a:latin typeface="Intern "/>
            </a:endParaRPr>
          </a:p>
        </p:txBody>
      </p:sp>
      <p:sp>
        <p:nvSpPr>
          <p:cNvPr id="8" name="Rectangle 2">
            <a:extLst>
              <a:ext uri="{FF2B5EF4-FFF2-40B4-BE49-F238E27FC236}">
                <a16:creationId xmlns:a16="http://schemas.microsoft.com/office/drawing/2014/main" id="{90A44792-C226-65EF-412B-B0B9C03BCC49}"/>
              </a:ext>
            </a:extLst>
          </p:cNvPr>
          <p:cNvSpPr>
            <a:spLocks noChangeArrowheads="1"/>
          </p:cNvSpPr>
          <p:nvPr/>
        </p:nvSpPr>
        <p:spPr bwMode="auto">
          <a:xfrm>
            <a:off x="0" y="-510062"/>
            <a:ext cx="1185374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Image 0" descr="preencoded.png">
            <a:extLst>
              <a:ext uri="{FF2B5EF4-FFF2-40B4-BE49-F238E27FC236}">
                <a16:creationId xmlns:a16="http://schemas.microsoft.com/office/drawing/2014/main" id="{3D6C8B1B-9850-62E2-7A44-866C7E6C7A0A}"/>
              </a:ext>
            </a:extLst>
          </p:cNvPr>
          <p:cNvPicPr>
            <a:picLocks noChangeAspect="1"/>
          </p:cNvPicPr>
          <p:nvPr/>
        </p:nvPicPr>
        <p:blipFill>
          <a:blip r:embed="rId3">
            <a:alphaModFix amt="35000"/>
          </a:blip>
          <a:stretch>
            <a:fillRect/>
          </a:stretch>
        </p:blipFill>
        <p:spPr>
          <a:xfrm>
            <a:off x="10632158" y="-88970"/>
            <a:ext cx="4225885" cy="4446984"/>
          </a:xfrm>
          <a:prstGeom prst="rect">
            <a:avLst/>
          </a:prstGeom>
        </p:spPr>
      </p:pic>
      <p:sp>
        <p:nvSpPr>
          <p:cNvPr id="2" name="Shape 7">
            <a:extLst>
              <a:ext uri="{FF2B5EF4-FFF2-40B4-BE49-F238E27FC236}">
                <a16:creationId xmlns:a16="http://schemas.microsoft.com/office/drawing/2014/main" id="{C9890D93-3A2C-E1DF-7D4A-E9A4810755E9}"/>
              </a:ext>
            </a:extLst>
          </p:cNvPr>
          <p:cNvSpPr/>
          <p:nvPr/>
        </p:nvSpPr>
        <p:spPr>
          <a:xfrm>
            <a:off x="156118" y="2824741"/>
            <a:ext cx="7315199" cy="2867933"/>
          </a:xfrm>
          <a:prstGeom prst="rect">
            <a:avLst/>
          </a:prstGeom>
          <a:solidFill>
            <a:schemeClr val="bg2">
              <a:alpha val="4000"/>
            </a:schemeClr>
          </a:solidFill>
          <a:ln/>
        </p:spPr>
        <p:txBody>
          <a:bodyPr/>
          <a:lstStyle/>
          <a:p>
            <a:pPr marL="457200" indent="-457200">
              <a:buFont typeface="Arial" panose="020B0604020202020204" pitchFamily="34" charset="0"/>
              <a:buChar char="•"/>
            </a:pPr>
            <a:r>
              <a:rPr lang="en-IN" sz="2800" dirty="0">
                <a:latin typeface="Inter Bold"/>
              </a:rPr>
              <a:t>Register and Manage their Profile</a:t>
            </a:r>
          </a:p>
          <a:p>
            <a:pPr marL="457200" indent="-457200">
              <a:buFont typeface="Arial" panose="020B0604020202020204" pitchFamily="34" charset="0"/>
              <a:buChar char="•"/>
            </a:pPr>
            <a:r>
              <a:rPr lang="en-IN" sz="2800" dirty="0">
                <a:latin typeface="Inter Bold"/>
              </a:rPr>
              <a:t>View events, notices, posts </a:t>
            </a:r>
          </a:p>
          <a:p>
            <a:pPr marL="457200" indent="-457200">
              <a:buFont typeface="Arial" panose="020B0604020202020204" pitchFamily="34" charset="0"/>
              <a:buChar char="•"/>
            </a:pPr>
            <a:r>
              <a:rPr lang="en-IN" sz="2800" dirty="0">
                <a:latin typeface="Inter Bold"/>
              </a:rPr>
              <a:t>Log complaints and service requests</a:t>
            </a:r>
          </a:p>
          <a:p>
            <a:pPr marL="457200" indent="-457200">
              <a:buFont typeface="Arial" panose="020B0604020202020204" pitchFamily="34" charset="0"/>
              <a:buChar char="•"/>
            </a:pPr>
            <a:r>
              <a:rPr lang="en-IN" sz="2800" dirty="0">
                <a:latin typeface="Inter Bold"/>
              </a:rPr>
              <a:t>Make online maintenance payments</a:t>
            </a:r>
          </a:p>
          <a:p>
            <a:pPr marL="457200" indent="-457200">
              <a:buFont typeface="Arial" panose="020B0604020202020204" pitchFamily="34" charset="0"/>
              <a:buChar char="•"/>
            </a:pPr>
            <a:r>
              <a:rPr lang="en-IN" sz="2800" dirty="0">
                <a:latin typeface="Inter Bold"/>
              </a:rPr>
              <a:t>Provide feedback on events </a:t>
            </a:r>
          </a:p>
          <a:p>
            <a:pPr marL="457200" indent="-457200">
              <a:buFont typeface="Arial" panose="020B0604020202020204" pitchFamily="34" charset="0"/>
              <a:buChar char="•"/>
            </a:pPr>
            <a:r>
              <a:rPr lang="en-IN" sz="2800" dirty="0">
                <a:latin typeface="Inter Bold"/>
              </a:rPr>
              <a:t>Access security and emergency contacts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D9C0B-DD5B-274A-EEB3-D5791AEEDA1F}"/>
              </a:ext>
            </a:extLst>
          </p:cNvPr>
          <p:cNvSpPr txBox="1"/>
          <p:nvPr/>
        </p:nvSpPr>
        <p:spPr>
          <a:xfrm>
            <a:off x="122663" y="1338146"/>
            <a:ext cx="14385073" cy="5078313"/>
          </a:xfrm>
          <a:prstGeom prst="rect">
            <a:avLst/>
          </a:prstGeom>
          <a:noFill/>
        </p:spPr>
        <p:txBody>
          <a:bodyPr wrap="square" rtlCol="0">
            <a:spAutoFit/>
          </a:bodyPr>
          <a:lstStyle/>
          <a:p>
            <a:r>
              <a:rPr lang="en-US" sz="4800" b="1" dirty="0">
                <a:latin typeface="Intern "/>
              </a:rPr>
              <a:t>Conclusion</a:t>
            </a:r>
          </a:p>
          <a:p>
            <a:endParaRPr lang="en-US" sz="4800" b="1" dirty="0">
              <a:latin typeface="Intern "/>
            </a:endParaRPr>
          </a:p>
          <a:p>
            <a:pPr>
              <a:lnSpc>
                <a:spcPct val="150000"/>
              </a:lnSpc>
            </a:pPr>
            <a:r>
              <a:rPr lang="en-US" sz="2800" dirty="0">
                <a:latin typeface="Intern "/>
              </a:rPr>
              <a:t>The "CommUnity" project effectively streamlines housing society management by enhancing communication, operations, and resident engagement With key features like user authentication, complaint handling, event management, and payment integration, it ensures transparency and efficiency. Leveraging modern technologies like </a:t>
            </a:r>
            <a:r>
              <a:rPr lang="en-US" sz="2800" dirty="0" err="1">
                <a:latin typeface="Intern "/>
              </a:rPr>
              <a:t>Razorpay</a:t>
            </a:r>
            <a:r>
              <a:rPr lang="en-US" sz="2800" dirty="0">
                <a:latin typeface="Intern "/>
              </a:rPr>
              <a:t> and JWT authentication, "CommUnity" offers a secure and convenient platform that sets a new standard for community management.</a:t>
            </a:r>
          </a:p>
          <a:p>
            <a:endParaRPr lang="en-IN" dirty="0"/>
          </a:p>
        </p:txBody>
      </p:sp>
      <p:pic>
        <p:nvPicPr>
          <p:cNvPr id="4" name="Image 0" descr="preencoded.png">
            <a:extLst>
              <a:ext uri="{FF2B5EF4-FFF2-40B4-BE49-F238E27FC236}">
                <a16:creationId xmlns:a16="http://schemas.microsoft.com/office/drawing/2014/main" id="{59C5AF62-3A1B-56AF-2D9F-FFA3BDA46160}"/>
              </a:ext>
            </a:extLst>
          </p:cNvPr>
          <p:cNvPicPr>
            <a:picLocks noChangeAspect="1"/>
          </p:cNvPicPr>
          <p:nvPr/>
        </p:nvPicPr>
        <p:blipFill>
          <a:blip r:embed="rId3">
            <a:alphaModFix amt="35000"/>
          </a:blip>
          <a:stretch>
            <a:fillRect/>
          </a:stretch>
        </p:blipFill>
        <p:spPr>
          <a:xfrm>
            <a:off x="10587553" y="0"/>
            <a:ext cx="4225885" cy="4446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10">
    <p:spTree>
      <p:nvGrpSpPr>
        <p:cNvPr id="1" name=""/>
        <p:cNvGrpSpPr/>
        <p:nvPr/>
      </p:nvGrpSpPr>
      <p:grpSpPr>
        <a:xfrm>
          <a:off x="0" y="0"/>
          <a:ext cx="0" cy="0"/>
          <a:chOff x="0" y="0"/>
          <a:chExt cx="0" cy="0"/>
        </a:xfrm>
      </p:grpSpPr>
      <p:sp>
        <p:nvSpPr>
          <p:cNvPr id="2" name="Text 0"/>
          <p:cNvSpPr/>
          <p:nvPr/>
        </p:nvSpPr>
        <p:spPr>
          <a:xfrm>
            <a:off x="793790" y="1920359"/>
            <a:ext cx="5670590" cy="708779"/>
          </a:xfrm>
          <a:prstGeom prst="rect">
            <a:avLst/>
          </a:prstGeom>
          <a:noFill/>
          <a:ln/>
        </p:spPr>
        <p:txBody>
          <a:bodyPr wrap="none" lIns="0" tIns="0" rIns="0" bIns="0" rtlCol="0" anchor="t"/>
          <a:lstStyle/>
          <a:p>
            <a:pPr marL="0" indent="0">
              <a:lnSpc>
                <a:spcPts val="5550"/>
              </a:lnSpc>
              <a:buNone/>
            </a:pPr>
            <a:endParaRPr lang="en-US" sz="4450" dirty="0"/>
          </a:p>
        </p:txBody>
      </p:sp>
      <p:sp>
        <p:nvSpPr>
          <p:cNvPr id="5" name="TextBox 4">
            <a:extLst>
              <a:ext uri="{FF2B5EF4-FFF2-40B4-BE49-F238E27FC236}">
                <a16:creationId xmlns:a16="http://schemas.microsoft.com/office/drawing/2014/main" id="{F04A3C8E-624E-F596-6FED-D6C9DB3F206D}"/>
              </a:ext>
            </a:extLst>
          </p:cNvPr>
          <p:cNvSpPr txBox="1"/>
          <p:nvPr/>
        </p:nvSpPr>
        <p:spPr>
          <a:xfrm>
            <a:off x="392346" y="981682"/>
            <a:ext cx="14507737" cy="3416320"/>
          </a:xfrm>
          <a:prstGeom prst="rect">
            <a:avLst/>
          </a:prstGeom>
          <a:noFill/>
        </p:spPr>
        <p:txBody>
          <a:bodyPr wrap="square" rtlCol="0">
            <a:spAutoFit/>
          </a:bodyPr>
          <a:lstStyle/>
          <a:p>
            <a:r>
              <a:rPr lang="en-US" sz="4800" b="1" dirty="0">
                <a:latin typeface="Intern "/>
              </a:rPr>
              <a:t>Future Enhancements</a:t>
            </a:r>
          </a:p>
          <a:p>
            <a:endParaRPr lang="en-US" sz="2800" b="1" dirty="0">
              <a:latin typeface="Intern "/>
            </a:endParaRPr>
          </a:p>
          <a:p>
            <a:pPr>
              <a:buFont typeface="+mj-lt"/>
              <a:buAutoNum type="arabicPeriod"/>
            </a:pPr>
            <a:r>
              <a:rPr lang="en-US" sz="2800" b="1" dirty="0">
                <a:latin typeface="Intern "/>
              </a:rPr>
              <a:t>Mobile App Integration</a:t>
            </a:r>
          </a:p>
          <a:p>
            <a:pPr>
              <a:buFont typeface="+mj-lt"/>
              <a:buAutoNum type="arabicPeriod"/>
            </a:pPr>
            <a:r>
              <a:rPr lang="en-US" sz="2800" b="1" dirty="0">
                <a:latin typeface="Intern "/>
              </a:rPr>
              <a:t>Smart IoT Integration</a:t>
            </a:r>
          </a:p>
          <a:p>
            <a:pPr>
              <a:buFont typeface="+mj-lt"/>
              <a:buAutoNum type="arabicPeriod"/>
            </a:pPr>
            <a:r>
              <a:rPr lang="en-US" sz="2800" b="1" dirty="0">
                <a:latin typeface="Intern "/>
              </a:rPr>
              <a:t>Poll and Decision-Making Module</a:t>
            </a:r>
          </a:p>
          <a:p>
            <a:pPr>
              <a:buFont typeface="+mj-lt"/>
              <a:buAutoNum type="arabicPeriod"/>
            </a:pPr>
            <a:r>
              <a:rPr lang="en-US" sz="2800" b="1" dirty="0">
                <a:latin typeface="Intern "/>
              </a:rPr>
              <a:t>Advanced Security Features</a:t>
            </a:r>
          </a:p>
          <a:p>
            <a:pPr>
              <a:buFont typeface="+mj-lt"/>
              <a:buAutoNum type="arabicPeriod"/>
            </a:pPr>
            <a:r>
              <a:rPr lang="en-IN" sz="2800" b="1" dirty="0">
                <a:latin typeface="Intern "/>
              </a:rPr>
              <a:t>Multilingual </a:t>
            </a:r>
            <a:r>
              <a:rPr lang="en-US" sz="2800" b="1" dirty="0">
                <a:latin typeface="Intern "/>
              </a:rPr>
              <a:t>Support</a:t>
            </a:r>
            <a:endParaRPr lang="en-IN" dirty="0"/>
          </a:p>
        </p:txBody>
      </p:sp>
      <p:pic>
        <p:nvPicPr>
          <p:cNvPr id="6" name="Image 0" descr="preencoded.png">
            <a:extLst>
              <a:ext uri="{FF2B5EF4-FFF2-40B4-BE49-F238E27FC236}">
                <a16:creationId xmlns:a16="http://schemas.microsoft.com/office/drawing/2014/main" id="{3ECCF640-A5CE-22E7-9BAF-A2B6B911C28C}"/>
              </a:ext>
            </a:extLst>
          </p:cNvPr>
          <p:cNvPicPr>
            <a:picLocks noChangeAspect="1"/>
          </p:cNvPicPr>
          <p:nvPr/>
        </p:nvPicPr>
        <p:blipFill>
          <a:blip r:embed="rId3">
            <a:alphaModFix amt="20000"/>
          </a:blip>
          <a:stretch>
            <a:fillRect/>
          </a:stretch>
        </p:blipFill>
        <p:spPr>
          <a:xfrm>
            <a:off x="10404515" y="329148"/>
            <a:ext cx="4225885" cy="44469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0C09DE-57EA-F5C1-B5B0-8051D317EB3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305C472C-9FF7-E543-E395-857B49F01426}"/>
              </a:ext>
            </a:extLst>
          </p:cNvPr>
          <p:cNvSpPr/>
          <p:nvPr/>
        </p:nvSpPr>
        <p:spPr>
          <a:xfrm>
            <a:off x="5803344" y="791289"/>
            <a:ext cx="5275659" cy="659368"/>
          </a:xfrm>
          <a:prstGeom prst="rect">
            <a:avLst/>
          </a:prstGeom>
          <a:noFill/>
          <a:ln/>
        </p:spPr>
        <p:txBody>
          <a:bodyPr wrap="none" lIns="0" tIns="0" rIns="0" bIns="0" rtlCol="0" anchor="t"/>
          <a:lstStyle/>
          <a:p>
            <a:pPr marL="0" indent="0">
              <a:lnSpc>
                <a:spcPts val="5150"/>
              </a:lnSpc>
              <a:buNone/>
            </a:pPr>
            <a:endParaRPr lang="en-US" sz="4150" dirty="0"/>
          </a:p>
        </p:txBody>
      </p:sp>
      <p:sp>
        <p:nvSpPr>
          <p:cNvPr id="6" name="Text 3">
            <a:extLst>
              <a:ext uri="{FF2B5EF4-FFF2-40B4-BE49-F238E27FC236}">
                <a16:creationId xmlns:a16="http://schemas.microsoft.com/office/drawing/2014/main" id="{6BEA57D6-3216-0D46-E21F-3198CA2C8DEE}"/>
              </a:ext>
            </a:extLst>
          </p:cNvPr>
          <p:cNvSpPr/>
          <p:nvPr/>
        </p:nvSpPr>
        <p:spPr>
          <a:xfrm>
            <a:off x="5803344" y="6429494"/>
            <a:ext cx="8096012" cy="1012627"/>
          </a:xfrm>
          <a:prstGeom prst="rect">
            <a:avLst/>
          </a:prstGeom>
          <a:noFill/>
          <a:ln/>
        </p:spPr>
        <p:txBody>
          <a:bodyPr wrap="square" lIns="0" tIns="0" rIns="0" bIns="0" rtlCol="0" anchor="t"/>
          <a:lstStyle/>
          <a:p>
            <a:pPr marL="0" indent="0">
              <a:lnSpc>
                <a:spcPts val="2650"/>
              </a:lnSpc>
              <a:buNone/>
            </a:pPr>
            <a:endParaRPr lang="en-US" sz="1650" dirty="0"/>
          </a:p>
        </p:txBody>
      </p:sp>
      <p:pic>
        <p:nvPicPr>
          <p:cNvPr id="8" name="Picture 7">
            <a:extLst>
              <a:ext uri="{FF2B5EF4-FFF2-40B4-BE49-F238E27FC236}">
                <a16:creationId xmlns:a16="http://schemas.microsoft.com/office/drawing/2014/main" id="{0E382E04-651F-FC88-6DF4-7754A2A2D3DB}"/>
              </a:ext>
            </a:extLst>
          </p:cNvPr>
          <p:cNvPicPr>
            <a:picLocks noChangeAspect="1"/>
          </p:cNvPicPr>
          <p:nvPr/>
        </p:nvPicPr>
        <p:blipFill>
          <a:blip r:embed="rId3">
            <a:alphaModFix amt="70000"/>
          </a:blip>
          <a:stretch>
            <a:fillRect/>
          </a:stretch>
        </p:blipFill>
        <p:spPr>
          <a:xfrm>
            <a:off x="115747" y="111512"/>
            <a:ext cx="14387331" cy="7950820"/>
          </a:xfrm>
          <a:prstGeom prst="rect">
            <a:avLst/>
          </a:prstGeom>
        </p:spPr>
      </p:pic>
      <p:pic>
        <p:nvPicPr>
          <p:cNvPr id="4" name="Image 0" descr="preencoded.png">
            <a:extLst>
              <a:ext uri="{FF2B5EF4-FFF2-40B4-BE49-F238E27FC236}">
                <a16:creationId xmlns:a16="http://schemas.microsoft.com/office/drawing/2014/main" id="{525A547A-E9CA-A7E4-68AF-6BEE6F0B7547}"/>
              </a:ext>
            </a:extLst>
          </p:cNvPr>
          <p:cNvPicPr>
            <a:picLocks noChangeAspect="1"/>
          </p:cNvPicPr>
          <p:nvPr/>
        </p:nvPicPr>
        <p:blipFill>
          <a:blip r:embed="rId4">
            <a:alphaModFix amt="35000"/>
          </a:blip>
          <a:stretch>
            <a:fillRect/>
          </a:stretch>
        </p:blipFill>
        <p:spPr>
          <a:xfrm>
            <a:off x="10404515" y="0"/>
            <a:ext cx="4225885" cy="4446984"/>
          </a:xfrm>
          <a:prstGeom prst="rect">
            <a:avLst/>
          </a:prstGeom>
        </p:spPr>
      </p:pic>
    </p:spTree>
    <p:extLst>
      <p:ext uri="{BB962C8B-B14F-4D97-AF65-F5344CB8AC3E}">
        <p14:creationId xmlns:p14="http://schemas.microsoft.com/office/powerpoint/2010/main" val="250963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TotalTime>
  <Words>356</Words>
  <Application>Microsoft Office PowerPoint</Application>
  <PresentationFormat>Custom</PresentationFormat>
  <Paragraphs>77</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Garamond</vt:lpstr>
      <vt:lpstr>Inter</vt:lpstr>
      <vt:lpstr>Inter Bold</vt:lpstr>
      <vt:lpstr>Intern </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usha sri ponaka</cp:lastModifiedBy>
  <cp:revision>14</cp:revision>
  <dcterms:created xsi:type="dcterms:W3CDTF">2024-12-24T16:40:53Z</dcterms:created>
  <dcterms:modified xsi:type="dcterms:W3CDTF">2025-01-16T10:14:19Z</dcterms:modified>
</cp:coreProperties>
</file>