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A0E0-1022-A565-7A51-CF996F56A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27B76-958C-A718-79F0-C6B3BACAF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8C3A-1D98-F1D3-D38C-CA162FBF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55F6-E53C-4DA9-A777-B8DBFE9C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B7AF-782F-F491-7374-13E7BAD9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8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2F62-614D-9162-CFA0-37B2AF80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6A0E8-AFDD-A242-1CDE-EB68A29DA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5912-15E5-53DC-67F2-F14D1EDC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9165-AFB1-2B07-C3A3-8EC3BD7E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FC72-9655-9820-00FA-8D0E3CE8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1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A17C2-5B60-1EE2-A0C4-ED9EFE928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698B4-2D1B-2E07-EC9E-ED4E98780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4B28B-159C-5160-1196-74B27FF0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FF4F9-C9BA-F31D-9B65-6770E03B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BEE8-E754-C2FB-F6A2-87C9F8AA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2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38FC-DA46-C876-8820-09BE5899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C156-3517-BE97-B787-F18830E7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52D63-53E8-6530-4DD9-DE31B8C9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A84B-44D9-C4CB-C8F0-0DD46995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4506-E968-5F8C-5ABA-75D22EA7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54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67D0-5761-14D4-A983-443B515D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EA198-730C-534C-84F1-3EC2090D6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8A71-01EA-AF04-2F7C-F7A840A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13534-827B-BCE9-587D-46D6A327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C1CC0-F48C-F6C9-BCB8-E7D85E1B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6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2B65-53E0-317D-3FC8-BEE0DC25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31CE-B6C6-D677-74D9-08EAC89E6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3575-7F49-85BA-C1F0-7A31353C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C64FB-45EE-E93E-DFA1-3496DD7F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E1287-05D7-D624-DE77-B955239A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BE44-4EAE-1A02-3D28-13C34E8A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E606-16C0-AB75-35E6-1FBA0E0E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70E88-E026-F7E2-4A9A-D48F860C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EE7F6-8B17-20B4-BF57-679511772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E1489-BDFC-4DAB-0FB8-4ABE18331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B3F0F-ABAF-8437-528C-A20992631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BE938-F6A5-142D-4B20-46E60539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C49C-16A6-2B02-6F3E-24009712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6D82F-D8AD-58BC-1546-8E5C8C1A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87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2BC0-D934-0CDA-2F5D-05E5A3CE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C7481-D0DA-E87F-BE43-10AE09A4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EDD33-D11B-10A9-3E0A-52711A5E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8EA98-3E27-7D16-0977-A7BE0F4C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0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C538D-356E-82C8-4232-CBD536CD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3128A-6E4A-C563-E836-B43D12C0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F9EF4-967F-E441-30F9-3A5E8F9B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5EE6-8FAA-DD5C-B994-528D6D55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AAA3-5654-3279-86D3-C32E139F3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CB194-E005-C00A-2CEB-73E858340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CABD5-085D-9434-3921-7031F79F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F185-801C-782B-5B42-D396F5CC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787E-53DA-A1F3-8803-6079EBC3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2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5B92-281C-30C8-8E6E-CFDBC638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14424-C1D4-3C02-CA3F-6B8506308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D261-38C8-8FB2-9F36-CA019F3B1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E84E0-7A96-5ABD-652F-89DB9AC7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2EF2-2D82-5E05-D7DD-28B57C41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7B042-44B5-4151-90C4-C187B509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3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66DAC-4F29-2227-B645-1F8F5095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08067-AE5A-EC05-5976-90A95BD9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4539-E6E1-08ED-F779-8DF8F14C0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2DEB-6495-43CE-8D4C-C13121A348A6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8D760-E609-3887-91FF-6A05C8590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BCC8-ED22-9F9B-9C7D-1EBA5C320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3C3C-B336-4FBE-8787-68BBBDA38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87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CECA-E4B1-2EB8-1079-7EEBFC74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JAVA ARCHITECTURE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CBBA-D477-600C-B8DF-C90E0E65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Architecture combines the process of </a:t>
            </a:r>
            <a:r>
              <a:rPr lang="en-US" b="1" dirty="0"/>
              <a:t>compilation</a:t>
            </a:r>
            <a:r>
              <a:rPr lang="en-US" dirty="0"/>
              <a:t> and </a:t>
            </a:r>
            <a:r>
              <a:rPr lang="en-US" b="1" dirty="0"/>
              <a:t>interpretation</a:t>
            </a:r>
          </a:p>
          <a:p>
            <a:r>
              <a:rPr lang="en-IN" b="1" dirty="0"/>
              <a:t>COMPILATION</a:t>
            </a:r>
            <a:r>
              <a:rPr lang="en-IN" sz="20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66891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A606-55D6-EEDD-B933-3E7FD75AE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9519"/>
          </a:xfrm>
        </p:spPr>
        <p:txBody>
          <a:bodyPr/>
          <a:lstStyle/>
          <a:p>
            <a:r>
              <a:rPr lang="en-US" dirty="0"/>
              <a:t>JAVA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BDFB9-6829-432B-9C9B-C71D9C9CD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5647"/>
            <a:ext cx="9144000" cy="28821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JDK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JVM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85A84-3C36-2FAC-40EA-3EFA34E4CFEA}"/>
              </a:ext>
            </a:extLst>
          </p:cNvPr>
          <p:cNvSpPr/>
          <p:nvPr/>
        </p:nvSpPr>
        <p:spPr>
          <a:xfrm>
            <a:off x="5369859" y="2913528"/>
            <a:ext cx="4903694" cy="3056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67BFE-BE99-027D-8F32-EBF18E0DB31A}"/>
              </a:ext>
            </a:extLst>
          </p:cNvPr>
          <p:cNvSpPr/>
          <p:nvPr/>
        </p:nvSpPr>
        <p:spPr>
          <a:xfrm>
            <a:off x="5782235" y="3285099"/>
            <a:ext cx="4195483" cy="2391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DD8E6D-9915-4CE3-8F0B-518496C16349}"/>
              </a:ext>
            </a:extLst>
          </p:cNvPr>
          <p:cNvSpPr/>
          <p:nvPr/>
        </p:nvSpPr>
        <p:spPr>
          <a:xfrm>
            <a:off x="6239435" y="3816723"/>
            <a:ext cx="1255059" cy="1441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109B3-CBB0-8980-C0D8-1DF413C4D8A7}"/>
              </a:ext>
            </a:extLst>
          </p:cNvPr>
          <p:cNvSpPr/>
          <p:nvPr/>
        </p:nvSpPr>
        <p:spPr>
          <a:xfrm>
            <a:off x="8292353" y="3816723"/>
            <a:ext cx="1255059" cy="1441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F7CE-9F70-ED58-B6FD-1A760F96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70AC-4282-6877-4713-EB50AAB7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3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JAVA ARCHITECTURE</vt:lpstr>
      <vt:lpstr>JAVA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</dc:title>
  <dc:creator>Manoj</dc:creator>
  <cp:lastModifiedBy>Manoj</cp:lastModifiedBy>
  <cp:revision>1</cp:revision>
  <dcterms:created xsi:type="dcterms:W3CDTF">2022-10-01T11:56:47Z</dcterms:created>
  <dcterms:modified xsi:type="dcterms:W3CDTF">2022-10-01T11:56:53Z</dcterms:modified>
</cp:coreProperties>
</file>