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9"/>
    <p:restoredTop sz="94691"/>
  </p:normalViewPr>
  <p:slideViewPr>
    <p:cSldViewPr snapToGrid="0">
      <p:cViewPr varScale="1">
        <p:scale>
          <a:sx n="52" d="100"/>
          <a:sy n="52" d="100"/>
        </p:scale>
        <p:origin x="208" y="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8ACFC-B73F-DF4D-B90E-9D7E5E8FCE3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1AA99-47C1-8E40-9528-CB49A5FA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AA99-47C1-8E40-9528-CB49A5FA2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6AF-5BBE-E343-AE2C-FE95ACCB2E1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F5EE-7C50-D84B-80C2-EADA1A01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5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6AF-5BBE-E343-AE2C-FE95ACCB2E1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F5EE-7C50-D84B-80C2-EADA1A01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6AF-5BBE-E343-AE2C-FE95ACCB2E1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F5EE-7C50-D84B-80C2-EADA1A01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8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6AF-5BBE-E343-AE2C-FE95ACCB2E1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F5EE-7C50-D84B-80C2-EADA1A01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6AF-5BBE-E343-AE2C-FE95ACCB2E1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F5EE-7C50-D84B-80C2-EADA1A01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6AF-5BBE-E343-AE2C-FE95ACCB2E1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F5EE-7C50-D84B-80C2-EADA1A01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6AF-5BBE-E343-AE2C-FE95ACCB2E1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F5EE-7C50-D84B-80C2-EADA1A01BA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6AF-5BBE-E343-AE2C-FE95ACCB2E1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F5EE-7C50-D84B-80C2-EADA1A01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6AF-5BBE-E343-AE2C-FE95ACCB2E1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F5EE-7C50-D84B-80C2-EADA1A01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6AF-5BBE-E343-AE2C-FE95ACCB2E1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F5EE-7C50-D84B-80C2-EADA1A01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3D06AF-5BBE-E343-AE2C-FE95ACCB2E1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F5EE-7C50-D84B-80C2-EADA1A01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3D06AF-5BBE-E343-AE2C-FE95ACCB2E1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4DF5EE-7C50-D84B-80C2-EADA1A01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2A03-0B26-405D-3B2B-AAEDC88F4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Psychology of left and right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2A8D5-D1A5-20C3-4834-D80DE94A4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Mc </a:t>
            </a:r>
            <a:r>
              <a:rPr lang="en-US" dirty="0" err="1"/>
              <a:t>corballis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5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53153-D726-22A1-1E93-8D417E2F451C}"/>
              </a:ext>
            </a:extLst>
          </p:cNvPr>
          <p:cNvSpPr txBox="1"/>
          <p:nvPr/>
        </p:nvSpPr>
        <p:spPr>
          <a:xfrm>
            <a:off x="1337640" y="1103030"/>
            <a:ext cx="9516720" cy="544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Octopus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Stimulus pairs Used : mirror – image oblique rectangles, horizontal versus vertical rectangles, T- shapes presented either as left, right mirror images or as top – down mirror images.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Failed – oblique rectangles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Difficult – horizontal vs vertical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 shapes – extremely difficult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Goldfish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Stimulus pairs used : mirror image obliques 45 ° vs 135 °, horizontal vs. vertical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obliques proved much more difficult to discriminate.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Half of the fish failed to reach the mastery criterion.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 out of 16 mastered discrimination of horizontal vs vertical.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4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875ADC-698F-EED0-B4A9-0703D896B861}"/>
              </a:ext>
            </a:extLst>
          </p:cNvPr>
          <p:cNvSpPr txBox="1"/>
          <p:nvPr/>
        </p:nvSpPr>
        <p:spPr>
          <a:xfrm>
            <a:off x="1470453" y="515740"/>
            <a:ext cx="9774195" cy="5860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Pigeon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Stimulus pairs used: Simultaneous and successive discrimination of rectangles in vertical, horizontal, 60 ° and 120 ° orientations.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: 60 ° vs 120 °, horizontal vs vertical are easy compared to oblique.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Stimulus pairs used: left – right and up- down mirror image pairs of stimuli, consisting of triangles and U shapes.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: left-right mirror image triangles easy to discriminate than the up-down mirror image triangles.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Left-right U shapes much harder than the up-downs ones.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Rabbit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Stimulus pairs used: mirror-image diagonal striations, horizontal vs vertical.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: performance dropped slightly longer to discriminate obliques than horizontal vs vertical</a:t>
            </a:r>
          </a:p>
        </p:txBody>
      </p:sp>
    </p:spTree>
    <p:extLst>
      <p:ext uri="{BB962C8B-B14F-4D97-AF65-F5344CB8AC3E}">
        <p14:creationId xmlns:p14="http://schemas.microsoft.com/office/powerpoint/2010/main" val="13133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40E16C-4676-F8D6-88AB-800AA8128053}"/>
              </a:ext>
            </a:extLst>
          </p:cNvPr>
          <p:cNvSpPr txBox="1"/>
          <p:nvPr/>
        </p:nvSpPr>
        <p:spPr>
          <a:xfrm>
            <a:off x="1307756" y="498742"/>
            <a:ext cx="9576487" cy="5860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Stimulus pairs used : mirror-image obliques rectangles on 4 cats, horizontal vs vertical on 4 cats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: both tasks are of equally difficult.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few days of training on successive discrimination, obliques were difficult horizontal vs vertical.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Impossible to teach dogs to salivate in response to a touch on one side of the body, but not to salivate when touched on the symmetrically opposite side of the body.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Monkey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Stimulus pairs used : Stimuli ranging from V shapes to E- and K- like shapes. Up-down mirror images, left- right mirror images, rotation (each stimulus vs rotated 90 ° on its own plane).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: up-down mirror-image discriminations were the easiest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Left-right ones are most difficult, regardless of stimulus arrangement.</a:t>
            </a:r>
          </a:p>
        </p:txBody>
      </p:sp>
    </p:spTree>
    <p:extLst>
      <p:ext uri="{BB962C8B-B14F-4D97-AF65-F5344CB8AC3E}">
        <p14:creationId xmlns:p14="http://schemas.microsoft.com/office/powerpoint/2010/main" val="203511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923EB-3319-4327-AA0F-D480D986D533}"/>
              </a:ext>
            </a:extLst>
          </p:cNvPr>
          <p:cNvSpPr txBox="1"/>
          <p:nvPr/>
        </p:nvSpPr>
        <p:spPr>
          <a:xfrm>
            <a:off x="1359243" y="1359243"/>
            <a:ext cx="9811265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Chimpanzee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Stimulus pairs used: mirror-image oblique lines and of horizontal; and vertical lines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: difficult to compare two tasks due to procedural variations.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Twice as many trials on the average were required to learn the mirror – image oblique as to learn the horizontal vs vertical.</a:t>
            </a:r>
          </a:p>
        </p:txBody>
      </p:sp>
    </p:spTree>
    <p:extLst>
      <p:ext uri="{BB962C8B-B14F-4D97-AF65-F5344CB8AC3E}">
        <p14:creationId xmlns:p14="http://schemas.microsoft.com/office/powerpoint/2010/main" val="396127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7E84-CD3C-825A-69BA-4C0B62CD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 right response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7783-2E0A-BAD9-1A2B-3A860CC3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Pigeon</a:t>
            </a:r>
          </a:p>
          <a:p>
            <a:r>
              <a:rPr lang="en-US" dirty="0"/>
              <a:t>Rat</a:t>
            </a:r>
          </a:p>
          <a:p>
            <a:r>
              <a:rPr lang="en-US" dirty="0"/>
              <a:t>Guinea pig</a:t>
            </a:r>
          </a:p>
          <a:p>
            <a:r>
              <a:rPr lang="en-US" dirty="0"/>
              <a:t>Dog</a:t>
            </a:r>
          </a:p>
          <a:p>
            <a:r>
              <a:rPr lang="en-US" dirty="0"/>
              <a:t>Human adult</a:t>
            </a:r>
          </a:p>
        </p:txBody>
      </p:sp>
    </p:spTree>
    <p:extLst>
      <p:ext uri="{BB962C8B-B14F-4D97-AF65-F5344CB8AC3E}">
        <p14:creationId xmlns:p14="http://schemas.microsoft.com/office/powerpoint/2010/main" val="387006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240B-C120-E848-8A99-A812DC1D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 images – and mirrors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C5A9-4BF2-6D7B-66CA-F7962968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2D space, a pattern converted to its mirror image by reflecting it about a line.</a:t>
            </a:r>
          </a:p>
          <a:p>
            <a:r>
              <a:rPr lang="en-US" dirty="0"/>
              <a:t>Example : b and d, Left- right oriented, Confusing for human children.</a:t>
            </a:r>
          </a:p>
          <a:p>
            <a:r>
              <a:rPr lang="en-US" dirty="0"/>
              <a:t>In 3D space, mirror images are obtained by reflection about a plane.</a:t>
            </a:r>
          </a:p>
          <a:p>
            <a:r>
              <a:rPr lang="en-US" dirty="0"/>
              <a:t>Example : left and right shoes,  gloves.</a:t>
            </a:r>
          </a:p>
          <a:p>
            <a:r>
              <a:rPr lang="en-US" dirty="0"/>
              <a:t>Sometimes called </a:t>
            </a:r>
            <a:r>
              <a:rPr lang="en-US" i="1" dirty="0"/>
              <a:t>enantiomorphs.</a:t>
            </a:r>
          </a:p>
          <a:p>
            <a:r>
              <a:rPr lang="en-US" dirty="0"/>
              <a:t>Martin </a:t>
            </a:r>
            <a:r>
              <a:rPr lang="en-US" dirty="0" err="1"/>
              <a:t>Gradner</a:t>
            </a:r>
            <a:r>
              <a:rPr lang="en-US" dirty="0"/>
              <a:t> – mirrors do not reflect left and right, they reflect about their own planes.</a:t>
            </a:r>
          </a:p>
        </p:txBody>
      </p:sp>
    </p:spTree>
    <p:extLst>
      <p:ext uri="{BB962C8B-B14F-4D97-AF65-F5344CB8AC3E}">
        <p14:creationId xmlns:p14="http://schemas.microsoft.com/office/powerpoint/2010/main" val="11943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B51FF-7F0B-8153-8FB1-03D2864306A5}"/>
              </a:ext>
            </a:extLst>
          </p:cNvPr>
          <p:cNvSpPr txBox="1"/>
          <p:nvPr/>
        </p:nvSpPr>
        <p:spPr>
          <a:xfrm>
            <a:off x="902776" y="969258"/>
            <a:ext cx="10386448" cy="419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Reflection about one plane = Reflection about any other plane + rotation + translation.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180° rotation along vertical axis is omitted in left- right reversed image.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We do not call it top – down reversed because, it require an additional rotation of 180° along horizontal axis.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left- right equivalence in the world about us is another reason we call left- right reversed rather than front-back reversed.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Man-made objects have bizarre appearance when looked in mirror.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 : left hand and right hand drive, proceed along the wrong side of the road, shaking hands.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Impression of strangeness applies to the symbols, conventions, and inventions of man.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CCEF-9FE1-0860-7098-6EE49077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left from right :</a:t>
            </a:r>
            <a:br>
              <a:rPr lang="en-US" dirty="0"/>
            </a:br>
            <a:r>
              <a:rPr lang="en-US" dirty="0"/>
              <a:t>definitions and procedures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A4909-8B95-61F9-6181-C44342EB7A0F}"/>
              </a:ext>
            </a:extLst>
          </p:cNvPr>
          <p:cNvSpPr txBox="1"/>
          <p:nvPr/>
        </p:nvSpPr>
        <p:spPr>
          <a:xfrm>
            <a:off x="2105260" y="2747249"/>
            <a:ext cx="7138557" cy="253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Left – comparatively weaker hand. Opposed to right.</a:t>
            </a:r>
          </a:p>
          <a:p>
            <a:pPr>
              <a:lnSpc>
                <a:spcPct val="150000"/>
              </a:lnSpc>
            </a:pPr>
            <a:r>
              <a:rPr lang="en-US" dirty="0"/>
              <a:t>Right – stronger hand.</a:t>
            </a:r>
          </a:p>
          <a:p>
            <a:pPr>
              <a:lnSpc>
                <a:spcPct val="150000"/>
              </a:lnSpc>
            </a:pPr>
            <a:r>
              <a:rPr lang="en-US" dirty="0"/>
              <a:t>Test the ability to tell left from right – Left – right differentiation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Rat turns left when lights are on.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Rat turns right when lights are off.</a:t>
            </a:r>
          </a:p>
          <a:p>
            <a:pPr>
              <a:lnSpc>
                <a:spcPct val="150000"/>
              </a:lnSpc>
            </a:pPr>
            <a:r>
              <a:rPr lang="en-US" dirty="0"/>
              <a:t>In this, the stimuli convey no left – right information, but the responses do.</a:t>
            </a:r>
          </a:p>
        </p:txBody>
      </p:sp>
    </p:spTree>
    <p:extLst>
      <p:ext uri="{BB962C8B-B14F-4D97-AF65-F5344CB8AC3E}">
        <p14:creationId xmlns:p14="http://schemas.microsoft.com/office/powerpoint/2010/main" val="191728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oldier female with solid fill">
            <a:extLst>
              <a:ext uri="{FF2B5EF4-FFF2-40B4-BE49-F238E27FC236}">
                <a16:creationId xmlns:a16="http://schemas.microsoft.com/office/drawing/2014/main" id="{76D64502-BD52-8D3A-48AA-D3EAF24A3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57" y="3429000"/>
            <a:ext cx="1342016" cy="1342016"/>
          </a:xfrm>
          <a:prstGeom prst="rect">
            <a:avLst/>
          </a:prstGeom>
        </p:spPr>
      </p:pic>
      <p:pic>
        <p:nvPicPr>
          <p:cNvPr id="5" name="Graphic 4" descr="Soldier female outline">
            <a:extLst>
              <a:ext uri="{FF2B5EF4-FFF2-40B4-BE49-F238E27FC236}">
                <a16:creationId xmlns:a16="http://schemas.microsoft.com/office/drawing/2014/main" id="{C36F3DFB-999D-DD54-1260-934A69CB3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503" y="1797029"/>
            <a:ext cx="914400" cy="914400"/>
          </a:xfrm>
          <a:prstGeom prst="rect">
            <a:avLst/>
          </a:prstGeom>
        </p:spPr>
      </p:pic>
      <p:pic>
        <p:nvPicPr>
          <p:cNvPr id="6" name="Graphic 5" descr="Soldier female outline">
            <a:extLst>
              <a:ext uri="{FF2B5EF4-FFF2-40B4-BE49-F238E27FC236}">
                <a16:creationId xmlns:a16="http://schemas.microsoft.com/office/drawing/2014/main" id="{C7753E3E-C468-B334-47D0-A6D461304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603" y="1891106"/>
            <a:ext cx="914400" cy="914400"/>
          </a:xfrm>
          <a:prstGeom prst="rect">
            <a:avLst/>
          </a:prstGeom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84B394E8-EBC0-8541-2E73-F0AE25AFDF29}"/>
              </a:ext>
            </a:extLst>
          </p:cNvPr>
          <p:cNvSpPr/>
          <p:nvPr/>
        </p:nvSpPr>
        <p:spPr>
          <a:xfrm>
            <a:off x="3300803" y="1337784"/>
            <a:ext cx="1211929" cy="5533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‘Right’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CDAAE99A-770B-BBE7-BB64-66AAA9994C9F}"/>
              </a:ext>
            </a:extLst>
          </p:cNvPr>
          <p:cNvSpPr/>
          <p:nvPr/>
        </p:nvSpPr>
        <p:spPr>
          <a:xfrm flipH="1">
            <a:off x="6982214" y="1339579"/>
            <a:ext cx="1394111" cy="5533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‘Left’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11A4BF6-19A8-DBA7-D5E9-F6ABD61A1375}"/>
              </a:ext>
            </a:extLst>
          </p:cNvPr>
          <p:cNvSpPr/>
          <p:nvPr/>
        </p:nvSpPr>
        <p:spPr>
          <a:xfrm>
            <a:off x="5936379" y="2758939"/>
            <a:ext cx="1170890" cy="8043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Turn towards sound source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564B664-0675-905E-FD0A-359C3B73BD9E}"/>
              </a:ext>
            </a:extLst>
          </p:cNvPr>
          <p:cNvSpPr/>
          <p:nvPr/>
        </p:nvSpPr>
        <p:spPr>
          <a:xfrm>
            <a:off x="3987800" y="3141133"/>
            <a:ext cx="1202267" cy="8297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What is left and right?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7FF46-675A-7C54-E106-8DF302C30401}"/>
              </a:ext>
            </a:extLst>
          </p:cNvPr>
          <p:cNvSpPr txBox="1"/>
          <p:nvPr/>
        </p:nvSpPr>
        <p:spPr>
          <a:xfrm>
            <a:off x="3040972" y="5220894"/>
            <a:ext cx="598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 does provide cues to make left – right decisions</a:t>
            </a:r>
          </a:p>
        </p:txBody>
      </p:sp>
    </p:spTree>
    <p:extLst>
      <p:ext uri="{BB962C8B-B14F-4D97-AF65-F5344CB8AC3E}">
        <p14:creationId xmlns:p14="http://schemas.microsoft.com/office/powerpoint/2010/main" val="8339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42748 -0.0092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67" y="-4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-0.40482 0.0013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4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B868E-5AFA-762E-2224-459F29CF4253}"/>
              </a:ext>
            </a:extLst>
          </p:cNvPr>
          <p:cNvSpPr txBox="1"/>
          <p:nvPr/>
        </p:nvSpPr>
        <p:spPr>
          <a:xfrm>
            <a:off x="1362635" y="1739152"/>
            <a:ext cx="10094259" cy="25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Driving an automobile in UK, Australia – drive on left hand side of the road.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Rules are reversed on Europe or North America.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Internal Asymmetries in the automobile itself provide appropriate cues.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Drive in such a way that the passenger’s side is the one nearest to curb, to give way to traffic approaching on his own side.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drivers rely on their own left- right sense.</a:t>
            </a:r>
          </a:p>
        </p:txBody>
      </p:sp>
    </p:spTree>
    <p:extLst>
      <p:ext uri="{BB962C8B-B14F-4D97-AF65-F5344CB8AC3E}">
        <p14:creationId xmlns:p14="http://schemas.microsoft.com/office/powerpoint/2010/main" val="328769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099A-C4CA-6F25-7669-7A1C77F9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47675"/>
            <a:ext cx="7729728" cy="1188720"/>
          </a:xfrm>
        </p:spPr>
        <p:txBody>
          <a:bodyPr/>
          <a:lstStyle/>
          <a:p>
            <a:r>
              <a:rPr lang="en-US" dirty="0"/>
              <a:t>Complexities Associated with the labels “left” and “right”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99F8-4CAB-F258-A680-3E80D6B6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25" y="1895094"/>
            <a:ext cx="9163050" cy="458190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Test Mirror image discrimination – ask a child to touch one of the two hands and ask him to say “left” or “right”</a:t>
            </a:r>
          </a:p>
          <a:p>
            <a:pPr>
              <a:lnSpc>
                <a:spcPct val="160000"/>
              </a:lnSpc>
            </a:pPr>
            <a:r>
              <a:rPr lang="en-US" dirty="0"/>
              <a:t>Test left – right differentiation – Ask him to hold out his left or his right hand.</a:t>
            </a:r>
          </a:p>
          <a:p>
            <a:pPr>
              <a:lnSpc>
                <a:spcPct val="160000"/>
              </a:lnSpc>
            </a:pPr>
            <a:r>
              <a:rPr lang="en-US" dirty="0"/>
              <a:t>The words ”left” and “right” are arbitrary, so is their assignment to the two sides.</a:t>
            </a:r>
          </a:p>
          <a:p>
            <a:pPr>
              <a:lnSpc>
                <a:spcPct val="160000"/>
              </a:lnSpc>
            </a:pPr>
            <a:r>
              <a:rPr lang="en-US" dirty="0"/>
              <a:t>Map his own body coordinates to others to determine left and right of another human.</a:t>
            </a:r>
          </a:p>
          <a:p>
            <a:pPr>
              <a:lnSpc>
                <a:spcPct val="160000"/>
              </a:lnSpc>
            </a:pPr>
            <a:r>
              <a:rPr lang="en-US" dirty="0"/>
              <a:t>If a person is labelling it wrong – wrong mental operation of rotating 180 °</a:t>
            </a:r>
          </a:p>
          <a:p>
            <a:pPr>
              <a:lnSpc>
                <a:spcPct val="160000"/>
              </a:lnSpc>
            </a:pPr>
            <a:r>
              <a:rPr lang="en-US" dirty="0"/>
              <a:t>Top, bottom, back, front – refer to properties intrinsic to the object and DO NOT require coordinates of the observer.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BB41-A4F2-E19D-9524-F86C1C75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bilateral symmetry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086E-9539-D017-27C4-90DFD97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One can readily discriminate back from front – nose is involved in one case and not the other.</a:t>
            </a:r>
          </a:p>
          <a:p>
            <a:pPr>
              <a:lnSpc>
                <a:spcPct val="150000"/>
              </a:lnSpc>
            </a:pPr>
            <a:r>
              <a:rPr lang="en-US" dirty="0"/>
              <a:t>It is only when an organism is bilaterally symmetrical, the problem of telling left from right becomes an interesting and non-trivial one.</a:t>
            </a:r>
          </a:p>
          <a:p>
            <a:pPr>
              <a:lnSpc>
                <a:spcPct val="150000"/>
              </a:lnSpc>
            </a:pPr>
            <a:r>
              <a:rPr lang="en-US" dirty="0"/>
              <a:t>If a person is bilaterally symmetrical – look quite unaltered by reflection.</a:t>
            </a:r>
          </a:p>
          <a:p>
            <a:pPr>
              <a:lnSpc>
                <a:spcPct val="150000"/>
              </a:lnSpc>
            </a:pPr>
            <a:r>
              <a:rPr lang="en-US" dirty="0"/>
              <a:t>Left – right confusion is a problem of labeling and of memory, but not one of exception.</a:t>
            </a:r>
          </a:p>
        </p:txBody>
      </p:sp>
    </p:spTree>
    <p:extLst>
      <p:ext uri="{BB962C8B-B14F-4D97-AF65-F5344CB8AC3E}">
        <p14:creationId xmlns:p14="http://schemas.microsoft.com/office/powerpoint/2010/main" val="53038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8D4A-9D0B-6952-8D19-B4B08D8F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 right confusion – experimental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566A-6D0D-5080-2ED1-4294E1991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Mirror image discrimination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17899-8E19-4155-6EEC-EC2F3C3A1C12}"/>
              </a:ext>
            </a:extLst>
          </p:cNvPr>
          <p:cNvSpPr txBox="1"/>
          <p:nvPr/>
        </p:nvSpPr>
        <p:spPr>
          <a:xfrm>
            <a:off x="2916195" y="3163329"/>
            <a:ext cx="8377881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Mirror – image obliques – lines, rectangles or grids oriented at 45 ° vs 135 °, or 60 ° vs 120 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Discrimination of mirror -image obliques with that of horizontal vs vertical.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“obliques effect” in man and animals, perception of lines or bars is worse if they are oriented obliquely than if they are horizontal vs vertical</a:t>
            </a:r>
          </a:p>
        </p:txBody>
      </p:sp>
    </p:spTree>
    <p:extLst>
      <p:ext uri="{BB962C8B-B14F-4D97-AF65-F5344CB8AC3E}">
        <p14:creationId xmlns:p14="http://schemas.microsoft.com/office/powerpoint/2010/main" val="41335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{1302C9E6-0D8F-B447-8CE3-482DFFC7D436}tf10001120</Template>
  <TotalTime>634</TotalTime>
  <Words>1080</Words>
  <Application>Microsoft Macintosh PowerPoint</Application>
  <PresentationFormat>Widescreen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The Psychology of left and right</vt:lpstr>
      <vt:lpstr>Mirror images – and mirrors</vt:lpstr>
      <vt:lpstr>PowerPoint Presentation</vt:lpstr>
      <vt:lpstr>Telling left from right : definitions and procedures</vt:lpstr>
      <vt:lpstr>PowerPoint Presentation</vt:lpstr>
      <vt:lpstr>PowerPoint Presentation</vt:lpstr>
      <vt:lpstr>Complexities Associated with the labels “left” and “right”</vt:lpstr>
      <vt:lpstr>Implications of bilateral symmetry</vt:lpstr>
      <vt:lpstr>Left- right confusion – experimental evidence</vt:lpstr>
      <vt:lpstr>PowerPoint Presentation</vt:lpstr>
      <vt:lpstr>PowerPoint Presentation</vt:lpstr>
      <vt:lpstr>PowerPoint Presentation</vt:lpstr>
      <vt:lpstr>PowerPoint Presentation</vt:lpstr>
      <vt:lpstr>Left- right response differentiation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Psychology of left and right</dc:title>
  <dc:creator>Usha Vudatha</dc:creator>
  <cp:lastModifiedBy>Usha Vudatha</cp:lastModifiedBy>
  <cp:revision>4</cp:revision>
  <dcterms:created xsi:type="dcterms:W3CDTF">2022-07-21T04:35:41Z</dcterms:created>
  <dcterms:modified xsi:type="dcterms:W3CDTF">2022-07-22T15:44:24Z</dcterms:modified>
</cp:coreProperties>
</file>