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>
        <p:scale>
          <a:sx n="44" d="100"/>
          <a:sy n="44" d="100"/>
        </p:scale>
        <p:origin x="72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7C22A-11C8-4629-B680-AF4E3A8DD2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BD97D1-0EF8-48D2-B526-B7C319313D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purpose of this project is to build an algorithm that can accurately classify twitter messages as Positive, negative or Neutral with respect to a query term.</a:t>
          </a:r>
        </a:p>
      </dgm:t>
    </dgm:pt>
    <dgm:pt modelId="{BA14C70B-92D6-46E9-A95A-88662FB52986}" type="parTrans" cxnId="{C4A9EE96-5407-4AD9-B1B8-B80F099ABB06}">
      <dgm:prSet/>
      <dgm:spPr/>
      <dgm:t>
        <a:bodyPr/>
        <a:lstStyle/>
        <a:p>
          <a:endParaRPr lang="en-US"/>
        </a:p>
      </dgm:t>
    </dgm:pt>
    <dgm:pt modelId="{F194A0FB-FE13-4E99-A729-BEC2D2752670}" type="sibTrans" cxnId="{C4A9EE96-5407-4AD9-B1B8-B80F099ABB06}">
      <dgm:prSet/>
      <dgm:spPr/>
      <dgm:t>
        <a:bodyPr/>
        <a:lstStyle/>
        <a:p>
          <a:endParaRPr lang="en-US"/>
        </a:p>
      </dgm:t>
    </dgm:pt>
    <dgm:pt modelId="{4153037F-0F02-47CE-9B67-91883BEBE3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hypothesis is that we can obtain high accuracy on classifying sentiment in Twitter messages using Machine Learning Techniques</a:t>
          </a:r>
        </a:p>
      </dgm:t>
    </dgm:pt>
    <dgm:pt modelId="{2166111F-8D7E-4919-9069-2DF725A11729}" type="parTrans" cxnId="{877888AE-516A-4821-A499-681B6291645D}">
      <dgm:prSet/>
      <dgm:spPr/>
      <dgm:t>
        <a:bodyPr/>
        <a:lstStyle/>
        <a:p>
          <a:endParaRPr lang="en-US"/>
        </a:p>
      </dgm:t>
    </dgm:pt>
    <dgm:pt modelId="{15E6E2FE-169A-4AE5-8CD1-2767D45CDC85}" type="sibTrans" cxnId="{877888AE-516A-4821-A499-681B6291645D}">
      <dgm:prSet/>
      <dgm:spPr/>
      <dgm:t>
        <a:bodyPr/>
        <a:lstStyle/>
        <a:p>
          <a:endParaRPr lang="en-US"/>
        </a:p>
      </dgm:t>
    </dgm:pt>
    <dgm:pt modelId="{1E150074-0CD2-413A-88B6-FF0130FD7A3A}" type="pres">
      <dgm:prSet presAssocID="{5C37C22A-11C8-4629-B680-AF4E3A8DD297}" presName="root" presStyleCnt="0">
        <dgm:presLayoutVars>
          <dgm:dir/>
          <dgm:resizeHandles val="exact"/>
        </dgm:presLayoutVars>
      </dgm:prSet>
      <dgm:spPr/>
    </dgm:pt>
    <dgm:pt modelId="{5B0BE5EA-8DE0-4238-8E2C-F28BA911F33B}" type="pres">
      <dgm:prSet presAssocID="{5EBD97D1-0EF8-48D2-B526-B7C319313D91}" presName="compNode" presStyleCnt="0"/>
      <dgm:spPr/>
    </dgm:pt>
    <dgm:pt modelId="{E00E2AB4-4661-4C3E-B5CE-7948E6D64C60}" type="pres">
      <dgm:prSet presAssocID="{5EBD97D1-0EF8-48D2-B526-B7C319313D91}" presName="bgRect" presStyleLbl="bgShp" presStyleIdx="0" presStyleCnt="2"/>
      <dgm:spPr/>
    </dgm:pt>
    <dgm:pt modelId="{7B09BB96-3768-4256-B931-E76E9B5DCDFB}" type="pres">
      <dgm:prSet presAssocID="{5EBD97D1-0EF8-48D2-B526-B7C319313D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79CBBFE-7D61-4547-B4D2-8888BDDE61FC}" type="pres">
      <dgm:prSet presAssocID="{5EBD97D1-0EF8-48D2-B526-B7C319313D91}" presName="spaceRect" presStyleCnt="0"/>
      <dgm:spPr/>
    </dgm:pt>
    <dgm:pt modelId="{86B928ED-B030-40EA-BA23-80FF97A24240}" type="pres">
      <dgm:prSet presAssocID="{5EBD97D1-0EF8-48D2-B526-B7C319313D91}" presName="parTx" presStyleLbl="revTx" presStyleIdx="0" presStyleCnt="2">
        <dgm:presLayoutVars>
          <dgm:chMax val="0"/>
          <dgm:chPref val="0"/>
        </dgm:presLayoutVars>
      </dgm:prSet>
      <dgm:spPr/>
    </dgm:pt>
    <dgm:pt modelId="{FEF4A934-CE2F-4F3D-B708-B77AC4B3D341}" type="pres">
      <dgm:prSet presAssocID="{F194A0FB-FE13-4E99-A729-BEC2D2752670}" presName="sibTrans" presStyleCnt="0"/>
      <dgm:spPr/>
    </dgm:pt>
    <dgm:pt modelId="{837257AC-0BBC-413A-929B-FE1AB709F13B}" type="pres">
      <dgm:prSet presAssocID="{4153037F-0F02-47CE-9B67-91883BEBE3D7}" presName="compNode" presStyleCnt="0"/>
      <dgm:spPr/>
    </dgm:pt>
    <dgm:pt modelId="{C8AE1F6B-8BB1-4511-98F0-45B5A65EB7DC}" type="pres">
      <dgm:prSet presAssocID="{4153037F-0F02-47CE-9B67-91883BEBE3D7}" presName="bgRect" presStyleLbl="bgShp" presStyleIdx="1" presStyleCnt="2"/>
      <dgm:spPr/>
    </dgm:pt>
    <dgm:pt modelId="{408740A7-D77B-4D97-BDF8-4F4EC934FA2C}" type="pres">
      <dgm:prSet presAssocID="{4153037F-0F02-47CE-9B67-91883BEBE3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228F476-85DA-402F-983F-3CEDC67B492E}" type="pres">
      <dgm:prSet presAssocID="{4153037F-0F02-47CE-9B67-91883BEBE3D7}" presName="spaceRect" presStyleCnt="0"/>
      <dgm:spPr/>
    </dgm:pt>
    <dgm:pt modelId="{81341D20-9C20-4E96-8726-6127E240C48B}" type="pres">
      <dgm:prSet presAssocID="{4153037F-0F02-47CE-9B67-91883BEBE3D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E564C96-A1E8-43D9-BD02-D01433680ED8}" type="presOf" srcId="{5C37C22A-11C8-4629-B680-AF4E3A8DD297}" destId="{1E150074-0CD2-413A-88B6-FF0130FD7A3A}" srcOrd="0" destOrd="0" presId="urn:microsoft.com/office/officeart/2018/2/layout/IconVerticalSolidList"/>
    <dgm:cxn modelId="{C4A9EE96-5407-4AD9-B1B8-B80F099ABB06}" srcId="{5C37C22A-11C8-4629-B680-AF4E3A8DD297}" destId="{5EBD97D1-0EF8-48D2-B526-B7C319313D91}" srcOrd="0" destOrd="0" parTransId="{BA14C70B-92D6-46E9-A95A-88662FB52986}" sibTransId="{F194A0FB-FE13-4E99-A729-BEC2D2752670}"/>
    <dgm:cxn modelId="{54B93B9A-32FB-49C9-8C32-8A265F941F54}" type="presOf" srcId="{4153037F-0F02-47CE-9B67-91883BEBE3D7}" destId="{81341D20-9C20-4E96-8726-6127E240C48B}" srcOrd="0" destOrd="0" presId="urn:microsoft.com/office/officeart/2018/2/layout/IconVerticalSolidList"/>
    <dgm:cxn modelId="{877888AE-516A-4821-A499-681B6291645D}" srcId="{5C37C22A-11C8-4629-B680-AF4E3A8DD297}" destId="{4153037F-0F02-47CE-9B67-91883BEBE3D7}" srcOrd="1" destOrd="0" parTransId="{2166111F-8D7E-4919-9069-2DF725A11729}" sibTransId="{15E6E2FE-169A-4AE5-8CD1-2767D45CDC85}"/>
    <dgm:cxn modelId="{671940BA-FA82-4809-94BE-514270674EC7}" type="presOf" srcId="{5EBD97D1-0EF8-48D2-B526-B7C319313D91}" destId="{86B928ED-B030-40EA-BA23-80FF97A24240}" srcOrd="0" destOrd="0" presId="urn:microsoft.com/office/officeart/2018/2/layout/IconVerticalSolidList"/>
    <dgm:cxn modelId="{7C6D43F7-5018-49DD-9B46-0104C2B35D3E}" type="presParOf" srcId="{1E150074-0CD2-413A-88B6-FF0130FD7A3A}" destId="{5B0BE5EA-8DE0-4238-8E2C-F28BA911F33B}" srcOrd="0" destOrd="0" presId="urn:microsoft.com/office/officeart/2018/2/layout/IconVerticalSolidList"/>
    <dgm:cxn modelId="{FFDEAA25-A6F6-4B4C-8918-5552D8C52140}" type="presParOf" srcId="{5B0BE5EA-8DE0-4238-8E2C-F28BA911F33B}" destId="{E00E2AB4-4661-4C3E-B5CE-7948E6D64C60}" srcOrd="0" destOrd="0" presId="urn:microsoft.com/office/officeart/2018/2/layout/IconVerticalSolidList"/>
    <dgm:cxn modelId="{A95304E1-47F2-455C-9D56-883FCA04D310}" type="presParOf" srcId="{5B0BE5EA-8DE0-4238-8E2C-F28BA911F33B}" destId="{7B09BB96-3768-4256-B931-E76E9B5DCDFB}" srcOrd="1" destOrd="0" presId="urn:microsoft.com/office/officeart/2018/2/layout/IconVerticalSolidList"/>
    <dgm:cxn modelId="{F3B81215-FFCF-4E4E-A587-DAC5EC07E878}" type="presParOf" srcId="{5B0BE5EA-8DE0-4238-8E2C-F28BA911F33B}" destId="{579CBBFE-7D61-4547-B4D2-8888BDDE61FC}" srcOrd="2" destOrd="0" presId="urn:microsoft.com/office/officeart/2018/2/layout/IconVerticalSolidList"/>
    <dgm:cxn modelId="{83752864-F5F8-4EB5-A70D-27A2552BE8AB}" type="presParOf" srcId="{5B0BE5EA-8DE0-4238-8E2C-F28BA911F33B}" destId="{86B928ED-B030-40EA-BA23-80FF97A24240}" srcOrd="3" destOrd="0" presId="urn:microsoft.com/office/officeart/2018/2/layout/IconVerticalSolidList"/>
    <dgm:cxn modelId="{C105A2C7-65AD-41A4-861D-D7B15183F2B0}" type="presParOf" srcId="{1E150074-0CD2-413A-88B6-FF0130FD7A3A}" destId="{FEF4A934-CE2F-4F3D-B708-B77AC4B3D341}" srcOrd="1" destOrd="0" presId="urn:microsoft.com/office/officeart/2018/2/layout/IconVerticalSolidList"/>
    <dgm:cxn modelId="{B5825B86-A2E6-4611-9F59-689351C44B7F}" type="presParOf" srcId="{1E150074-0CD2-413A-88B6-FF0130FD7A3A}" destId="{837257AC-0BBC-413A-929B-FE1AB709F13B}" srcOrd="2" destOrd="0" presId="urn:microsoft.com/office/officeart/2018/2/layout/IconVerticalSolidList"/>
    <dgm:cxn modelId="{ADC530F5-3875-4811-9705-8E2C2C2ABA9C}" type="presParOf" srcId="{837257AC-0BBC-413A-929B-FE1AB709F13B}" destId="{C8AE1F6B-8BB1-4511-98F0-45B5A65EB7DC}" srcOrd="0" destOrd="0" presId="urn:microsoft.com/office/officeart/2018/2/layout/IconVerticalSolidList"/>
    <dgm:cxn modelId="{BCE57EF5-9057-469A-B411-7BC4CE14785C}" type="presParOf" srcId="{837257AC-0BBC-413A-929B-FE1AB709F13B}" destId="{408740A7-D77B-4D97-BDF8-4F4EC934FA2C}" srcOrd="1" destOrd="0" presId="urn:microsoft.com/office/officeart/2018/2/layout/IconVerticalSolidList"/>
    <dgm:cxn modelId="{8D5BE859-F9E1-43CF-8FBE-AEE063E66B6A}" type="presParOf" srcId="{837257AC-0BBC-413A-929B-FE1AB709F13B}" destId="{6228F476-85DA-402F-983F-3CEDC67B492E}" srcOrd="2" destOrd="0" presId="urn:microsoft.com/office/officeart/2018/2/layout/IconVerticalSolidList"/>
    <dgm:cxn modelId="{EEE6ACE3-30F6-497F-8F04-8760A09CF6AE}" type="presParOf" srcId="{837257AC-0BBC-413A-929B-FE1AB709F13B}" destId="{81341D20-9C20-4E96-8726-6127E240C4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C4D2DF-A2E8-409F-927A-483412FDB7F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3E46C6F-02D4-4880-A05C-66C72F9DA337}">
      <dgm:prSet/>
      <dgm:spPr/>
      <dgm:t>
        <a:bodyPr/>
        <a:lstStyle/>
        <a:p>
          <a:r>
            <a:rPr lang="en-US"/>
            <a:t>Naive Bayes</a:t>
          </a:r>
        </a:p>
      </dgm:t>
    </dgm:pt>
    <dgm:pt modelId="{884EE5A4-3A87-4692-A08D-9E387C6692D8}" type="parTrans" cxnId="{CE842929-A53A-4AB5-A756-CA5E16CAE76C}">
      <dgm:prSet/>
      <dgm:spPr/>
      <dgm:t>
        <a:bodyPr/>
        <a:lstStyle/>
        <a:p>
          <a:endParaRPr lang="en-US"/>
        </a:p>
      </dgm:t>
    </dgm:pt>
    <dgm:pt modelId="{7E4193F2-9B43-44A2-B9E7-819FA4B979A6}" type="sibTrans" cxnId="{CE842929-A53A-4AB5-A756-CA5E16CAE76C}">
      <dgm:prSet/>
      <dgm:spPr/>
      <dgm:t>
        <a:bodyPr/>
        <a:lstStyle/>
        <a:p>
          <a:endParaRPr lang="en-US"/>
        </a:p>
      </dgm:t>
    </dgm:pt>
    <dgm:pt modelId="{B2883B3E-4633-4B68-8710-B265363A6408}">
      <dgm:prSet/>
      <dgm:spPr/>
      <dgm:t>
        <a:bodyPr/>
        <a:lstStyle/>
        <a:p>
          <a:r>
            <a:rPr lang="en-US"/>
            <a:t>Maximum Entropy</a:t>
          </a:r>
        </a:p>
      </dgm:t>
    </dgm:pt>
    <dgm:pt modelId="{392E3A2B-B94B-4BCE-9B03-B0E1D8F0AF7D}" type="parTrans" cxnId="{68F5ABC8-F977-4C37-B154-0DF42923D57E}">
      <dgm:prSet/>
      <dgm:spPr/>
      <dgm:t>
        <a:bodyPr/>
        <a:lstStyle/>
        <a:p>
          <a:endParaRPr lang="en-US"/>
        </a:p>
      </dgm:t>
    </dgm:pt>
    <dgm:pt modelId="{0EC3CFFA-904B-4390-A991-D854F85B0BA8}" type="sibTrans" cxnId="{68F5ABC8-F977-4C37-B154-0DF42923D57E}">
      <dgm:prSet/>
      <dgm:spPr/>
      <dgm:t>
        <a:bodyPr/>
        <a:lstStyle/>
        <a:p>
          <a:endParaRPr lang="en-US"/>
        </a:p>
      </dgm:t>
    </dgm:pt>
    <dgm:pt modelId="{D1B9733F-ACBF-494C-8DE9-15BBBB1F57A8}">
      <dgm:prSet/>
      <dgm:spPr/>
      <dgm:t>
        <a:bodyPr/>
        <a:lstStyle/>
        <a:p>
          <a:r>
            <a:rPr lang="en-US"/>
            <a:t>Support Vector Machine.</a:t>
          </a:r>
        </a:p>
      </dgm:t>
    </dgm:pt>
    <dgm:pt modelId="{86C015D9-FF9F-453D-967B-CAD3F4FB1EB3}" type="parTrans" cxnId="{D4786B41-8802-4F85-8307-7C366E9ABB38}">
      <dgm:prSet/>
      <dgm:spPr/>
      <dgm:t>
        <a:bodyPr/>
        <a:lstStyle/>
        <a:p>
          <a:endParaRPr lang="en-US"/>
        </a:p>
      </dgm:t>
    </dgm:pt>
    <dgm:pt modelId="{A4D46EE6-E593-449F-B6B9-6C7C23829FCE}" type="sibTrans" cxnId="{D4786B41-8802-4F85-8307-7C366E9ABB38}">
      <dgm:prSet/>
      <dgm:spPr/>
      <dgm:t>
        <a:bodyPr/>
        <a:lstStyle/>
        <a:p>
          <a:endParaRPr lang="en-US"/>
        </a:p>
      </dgm:t>
    </dgm:pt>
    <dgm:pt modelId="{769E54D5-8BE2-4A76-B77A-9A219270F94D}" type="pres">
      <dgm:prSet presAssocID="{D8C4D2DF-A2E8-409F-927A-483412FDB7F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FAFF82-7DDF-44FF-81CF-2E4C7FCB2FE7}" type="pres">
      <dgm:prSet presAssocID="{C3E46C6F-02D4-4880-A05C-66C72F9DA337}" presName="root" presStyleCnt="0"/>
      <dgm:spPr/>
    </dgm:pt>
    <dgm:pt modelId="{2E66BE68-90AE-4226-AB32-43C68ABA5B4C}" type="pres">
      <dgm:prSet presAssocID="{C3E46C6F-02D4-4880-A05C-66C72F9DA337}" presName="rootComposite" presStyleCnt="0"/>
      <dgm:spPr/>
    </dgm:pt>
    <dgm:pt modelId="{E15CA600-DEA1-44B2-90ED-F94844EFA728}" type="pres">
      <dgm:prSet presAssocID="{C3E46C6F-02D4-4880-A05C-66C72F9DA337}" presName="rootText" presStyleLbl="node1" presStyleIdx="0" presStyleCnt="3"/>
      <dgm:spPr/>
    </dgm:pt>
    <dgm:pt modelId="{04545279-4A66-4E62-A3D1-CED6371A268A}" type="pres">
      <dgm:prSet presAssocID="{C3E46C6F-02D4-4880-A05C-66C72F9DA337}" presName="rootConnector" presStyleLbl="node1" presStyleIdx="0" presStyleCnt="3"/>
      <dgm:spPr/>
    </dgm:pt>
    <dgm:pt modelId="{72DBDB56-5F5D-4B44-AF59-EE41373A4314}" type="pres">
      <dgm:prSet presAssocID="{C3E46C6F-02D4-4880-A05C-66C72F9DA337}" presName="childShape" presStyleCnt="0"/>
      <dgm:spPr/>
    </dgm:pt>
    <dgm:pt modelId="{FF9DEFA2-0D81-49DC-AF02-3E8437F844F6}" type="pres">
      <dgm:prSet presAssocID="{B2883B3E-4633-4B68-8710-B265363A6408}" presName="root" presStyleCnt="0"/>
      <dgm:spPr/>
    </dgm:pt>
    <dgm:pt modelId="{D485B601-DBE0-464A-A430-48C61B905071}" type="pres">
      <dgm:prSet presAssocID="{B2883B3E-4633-4B68-8710-B265363A6408}" presName="rootComposite" presStyleCnt="0"/>
      <dgm:spPr/>
    </dgm:pt>
    <dgm:pt modelId="{97F4E7DE-FE68-4C2C-858D-469F52F7F01C}" type="pres">
      <dgm:prSet presAssocID="{B2883B3E-4633-4B68-8710-B265363A6408}" presName="rootText" presStyleLbl="node1" presStyleIdx="1" presStyleCnt="3"/>
      <dgm:spPr/>
    </dgm:pt>
    <dgm:pt modelId="{1183668D-C513-4637-B713-82BA9BE40834}" type="pres">
      <dgm:prSet presAssocID="{B2883B3E-4633-4B68-8710-B265363A6408}" presName="rootConnector" presStyleLbl="node1" presStyleIdx="1" presStyleCnt="3"/>
      <dgm:spPr/>
    </dgm:pt>
    <dgm:pt modelId="{A561E472-C427-4F11-AC19-B027A9842FDD}" type="pres">
      <dgm:prSet presAssocID="{B2883B3E-4633-4B68-8710-B265363A6408}" presName="childShape" presStyleCnt="0"/>
      <dgm:spPr/>
    </dgm:pt>
    <dgm:pt modelId="{5BF6E97B-88EE-4ECD-B03B-8DA26EA20630}" type="pres">
      <dgm:prSet presAssocID="{D1B9733F-ACBF-494C-8DE9-15BBBB1F57A8}" presName="root" presStyleCnt="0"/>
      <dgm:spPr/>
    </dgm:pt>
    <dgm:pt modelId="{889DDBC2-89D5-4D9E-BAB8-A72736F994A7}" type="pres">
      <dgm:prSet presAssocID="{D1B9733F-ACBF-494C-8DE9-15BBBB1F57A8}" presName="rootComposite" presStyleCnt="0"/>
      <dgm:spPr/>
    </dgm:pt>
    <dgm:pt modelId="{0B8F0C48-602D-4C30-AF39-939F715CFB1E}" type="pres">
      <dgm:prSet presAssocID="{D1B9733F-ACBF-494C-8DE9-15BBBB1F57A8}" presName="rootText" presStyleLbl="node1" presStyleIdx="2" presStyleCnt="3"/>
      <dgm:spPr/>
    </dgm:pt>
    <dgm:pt modelId="{D946485D-F8B6-40FF-8A67-142574BC478A}" type="pres">
      <dgm:prSet presAssocID="{D1B9733F-ACBF-494C-8DE9-15BBBB1F57A8}" presName="rootConnector" presStyleLbl="node1" presStyleIdx="2" presStyleCnt="3"/>
      <dgm:spPr/>
    </dgm:pt>
    <dgm:pt modelId="{533A4098-81C8-42E5-90A5-09B0746D69AF}" type="pres">
      <dgm:prSet presAssocID="{D1B9733F-ACBF-494C-8DE9-15BBBB1F57A8}" presName="childShape" presStyleCnt="0"/>
      <dgm:spPr/>
    </dgm:pt>
  </dgm:ptLst>
  <dgm:cxnLst>
    <dgm:cxn modelId="{62F8850C-8ECC-4CF0-8A66-DFE17B0DFDD9}" type="presOf" srcId="{B2883B3E-4633-4B68-8710-B265363A6408}" destId="{1183668D-C513-4637-B713-82BA9BE40834}" srcOrd="1" destOrd="0" presId="urn:microsoft.com/office/officeart/2005/8/layout/hierarchy3"/>
    <dgm:cxn modelId="{CE842929-A53A-4AB5-A756-CA5E16CAE76C}" srcId="{D8C4D2DF-A2E8-409F-927A-483412FDB7F5}" destId="{C3E46C6F-02D4-4880-A05C-66C72F9DA337}" srcOrd="0" destOrd="0" parTransId="{884EE5A4-3A87-4692-A08D-9E387C6692D8}" sibTransId="{7E4193F2-9B43-44A2-B9E7-819FA4B979A6}"/>
    <dgm:cxn modelId="{CCFDEF2D-B6E8-4A9E-87EA-CF69F88A3927}" type="presOf" srcId="{D1B9733F-ACBF-494C-8DE9-15BBBB1F57A8}" destId="{0B8F0C48-602D-4C30-AF39-939F715CFB1E}" srcOrd="0" destOrd="0" presId="urn:microsoft.com/office/officeart/2005/8/layout/hierarchy3"/>
    <dgm:cxn modelId="{D4786B41-8802-4F85-8307-7C366E9ABB38}" srcId="{D8C4D2DF-A2E8-409F-927A-483412FDB7F5}" destId="{D1B9733F-ACBF-494C-8DE9-15BBBB1F57A8}" srcOrd="2" destOrd="0" parTransId="{86C015D9-FF9F-453D-967B-CAD3F4FB1EB3}" sibTransId="{A4D46EE6-E593-449F-B6B9-6C7C23829FCE}"/>
    <dgm:cxn modelId="{83A40966-CF37-48CC-AE19-38C7F5C5EA4C}" type="presOf" srcId="{D8C4D2DF-A2E8-409F-927A-483412FDB7F5}" destId="{769E54D5-8BE2-4A76-B77A-9A219270F94D}" srcOrd="0" destOrd="0" presId="urn:microsoft.com/office/officeart/2005/8/layout/hierarchy3"/>
    <dgm:cxn modelId="{D61E1A4E-8246-47BF-981F-EB72122C5209}" type="presOf" srcId="{C3E46C6F-02D4-4880-A05C-66C72F9DA337}" destId="{E15CA600-DEA1-44B2-90ED-F94844EFA728}" srcOrd="0" destOrd="0" presId="urn:microsoft.com/office/officeart/2005/8/layout/hierarchy3"/>
    <dgm:cxn modelId="{47471080-7D46-4D4C-905D-F8C9C91497FC}" type="presOf" srcId="{C3E46C6F-02D4-4880-A05C-66C72F9DA337}" destId="{04545279-4A66-4E62-A3D1-CED6371A268A}" srcOrd="1" destOrd="0" presId="urn:microsoft.com/office/officeart/2005/8/layout/hierarchy3"/>
    <dgm:cxn modelId="{34187A85-EF0B-4C59-8618-DF23F0A8575D}" type="presOf" srcId="{B2883B3E-4633-4B68-8710-B265363A6408}" destId="{97F4E7DE-FE68-4C2C-858D-469F52F7F01C}" srcOrd="0" destOrd="0" presId="urn:microsoft.com/office/officeart/2005/8/layout/hierarchy3"/>
    <dgm:cxn modelId="{98B17A85-2191-429F-AF91-7B9169040255}" type="presOf" srcId="{D1B9733F-ACBF-494C-8DE9-15BBBB1F57A8}" destId="{D946485D-F8B6-40FF-8A67-142574BC478A}" srcOrd="1" destOrd="0" presId="urn:microsoft.com/office/officeart/2005/8/layout/hierarchy3"/>
    <dgm:cxn modelId="{68F5ABC8-F977-4C37-B154-0DF42923D57E}" srcId="{D8C4D2DF-A2E8-409F-927A-483412FDB7F5}" destId="{B2883B3E-4633-4B68-8710-B265363A6408}" srcOrd="1" destOrd="0" parTransId="{392E3A2B-B94B-4BCE-9B03-B0E1D8F0AF7D}" sibTransId="{0EC3CFFA-904B-4390-A991-D854F85B0BA8}"/>
    <dgm:cxn modelId="{8AD8AB71-875F-4D3A-A2F5-90F992D8F81F}" type="presParOf" srcId="{769E54D5-8BE2-4A76-B77A-9A219270F94D}" destId="{B4FAFF82-7DDF-44FF-81CF-2E4C7FCB2FE7}" srcOrd="0" destOrd="0" presId="urn:microsoft.com/office/officeart/2005/8/layout/hierarchy3"/>
    <dgm:cxn modelId="{8A52BC19-FE68-4CD0-A1CD-1B05F79BA2F1}" type="presParOf" srcId="{B4FAFF82-7DDF-44FF-81CF-2E4C7FCB2FE7}" destId="{2E66BE68-90AE-4226-AB32-43C68ABA5B4C}" srcOrd="0" destOrd="0" presId="urn:microsoft.com/office/officeart/2005/8/layout/hierarchy3"/>
    <dgm:cxn modelId="{E2256818-8B92-4D2C-8E73-BD88BA66FDFC}" type="presParOf" srcId="{2E66BE68-90AE-4226-AB32-43C68ABA5B4C}" destId="{E15CA600-DEA1-44B2-90ED-F94844EFA728}" srcOrd="0" destOrd="0" presId="urn:microsoft.com/office/officeart/2005/8/layout/hierarchy3"/>
    <dgm:cxn modelId="{0DA81001-BCA9-4BA1-B40A-E5D421EE0FE0}" type="presParOf" srcId="{2E66BE68-90AE-4226-AB32-43C68ABA5B4C}" destId="{04545279-4A66-4E62-A3D1-CED6371A268A}" srcOrd="1" destOrd="0" presId="urn:microsoft.com/office/officeart/2005/8/layout/hierarchy3"/>
    <dgm:cxn modelId="{45286C6E-8F68-4D7A-B894-FD9FD323CE93}" type="presParOf" srcId="{B4FAFF82-7DDF-44FF-81CF-2E4C7FCB2FE7}" destId="{72DBDB56-5F5D-4B44-AF59-EE41373A4314}" srcOrd="1" destOrd="0" presId="urn:microsoft.com/office/officeart/2005/8/layout/hierarchy3"/>
    <dgm:cxn modelId="{346F25A4-6F14-4BA0-BFCF-E30D9906F11B}" type="presParOf" srcId="{769E54D5-8BE2-4A76-B77A-9A219270F94D}" destId="{FF9DEFA2-0D81-49DC-AF02-3E8437F844F6}" srcOrd="1" destOrd="0" presId="urn:microsoft.com/office/officeart/2005/8/layout/hierarchy3"/>
    <dgm:cxn modelId="{AED161AA-3557-494B-BCBA-BF32CD354CE4}" type="presParOf" srcId="{FF9DEFA2-0D81-49DC-AF02-3E8437F844F6}" destId="{D485B601-DBE0-464A-A430-48C61B905071}" srcOrd="0" destOrd="0" presId="urn:microsoft.com/office/officeart/2005/8/layout/hierarchy3"/>
    <dgm:cxn modelId="{30BF4CEE-1AB5-4868-B070-AA51CC60EA3B}" type="presParOf" srcId="{D485B601-DBE0-464A-A430-48C61B905071}" destId="{97F4E7DE-FE68-4C2C-858D-469F52F7F01C}" srcOrd="0" destOrd="0" presId="urn:microsoft.com/office/officeart/2005/8/layout/hierarchy3"/>
    <dgm:cxn modelId="{FC6E627C-2B88-48FD-AEFD-F7E8AF7FF455}" type="presParOf" srcId="{D485B601-DBE0-464A-A430-48C61B905071}" destId="{1183668D-C513-4637-B713-82BA9BE40834}" srcOrd="1" destOrd="0" presId="urn:microsoft.com/office/officeart/2005/8/layout/hierarchy3"/>
    <dgm:cxn modelId="{0D4C22AF-D24D-4B6A-AF1B-B7D1AF8D9DD3}" type="presParOf" srcId="{FF9DEFA2-0D81-49DC-AF02-3E8437F844F6}" destId="{A561E472-C427-4F11-AC19-B027A9842FDD}" srcOrd="1" destOrd="0" presId="urn:microsoft.com/office/officeart/2005/8/layout/hierarchy3"/>
    <dgm:cxn modelId="{1AD0E76F-DD41-4F80-AEF6-6605FF4ACE96}" type="presParOf" srcId="{769E54D5-8BE2-4A76-B77A-9A219270F94D}" destId="{5BF6E97B-88EE-4ECD-B03B-8DA26EA20630}" srcOrd="2" destOrd="0" presId="urn:microsoft.com/office/officeart/2005/8/layout/hierarchy3"/>
    <dgm:cxn modelId="{ED012D2E-7160-4297-90CF-31675B9BE886}" type="presParOf" srcId="{5BF6E97B-88EE-4ECD-B03B-8DA26EA20630}" destId="{889DDBC2-89D5-4D9E-BAB8-A72736F994A7}" srcOrd="0" destOrd="0" presId="urn:microsoft.com/office/officeart/2005/8/layout/hierarchy3"/>
    <dgm:cxn modelId="{E0706301-5412-4B30-8C00-A163BAA1DAD3}" type="presParOf" srcId="{889DDBC2-89D5-4D9E-BAB8-A72736F994A7}" destId="{0B8F0C48-602D-4C30-AF39-939F715CFB1E}" srcOrd="0" destOrd="0" presId="urn:microsoft.com/office/officeart/2005/8/layout/hierarchy3"/>
    <dgm:cxn modelId="{23F5B37E-9349-4C33-A7FC-344F116BCB89}" type="presParOf" srcId="{889DDBC2-89D5-4D9E-BAB8-A72736F994A7}" destId="{D946485D-F8B6-40FF-8A67-142574BC478A}" srcOrd="1" destOrd="0" presId="urn:microsoft.com/office/officeart/2005/8/layout/hierarchy3"/>
    <dgm:cxn modelId="{831728E5-162D-4487-ABC3-D715BFC68349}" type="presParOf" srcId="{5BF6E97B-88EE-4ECD-B03B-8DA26EA20630}" destId="{533A4098-81C8-42E5-90A5-09B0746D69A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D48489-5C53-4AE6-B5CF-D53D2A570F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113B73C-A0B4-4B34-B862-D5AA87E04C7F}">
      <dgm:prSet/>
      <dgm:spPr/>
      <dgm:t>
        <a:bodyPr/>
        <a:lstStyle/>
        <a:p>
          <a:r>
            <a:rPr lang="en-US"/>
            <a:t>Analyzing millions of texts was successfully executed.</a:t>
          </a:r>
        </a:p>
      </dgm:t>
    </dgm:pt>
    <dgm:pt modelId="{9DD9FD40-429D-4BDC-BB1B-1529118D196E}" type="parTrans" cxnId="{4A49C89E-1622-4CE7-B957-554D4E4530A4}">
      <dgm:prSet/>
      <dgm:spPr/>
      <dgm:t>
        <a:bodyPr/>
        <a:lstStyle/>
        <a:p>
          <a:endParaRPr lang="en-US"/>
        </a:p>
      </dgm:t>
    </dgm:pt>
    <dgm:pt modelId="{686D7B77-0451-4274-B0EC-EF762D13E5AD}" type="sibTrans" cxnId="{4A49C89E-1622-4CE7-B957-554D4E4530A4}">
      <dgm:prSet/>
      <dgm:spPr/>
      <dgm:t>
        <a:bodyPr/>
        <a:lstStyle/>
        <a:p>
          <a:endParaRPr lang="en-US"/>
        </a:p>
      </dgm:t>
    </dgm:pt>
    <dgm:pt modelId="{36367F88-CE24-4A84-B940-C741509A2AE7}">
      <dgm:prSet/>
      <dgm:spPr/>
      <dgm:t>
        <a:bodyPr/>
        <a:lstStyle/>
        <a:p>
          <a:r>
            <a:rPr lang="en-US"/>
            <a:t>Addition of the POS tags resulted in effective evaluation of sentimental analysis of twitter data.</a:t>
          </a:r>
        </a:p>
      </dgm:t>
    </dgm:pt>
    <dgm:pt modelId="{072BEDC7-A77E-496B-985C-AFC81F1F3A40}" type="parTrans" cxnId="{55318274-8B8B-46D5-B146-33257A00EC4A}">
      <dgm:prSet/>
      <dgm:spPr/>
      <dgm:t>
        <a:bodyPr/>
        <a:lstStyle/>
        <a:p>
          <a:endParaRPr lang="en-US"/>
        </a:p>
      </dgm:t>
    </dgm:pt>
    <dgm:pt modelId="{B709918A-0FD0-4635-A588-11FF30907024}" type="sibTrans" cxnId="{55318274-8B8B-46D5-B146-33257A00EC4A}">
      <dgm:prSet/>
      <dgm:spPr/>
      <dgm:t>
        <a:bodyPr/>
        <a:lstStyle/>
        <a:p>
          <a:endParaRPr lang="en-US"/>
        </a:p>
      </dgm:t>
    </dgm:pt>
    <dgm:pt modelId="{487AD084-4A87-406A-AB66-3CDEA40E5FC4}">
      <dgm:prSet/>
      <dgm:spPr/>
      <dgm:t>
        <a:bodyPr/>
        <a:lstStyle/>
        <a:p>
          <a:r>
            <a:rPr lang="en-US"/>
            <a:t>Combination of analyzers resulted in significant higher performance than the individual analyzers. </a:t>
          </a:r>
        </a:p>
      </dgm:t>
    </dgm:pt>
    <dgm:pt modelId="{67475E80-92E5-4966-B586-E6A15316667E}" type="parTrans" cxnId="{DF85DFF9-DEB8-4621-A401-8F76F221FD63}">
      <dgm:prSet/>
      <dgm:spPr/>
      <dgm:t>
        <a:bodyPr/>
        <a:lstStyle/>
        <a:p>
          <a:endParaRPr lang="en-US"/>
        </a:p>
      </dgm:t>
    </dgm:pt>
    <dgm:pt modelId="{1056E115-7C07-4406-A88F-F8F555125FBE}" type="sibTrans" cxnId="{DF85DFF9-DEB8-4621-A401-8F76F221FD63}">
      <dgm:prSet/>
      <dgm:spPr/>
      <dgm:t>
        <a:bodyPr/>
        <a:lstStyle/>
        <a:p>
          <a:endParaRPr lang="en-US"/>
        </a:p>
      </dgm:t>
    </dgm:pt>
    <dgm:pt modelId="{92A3EB49-81F3-4BEA-9379-8979CAB94778}">
      <dgm:prSet/>
      <dgm:spPr/>
      <dgm:t>
        <a:bodyPr/>
        <a:lstStyle/>
        <a:p>
          <a:r>
            <a:rPr lang="en-US"/>
            <a:t>The overall performance of the system was improvised.</a:t>
          </a:r>
        </a:p>
      </dgm:t>
    </dgm:pt>
    <dgm:pt modelId="{3B6D1EFB-B10C-4612-8CCC-2CF9B4699CB3}" type="parTrans" cxnId="{1F88555E-9DA6-4A31-9C56-6EA50102D219}">
      <dgm:prSet/>
      <dgm:spPr/>
      <dgm:t>
        <a:bodyPr/>
        <a:lstStyle/>
        <a:p>
          <a:endParaRPr lang="en-US"/>
        </a:p>
      </dgm:t>
    </dgm:pt>
    <dgm:pt modelId="{D2A18664-6AF5-4D76-8C0E-D054B684EE36}" type="sibTrans" cxnId="{1F88555E-9DA6-4A31-9C56-6EA50102D219}">
      <dgm:prSet/>
      <dgm:spPr/>
      <dgm:t>
        <a:bodyPr/>
        <a:lstStyle/>
        <a:p>
          <a:endParaRPr lang="en-US"/>
        </a:p>
      </dgm:t>
    </dgm:pt>
    <dgm:pt modelId="{D3E6EC2C-6E3B-4FCC-B65E-0C635AE3A985}">
      <dgm:prSet/>
      <dgm:spPr/>
      <dgm:t>
        <a:bodyPr/>
        <a:lstStyle/>
        <a:p>
          <a:r>
            <a:rPr lang="en-US"/>
            <a:t>Challenges like highly unstructured, non-grammatical, out of vocabulary words, use of acronyms were also minimized and analyzed, which resulted in an effective and accurate sentimental analyzer.</a:t>
          </a:r>
        </a:p>
      </dgm:t>
    </dgm:pt>
    <dgm:pt modelId="{718D0632-B8E1-48E6-8047-3FA97B7AA6FE}" type="parTrans" cxnId="{0B58078A-A783-477B-A2FF-5BF6C92E5A71}">
      <dgm:prSet/>
      <dgm:spPr/>
      <dgm:t>
        <a:bodyPr/>
        <a:lstStyle/>
        <a:p>
          <a:endParaRPr lang="en-US"/>
        </a:p>
      </dgm:t>
    </dgm:pt>
    <dgm:pt modelId="{95DF4E55-1DCE-46E4-9A7A-5C7EFDB73612}" type="sibTrans" cxnId="{0B58078A-A783-477B-A2FF-5BF6C92E5A71}">
      <dgm:prSet/>
      <dgm:spPr/>
      <dgm:t>
        <a:bodyPr/>
        <a:lstStyle/>
        <a:p>
          <a:endParaRPr lang="en-US"/>
        </a:p>
      </dgm:t>
    </dgm:pt>
    <dgm:pt modelId="{9BFE726C-AC66-4F95-9F22-096BDD9D8DBF}" type="pres">
      <dgm:prSet presAssocID="{41D48489-5C53-4AE6-B5CF-D53D2A570F2E}" presName="root" presStyleCnt="0">
        <dgm:presLayoutVars>
          <dgm:dir/>
          <dgm:resizeHandles val="exact"/>
        </dgm:presLayoutVars>
      </dgm:prSet>
      <dgm:spPr/>
    </dgm:pt>
    <dgm:pt modelId="{D14664C1-EE1C-4019-A0FC-AEEBE324B82A}" type="pres">
      <dgm:prSet presAssocID="{3113B73C-A0B4-4B34-B862-D5AA87E04C7F}" presName="compNode" presStyleCnt="0"/>
      <dgm:spPr/>
    </dgm:pt>
    <dgm:pt modelId="{0A50C233-A4F6-4F01-8CBB-74EF94BB70CF}" type="pres">
      <dgm:prSet presAssocID="{3113B73C-A0B4-4B34-B862-D5AA87E04C7F}" presName="bgRect" presStyleLbl="bgShp" presStyleIdx="0" presStyleCnt="5"/>
      <dgm:spPr/>
    </dgm:pt>
    <dgm:pt modelId="{2F54F38C-236A-456D-BA94-9C6D64999007}" type="pres">
      <dgm:prSet presAssocID="{3113B73C-A0B4-4B34-B862-D5AA87E04C7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A09E4ED-D2A1-4A28-93CA-1E4FC92D0619}" type="pres">
      <dgm:prSet presAssocID="{3113B73C-A0B4-4B34-B862-D5AA87E04C7F}" presName="spaceRect" presStyleCnt="0"/>
      <dgm:spPr/>
    </dgm:pt>
    <dgm:pt modelId="{2EC8247C-926A-4058-B620-BBE14EAEEF23}" type="pres">
      <dgm:prSet presAssocID="{3113B73C-A0B4-4B34-B862-D5AA87E04C7F}" presName="parTx" presStyleLbl="revTx" presStyleIdx="0" presStyleCnt="5">
        <dgm:presLayoutVars>
          <dgm:chMax val="0"/>
          <dgm:chPref val="0"/>
        </dgm:presLayoutVars>
      </dgm:prSet>
      <dgm:spPr/>
    </dgm:pt>
    <dgm:pt modelId="{76227F81-F2DF-4B35-B0C8-53FD6F7F3654}" type="pres">
      <dgm:prSet presAssocID="{686D7B77-0451-4274-B0EC-EF762D13E5AD}" presName="sibTrans" presStyleCnt="0"/>
      <dgm:spPr/>
    </dgm:pt>
    <dgm:pt modelId="{B54F03D3-EAD4-46B1-AF6A-BC6CF6DE9062}" type="pres">
      <dgm:prSet presAssocID="{36367F88-CE24-4A84-B940-C741509A2AE7}" presName="compNode" presStyleCnt="0"/>
      <dgm:spPr/>
    </dgm:pt>
    <dgm:pt modelId="{217597D9-44BB-4DBA-9983-9F6159C2C6AE}" type="pres">
      <dgm:prSet presAssocID="{36367F88-CE24-4A84-B940-C741509A2AE7}" presName="bgRect" presStyleLbl="bgShp" presStyleIdx="1" presStyleCnt="5"/>
      <dgm:spPr/>
    </dgm:pt>
    <dgm:pt modelId="{F02FAC6F-70BD-4A2E-937A-22F35E0E8D34}" type="pres">
      <dgm:prSet presAssocID="{36367F88-CE24-4A84-B940-C741509A2A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849C18EE-A992-4943-9336-9A29DF6AE6F3}" type="pres">
      <dgm:prSet presAssocID="{36367F88-CE24-4A84-B940-C741509A2AE7}" presName="spaceRect" presStyleCnt="0"/>
      <dgm:spPr/>
    </dgm:pt>
    <dgm:pt modelId="{7B496473-57EF-4332-8EAD-2A0BA8C51309}" type="pres">
      <dgm:prSet presAssocID="{36367F88-CE24-4A84-B940-C741509A2AE7}" presName="parTx" presStyleLbl="revTx" presStyleIdx="1" presStyleCnt="5">
        <dgm:presLayoutVars>
          <dgm:chMax val="0"/>
          <dgm:chPref val="0"/>
        </dgm:presLayoutVars>
      </dgm:prSet>
      <dgm:spPr/>
    </dgm:pt>
    <dgm:pt modelId="{C9FEDA6B-0624-4421-A818-CBCD5C15A2E3}" type="pres">
      <dgm:prSet presAssocID="{B709918A-0FD0-4635-A588-11FF30907024}" presName="sibTrans" presStyleCnt="0"/>
      <dgm:spPr/>
    </dgm:pt>
    <dgm:pt modelId="{DD130BBC-BE55-4887-94C0-3A9ADF5745A8}" type="pres">
      <dgm:prSet presAssocID="{487AD084-4A87-406A-AB66-3CDEA40E5FC4}" presName="compNode" presStyleCnt="0"/>
      <dgm:spPr/>
    </dgm:pt>
    <dgm:pt modelId="{0932E23A-1441-46E9-9F8B-41B5D1F57456}" type="pres">
      <dgm:prSet presAssocID="{487AD084-4A87-406A-AB66-3CDEA40E5FC4}" presName="bgRect" presStyleLbl="bgShp" presStyleIdx="2" presStyleCnt="5"/>
      <dgm:spPr/>
    </dgm:pt>
    <dgm:pt modelId="{2506DA68-342C-479E-9872-E6F99251D8EB}" type="pres">
      <dgm:prSet presAssocID="{487AD084-4A87-406A-AB66-3CDEA40E5FC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536A4F1-4637-49B5-9D7B-E5A115697FBC}" type="pres">
      <dgm:prSet presAssocID="{487AD084-4A87-406A-AB66-3CDEA40E5FC4}" presName="spaceRect" presStyleCnt="0"/>
      <dgm:spPr/>
    </dgm:pt>
    <dgm:pt modelId="{63667C34-036E-4DE2-A9DD-7C19C7498475}" type="pres">
      <dgm:prSet presAssocID="{487AD084-4A87-406A-AB66-3CDEA40E5FC4}" presName="parTx" presStyleLbl="revTx" presStyleIdx="2" presStyleCnt="5">
        <dgm:presLayoutVars>
          <dgm:chMax val="0"/>
          <dgm:chPref val="0"/>
        </dgm:presLayoutVars>
      </dgm:prSet>
      <dgm:spPr/>
    </dgm:pt>
    <dgm:pt modelId="{6B6F6EF2-7636-4AD8-85F8-87E95D82B134}" type="pres">
      <dgm:prSet presAssocID="{1056E115-7C07-4406-A88F-F8F555125FBE}" presName="sibTrans" presStyleCnt="0"/>
      <dgm:spPr/>
    </dgm:pt>
    <dgm:pt modelId="{7E5E3BDB-D3AB-4077-A186-441A4B491BC6}" type="pres">
      <dgm:prSet presAssocID="{92A3EB49-81F3-4BEA-9379-8979CAB94778}" presName="compNode" presStyleCnt="0"/>
      <dgm:spPr/>
    </dgm:pt>
    <dgm:pt modelId="{FCDEAEF3-0323-4A13-B50E-647BF04F184E}" type="pres">
      <dgm:prSet presAssocID="{92A3EB49-81F3-4BEA-9379-8979CAB94778}" presName="bgRect" presStyleLbl="bgShp" presStyleIdx="3" presStyleCnt="5"/>
      <dgm:spPr/>
    </dgm:pt>
    <dgm:pt modelId="{CA10F4D7-46A2-426E-AC6C-E0CB5CBCE8B3}" type="pres">
      <dgm:prSet presAssocID="{92A3EB49-81F3-4BEA-9379-8979CAB9477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E4F2F29E-4C9A-47E2-ACC5-D39767D25A3D}" type="pres">
      <dgm:prSet presAssocID="{92A3EB49-81F3-4BEA-9379-8979CAB94778}" presName="spaceRect" presStyleCnt="0"/>
      <dgm:spPr/>
    </dgm:pt>
    <dgm:pt modelId="{FE7CB9E2-67ED-4E0B-B7D6-7AC7FEAE60AD}" type="pres">
      <dgm:prSet presAssocID="{92A3EB49-81F3-4BEA-9379-8979CAB94778}" presName="parTx" presStyleLbl="revTx" presStyleIdx="3" presStyleCnt="5">
        <dgm:presLayoutVars>
          <dgm:chMax val="0"/>
          <dgm:chPref val="0"/>
        </dgm:presLayoutVars>
      </dgm:prSet>
      <dgm:spPr/>
    </dgm:pt>
    <dgm:pt modelId="{5A148A56-B3E6-4644-B193-A3B8B58C171D}" type="pres">
      <dgm:prSet presAssocID="{D2A18664-6AF5-4D76-8C0E-D054B684EE36}" presName="sibTrans" presStyleCnt="0"/>
      <dgm:spPr/>
    </dgm:pt>
    <dgm:pt modelId="{AF060F6E-D792-4DAC-A3A4-0CB4EA17EE98}" type="pres">
      <dgm:prSet presAssocID="{D3E6EC2C-6E3B-4FCC-B65E-0C635AE3A985}" presName="compNode" presStyleCnt="0"/>
      <dgm:spPr/>
    </dgm:pt>
    <dgm:pt modelId="{2119880A-0F11-4FAC-99DD-8D02A73DD278}" type="pres">
      <dgm:prSet presAssocID="{D3E6EC2C-6E3B-4FCC-B65E-0C635AE3A985}" presName="bgRect" presStyleLbl="bgShp" presStyleIdx="4" presStyleCnt="5"/>
      <dgm:spPr/>
    </dgm:pt>
    <dgm:pt modelId="{EDC3E8DB-EB22-41EF-9B7A-D3142D3DB5DD}" type="pres">
      <dgm:prSet presAssocID="{D3E6EC2C-6E3B-4FCC-B65E-0C635AE3A98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2945F88-CD04-404F-8CFA-9310D554D511}" type="pres">
      <dgm:prSet presAssocID="{D3E6EC2C-6E3B-4FCC-B65E-0C635AE3A985}" presName="spaceRect" presStyleCnt="0"/>
      <dgm:spPr/>
    </dgm:pt>
    <dgm:pt modelId="{5952763B-4047-4A1E-968A-29CC36DD77C0}" type="pres">
      <dgm:prSet presAssocID="{D3E6EC2C-6E3B-4FCC-B65E-0C635AE3A98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AB9722-41EE-4373-BF16-50A0FDFBE8DB}" type="presOf" srcId="{487AD084-4A87-406A-AB66-3CDEA40E5FC4}" destId="{63667C34-036E-4DE2-A9DD-7C19C7498475}" srcOrd="0" destOrd="0" presId="urn:microsoft.com/office/officeart/2018/2/layout/IconVerticalSolidList"/>
    <dgm:cxn modelId="{FE776D2C-E0F5-4CE2-B230-7FF408CD2F47}" type="presOf" srcId="{D3E6EC2C-6E3B-4FCC-B65E-0C635AE3A985}" destId="{5952763B-4047-4A1E-968A-29CC36DD77C0}" srcOrd="0" destOrd="0" presId="urn:microsoft.com/office/officeart/2018/2/layout/IconVerticalSolidList"/>
    <dgm:cxn modelId="{C61F7632-3F22-4749-8A92-935B53A9044C}" type="presOf" srcId="{41D48489-5C53-4AE6-B5CF-D53D2A570F2E}" destId="{9BFE726C-AC66-4F95-9F22-096BDD9D8DBF}" srcOrd="0" destOrd="0" presId="urn:microsoft.com/office/officeart/2018/2/layout/IconVerticalSolidList"/>
    <dgm:cxn modelId="{1F88555E-9DA6-4A31-9C56-6EA50102D219}" srcId="{41D48489-5C53-4AE6-B5CF-D53D2A570F2E}" destId="{92A3EB49-81F3-4BEA-9379-8979CAB94778}" srcOrd="3" destOrd="0" parTransId="{3B6D1EFB-B10C-4612-8CCC-2CF9B4699CB3}" sibTransId="{D2A18664-6AF5-4D76-8C0E-D054B684EE36}"/>
    <dgm:cxn modelId="{690D6A62-9587-4C63-A516-70F952882215}" type="presOf" srcId="{3113B73C-A0B4-4B34-B862-D5AA87E04C7F}" destId="{2EC8247C-926A-4058-B620-BBE14EAEEF23}" srcOrd="0" destOrd="0" presId="urn:microsoft.com/office/officeart/2018/2/layout/IconVerticalSolidList"/>
    <dgm:cxn modelId="{072A6664-B31D-4FA8-97B0-2AF3BCC9383A}" type="presOf" srcId="{36367F88-CE24-4A84-B940-C741509A2AE7}" destId="{7B496473-57EF-4332-8EAD-2A0BA8C51309}" srcOrd="0" destOrd="0" presId="urn:microsoft.com/office/officeart/2018/2/layout/IconVerticalSolidList"/>
    <dgm:cxn modelId="{499D9548-0343-48FA-8C02-07CD4BE850A9}" type="presOf" srcId="{92A3EB49-81F3-4BEA-9379-8979CAB94778}" destId="{FE7CB9E2-67ED-4E0B-B7D6-7AC7FEAE60AD}" srcOrd="0" destOrd="0" presId="urn:microsoft.com/office/officeart/2018/2/layout/IconVerticalSolidList"/>
    <dgm:cxn modelId="{55318274-8B8B-46D5-B146-33257A00EC4A}" srcId="{41D48489-5C53-4AE6-B5CF-D53D2A570F2E}" destId="{36367F88-CE24-4A84-B940-C741509A2AE7}" srcOrd="1" destOrd="0" parTransId="{072BEDC7-A77E-496B-985C-AFC81F1F3A40}" sibTransId="{B709918A-0FD0-4635-A588-11FF30907024}"/>
    <dgm:cxn modelId="{0B58078A-A783-477B-A2FF-5BF6C92E5A71}" srcId="{41D48489-5C53-4AE6-B5CF-D53D2A570F2E}" destId="{D3E6EC2C-6E3B-4FCC-B65E-0C635AE3A985}" srcOrd="4" destOrd="0" parTransId="{718D0632-B8E1-48E6-8047-3FA97B7AA6FE}" sibTransId="{95DF4E55-1DCE-46E4-9A7A-5C7EFDB73612}"/>
    <dgm:cxn modelId="{4A49C89E-1622-4CE7-B957-554D4E4530A4}" srcId="{41D48489-5C53-4AE6-B5CF-D53D2A570F2E}" destId="{3113B73C-A0B4-4B34-B862-D5AA87E04C7F}" srcOrd="0" destOrd="0" parTransId="{9DD9FD40-429D-4BDC-BB1B-1529118D196E}" sibTransId="{686D7B77-0451-4274-B0EC-EF762D13E5AD}"/>
    <dgm:cxn modelId="{DF85DFF9-DEB8-4621-A401-8F76F221FD63}" srcId="{41D48489-5C53-4AE6-B5CF-D53D2A570F2E}" destId="{487AD084-4A87-406A-AB66-3CDEA40E5FC4}" srcOrd="2" destOrd="0" parTransId="{67475E80-92E5-4966-B586-E6A15316667E}" sibTransId="{1056E115-7C07-4406-A88F-F8F555125FBE}"/>
    <dgm:cxn modelId="{AE542163-6417-49B2-9699-D25F07D072D4}" type="presParOf" srcId="{9BFE726C-AC66-4F95-9F22-096BDD9D8DBF}" destId="{D14664C1-EE1C-4019-A0FC-AEEBE324B82A}" srcOrd="0" destOrd="0" presId="urn:microsoft.com/office/officeart/2018/2/layout/IconVerticalSolidList"/>
    <dgm:cxn modelId="{01251E03-99F2-4F38-AD3D-0F737C034407}" type="presParOf" srcId="{D14664C1-EE1C-4019-A0FC-AEEBE324B82A}" destId="{0A50C233-A4F6-4F01-8CBB-74EF94BB70CF}" srcOrd="0" destOrd="0" presId="urn:microsoft.com/office/officeart/2018/2/layout/IconVerticalSolidList"/>
    <dgm:cxn modelId="{B45D742B-1D5C-4BA7-AC60-A7B4EC87AB40}" type="presParOf" srcId="{D14664C1-EE1C-4019-A0FC-AEEBE324B82A}" destId="{2F54F38C-236A-456D-BA94-9C6D64999007}" srcOrd="1" destOrd="0" presId="urn:microsoft.com/office/officeart/2018/2/layout/IconVerticalSolidList"/>
    <dgm:cxn modelId="{9B0A0DA7-EE44-40EB-851B-30B19DB1BC35}" type="presParOf" srcId="{D14664C1-EE1C-4019-A0FC-AEEBE324B82A}" destId="{FA09E4ED-D2A1-4A28-93CA-1E4FC92D0619}" srcOrd="2" destOrd="0" presId="urn:microsoft.com/office/officeart/2018/2/layout/IconVerticalSolidList"/>
    <dgm:cxn modelId="{9513168E-E568-41A8-9FB8-0E927EAB70AA}" type="presParOf" srcId="{D14664C1-EE1C-4019-A0FC-AEEBE324B82A}" destId="{2EC8247C-926A-4058-B620-BBE14EAEEF23}" srcOrd="3" destOrd="0" presId="urn:microsoft.com/office/officeart/2018/2/layout/IconVerticalSolidList"/>
    <dgm:cxn modelId="{9296653E-6DE1-4FFB-847F-F4151C9426E2}" type="presParOf" srcId="{9BFE726C-AC66-4F95-9F22-096BDD9D8DBF}" destId="{76227F81-F2DF-4B35-B0C8-53FD6F7F3654}" srcOrd="1" destOrd="0" presId="urn:microsoft.com/office/officeart/2018/2/layout/IconVerticalSolidList"/>
    <dgm:cxn modelId="{D40D012B-6B20-4E9E-AD9C-BD9D62B1B535}" type="presParOf" srcId="{9BFE726C-AC66-4F95-9F22-096BDD9D8DBF}" destId="{B54F03D3-EAD4-46B1-AF6A-BC6CF6DE9062}" srcOrd="2" destOrd="0" presId="urn:microsoft.com/office/officeart/2018/2/layout/IconVerticalSolidList"/>
    <dgm:cxn modelId="{BDA6136F-40F5-4BD2-9788-1AE9B78993C1}" type="presParOf" srcId="{B54F03D3-EAD4-46B1-AF6A-BC6CF6DE9062}" destId="{217597D9-44BB-4DBA-9983-9F6159C2C6AE}" srcOrd="0" destOrd="0" presId="urn:microsoft.com/office/officeart/2018/2/layout/IconVerticalSolidList"/>
    <dgm:cxn modelId="{3635A751-5669-4E8A-BD71-0DD7119BA1F8}" type="presParOf" srcId="{B54F03D3-EAD4-46B1-AF6A-BC6CF6DE9062}" destId="{F02FAC6F-70BD-4A2E-937A-22F35E0E8D34}" srcOrd="1" destOrd="0" presId="urn:microsoft.com/office/officeart/2018/2/layout/IconVerticalSolidList"/>
    <dgm:cxn modelId="{DE14A491-D113-4E05-87C0-7B1BC779DF75}" type="presParOf" srcId="{B54F03D3-EAD4-46B1-AF6A-BC6CF6DE9062}" destId="{849C18EE-A992-4943-9336-9A29DF6AE6F3}" srcOrd="2" destOrd="0" presId="urn:microsoft.com/office/officeart/2018/2/layout/IconVerticalSolidList"/>
    <dgm:cxn modelId="{9022B438-BA0B-4960-A1CC-1CDF5C43A3FC}" type="presParOf" srcId="{B54F03D3-EAD4-46B1-AF6A-BC6CF6DE9062}" destId="{7B496473-57EF-4332-8EAD-2A0BA8C51309}" srcOrd="3" destOrd="0" presId="urn:microsoft.com/office/officeart/2018/2/layout/IconVerticalSolidList"/>
    <dgm:cxn modelId="{E538E2EB-DF77-4D8B-8970-4E9F88D54CA1}" type="presParOf" srcId="{9BFE726C-AC66-4F95-9F22-096BDD9D8DBF}" destId="{C9FEDA6B-0624-4421-A818-CBCD5C15A2E3}" srcOrd="3" destOrd="0" presId="urn:microsoft.com/office/officeart/2018/2/layout/IconVerticalSolidList"/>
    <dgm:cxn modelId="{C29205B2-35AE-4F7A-882C-4222E9870D0B}" type="presParOf" srcId="{9BFE726C-AC66-4F95-9F22-096BDD9D8DBF}" destId="{DD130BBC-BE55-4887-94C0-3A9ADF5745A8}" srcOrd="4" destOrd="0" presId="urn:microsoft.com/office/officeart/2018/2/layout/IconVerticalSolidList"/>
    <dgm:cxn modelId="{59624744-8827-4750-B472-2CE64877A2DB}" type="presParOf" srcId="{DD130BBC-BE55-4887-94C0-3A9ADF5745A8}" destId="{0932E23A-1441-46E9-9F8B-41B5D1F57456}" srcOrd="0" destOrd="0" presId="urn:microsoft.com/office/officeart/2018/2/layout/IconVerticalSolidList"/>
    <dgm:cxn modelId="{9138A117-CF64-4510-99DC-0A7D58269210}" type="presParOf" srcId="{DD130BBC-BE55-4887-94C0-3A9ADF5745A8}" destId="{2506DA68-342C-479E-9872-E6F99251D8EB}" srcOrd="1" destOrd="0" presId="urn:microsoft.com/office/officeart/2018/2/layout/IconVerticalSolidList"/>
    <dgm:cxn modelId="{ABFF1913-303D-4425-B8EB-7AFC2D24D2B5}" type="presParOf" srcId="{DD130BBC-BE55-4887-94C0-3A9ADF5745A8}" destId="{B536A4F1-4637-49B5-9D7B-E5A115697FBC}" srcOrd="2" destOrd="0" presId="urn:microsoft.com/office/officeart/2018/2/layout/IconVerticalSolidList"/>
    <dgm:cxn modelId="{444C5064-B6B5-419D-A58B-8C7629F009CE}" type="presParOf" srcId="{DD130BBC-BE55-4887-94C0-3A9ADF5745A8}" destId="{63667C34-036E-4DE2-A9DD-7C19C7498475}" srcOrd="3" destOrd="0" presId="urn:microsoft.com/office/officeart/2018/2/layout/IconVerticalSolidList"/>
    <dgm:cxn modelId="{6217C8D4-CD0E-4C07-B5BE-2EE1F839A082}" type="presParOf" srcId="{9BFE726C-AC66-4F95-9F22-096BDD9D8DBF}" destId="{6B6F6EF2-7636-4AD8-85F8-87E95D82B134}" srcOrd="5" destOrd="0" presId="urn:microsoft.com/office/officeart/2018/2/layout/IconVerticalSolidList"/>
    <dgm:cxn modelId="{6C9C79F6-F62A-498D-B6EB-9D78C7EF5FA1}" type="presParOf" srcId="{9BFE726C-AC66-4F95-9F22-096BDD9D8DBF}" destId="{7E5E3BDB-D3AB-4077-A186-441A4B491BC6}" srcOrd="6" destOrd="0" presId="urn:microsoft.com/office/officeart/2018/2/layout/IconVerticalSolidList"/>
    <dgm:cxn modelId="{EF08FC50-DBB5-4044-A9BF-950114B86F5C}" type="presParOf" srcId="{7E5E3BDB-D3AB-4077-A186-441A4B491BC6}" destId="{FCDEAEF3-0323-4A13-B50E-647BF04F184E}" srcOrd="0" destOrd="0" presId="urn:microsoft.com/office/officeart/2018/2/layout/IconVerticalSolidList"/>
    <dgm:cxn modelId="{33998C1C-4EFC-4166-950E-DA48FFE26D9B}" type="presParOf" srcId="{7E5E3BDB-D3AB-4077-A186-441A4B491BC6}" destId="{CA10F4D7-46A2-426E-AC6C-E0CB5CBCE8B3}" srcOrd="1" destOrd="0" presId="urn:microsoft.com/office/officeart/2018/2/layout/IconVerticalSolidList"/>
    <dgm:cxn modelId="{D59BA121-71B3-42FC-BA26-5AF2FCE423B1}" type="presParOf" srcId="{7E5E3BDB-D3AB-4077-A186-441A4B491BC6}" destId="{E4F2F29E-4C9A-47E2-ACC5-D39767D25A3D}" srcOrd="2" destOrd="0" presId="urn:microsoft.com/office/officeart/2018/2/layout/IconVerticalSolidList"/>
    <dgm:cxn modelId="{A965F093-A358-4101-80FC-0A1648F99C11}" type="presParOf" srcId="{7E5E3BDB-D3AB-4077-A186-441A4B491BC6}" destId="{FE7CB9E2-67ED-4E0B-B7D6-7AC7FEAE60AD}" srcOrd="3" destOrd="0" presId="urn:microsoft.com/office/officeart/2018/2/layout/IconVerticalSolidList"/>
    <dgm:cxn modelId="{3C4F0BE8-ADC6-4C76-B205-0DC4F978E24D}" type="presParOf" srcId="{9BFE726C-AC66-4F95-9F22-096BDD9D8DBF}" destId="{5A148A56-B3E6-4644-B193-A3B8B58C171D}" srcOrd="7" destOrd="0" presId="urn:microsoft.com/office/officeart/2018/2/layout/IconVerticalSolidList"/>
    <dgm:cxn modelId="{2779626A-D5F9-4BF5-99B2-6AEC7FB7936B}" type="presParOf" srcId="{9BFE726C-AC66-4F95-9F22-096BDD9D8DBF}" destId="{AF060F6E-D792-4DAC-A3A4-0CB4EA17EE98}" srcOrd="8" destOrd="0" presId="urn:microsoft.com/office/officeart/2018/2/layout/IconVerticalSolidList"/>
    <dgm:cxn modelId="{45879ACE-1248-4D4B-AB67-0A54B09BFD43}" type="presParOf" srcId="{AF060F6E-D792-4DAC-A3A4-0CB4EA17EE98}" destId="{2119880A-0F11-4FAC-99DD-8D02A73DD278}" srcOrd="0" destOrd="0" presId="urn:microsoft.com/office/officeart/2018/2/layout/IconVerticalSolidList"/>
    <dgm:cxn modelId="{B5DE8EDB-2C1E-4E38-9ACA-423D40C0465A}" type="presParOf" srcId="{AF060F6E-D792-4DAC-A3A4-0CB4EA17EE98}" destId="{EDC3E8DB-EB22-41EF-9B7A-D3142D3DB5DD}" srcOrd="1" destOrd="0" presId="urn:microsoft.com/office/officeart/2018/2/layout/IconVerticalSolidList"/>
    <dgm:cxn modelId="{FD37098F-A15A-47EA-8F8F-7E55D6A1D8FA}" type="presParOf" srcId="{AF060F6E-D792-4DAC-A3A4-0CB4EA17EE98}" destId="{92945F88-CD04-404F-8CFA-9310D554D511}" srcOrd="2" destOrd="0" presId="urn:microsoft.com/office/officeart/2018/2/layout/IconVerticalSolidList"/>
    <dgm:cxn modelId="{A25AD886-ADA7-4F5B-BB49-2201A0C351B5}" type="presParOf" srcId="{AF060F6E-D792-4DAC-A3A4-0CB4EA17EE98}" destId="{5952763B-4047-4A1E-968A-29CC36DD77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E2AB4-4661-4C3E-B5CE-7948E6D64C60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9BB96-3768-4256-B931-E76E9B5DCDFB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928ED-B030-40EA-BA23-80FF97A24240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purpose of this project is to build an algorithm that can accurately classify twitter messages as Positive, negative or Neutral with respect to a query term.</a:t>
          </a:r>
        </a:p>
      </dsp:txBody>
      <dsp:txXfrm>
        <a:off x="2039300" y="956381"/>
        <a:ext cx="4474303" cy="1765627"/>
      </dsp:txXfrm>
    </dsp:sp>
    <dsp:sp modelId="{C8AE1F6B-8BB1-4511-98F0-45B5A65EB7DC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740A7-D77B-4D97-BDF8-4F4EC934FA2C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41D20-9C20-4E96-8726-6127E240C48B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hypothesis is that we can obtain high accuracy on classifying sentiment in Twitter messages using Machine Learning Techniques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CA600-DEA1-44B2-90ED-F94844EFA728}">
      <dsp:nvSpPr>
        <dsp:cNvPr id="0" name=""/>
        <dsp:cNvSpPr/>
      </dsp:nvSpPr>
      <dsp:spPr>
        <a:xfrm>
          <a:off x="1235" y="843047"/>
          <a:ext cx="2890539" cy="14452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Naive Bayes</a:t>
          </a:r>
        </a:p>
      </dsp:txBody>
      <dsp:txXfrm>
        <a:off x="43565" y="885377"/>
        <a:ext cx="2805879" cy="1360609"/>
      </dsp:txXfrm>
    </dsp:sp>
    <dsp:sp modelId="{97F4E7DE-FE68-4C2C-858D-469F52F7F01C}">
      <dsp:nvSpPr>
        <dsp:cNvPr id="0" name=""/>
        <dsp:cNvSpPr/>
      </dsp:nvSpPr>
      <dsp:spPr>
        <a:xfrm>
          <a:off x="3614410" y="843047"/>
          <a:ext cx="2890539" cy="14452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Maximum Entropy</a:t>
          </a:r>
        </a:p>
      </dsp:txBody>
      <dsp:txXfrm>
        <a:off x="3656740" y="885377"/>
        <a:ext cx="2805879" cy="1360609"/>
      </dsp:txXfrm>
    </dsp:sp>
    <dsp:sp modelId="{0B8F0C48-602D-4C30-AF39-939F715CFB1E}">
      <dsp:nvSpPr>
        <dsp:cNvPr id="0" name=""/>
        <dsp:cNvSpPr/>
      </dsp:nvSpPr>
      <dsp:spPr>
        <a:xfrm>
          <a:off x="7227584" y="843047"/>
          <a:ext cx="2890539" cy="14452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Support Vector Machine.</a:t>
          </a:r>
        </a:p>
      </dsp:txBody>
      <dsp:txXfrm>
        <a:off x="7269914" y="885377"/>
        <a:ext cx="2805879" cy="1360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0C233-A4F6-4F01-8CBB-74EF94BB70CF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4F38C-236A-456D-BA94-9C6D64999007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8247C-926A-4058-B620-BBE14EAEEF23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Analyzing millions of texts was successfully executed.</a:t>
          </a:r>
        </a:p>
      </dsp:txBody>
      <dsp:txXfrm>
        <a:off x="1131174" y="4597"/>
        <a:ext cx="5382429" cy="979371"/>
      </dsp:txXfrm>
    </dsp:sp>
    <dsp:sp modelId="{217597D9-44BB-4DBA-9983-9F6159C2C6AE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FAC6F-70BD-4A2E-937A-22F35E0E8D3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96473-57EF-4332-8EAD-2A0BA8C51309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Addition of the POS tags resulted in effective evaluation of sentimental analysis of twitter data.</a:t>
          </a:r>
        </a:p>
      </dsp:txBody>
      <dsp:txXfrm>
        <a:off x="1131174" y="1228812"/>
        <a:ext cx="5382429" cy="979371"/>
      </dsp:txXfrm>
    </dsp:sp>
    <dsp:sp modelId="{0932E23A-1441-46E9-9F8B-41B5D1F57456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6DA68-342C-479E-9872-E6F99251D8EB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67C34-036E-4DE2-A9DD-7C19C7498475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Combination of analyzers resulted in significant higher performance than the individual analyzers. </a:t>
          </a:r>
        </a:p>
      </dsp:txBody>
      <dsp:txXfrm>
        <a:off x="1131174" y="2453027"/>
        <a:ext cx="5382429" cy="979371"/>
      </dsp:txXfrm>
    </dsp:sp>
    <dsp:sp modelId="{FCDEAEF3-0323-4A13-B50E-647BF04F184E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0F4D7-46A2-426E-AC6C-E0CB5CBCE8B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CB9E2-67ED-4E0B-B7D6-7AC7FEAE60AD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overall performance of the system was improvised.</a:t>
          </a:r>
        </a:p>
      </dsp:txBody>
      <dsp:txXfrm>
        <a:off x="1131174" y="3677241"/>
        <a:ext cx="5382429" cy="979371"/>
      </dsp:txXfrm>
    </dsp:sp>
    <dsp:sp modelId="{2119880A-0F11-4FAC-99DD-8D02A73DD278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3E8DB-EB22-41EF-9B7A-D3142D3DB5DD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2763B-4047-4A1E-968A-29CC36DD77C0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Challenges like highly unstructured, non-grammatical, out of vocabulary words, use of acronyms were also minimized and analyzed, which resulted in an effective and accurate sentimental analyzer.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F587-ADD5-4F2A-8CA2-9E6D76A7D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E782F-1CDD-48D6-A40D-E412FD64C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5DEF-EE8F-488A-9AF7-26DA3818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327-EB7E-4702-9DA8-95EC367821C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AD26-807B-43C6-9340-D72E85BB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3AFC-F8AD-4E14-9004-E6EBF1B2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D36D-730A-4B9C-979D-E527DBA2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9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6DEB-F7F3-42B3-84E7-1B63F898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70623-AAD9-4424-9F0D-F0A780A7C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F8A9-D237-4D32-912C-5F894B59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327-EB7E-4702-9DA8-95EC367821C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64F0-34A7-4804-B90B-462A2A37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02865-05BD-454E-83C2-E8CCC6B4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D36D-730A-4B9C-979D-E527DBA2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7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362B7-B82C-4A97-A09F-31F884821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0EA1-2A9E-4A43-A8B9-0254885EA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3F48B-1AA6-4437-8EF6-1D9E7DCE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327-EB7E-4702-9DA8-95EC367821C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BC18-EDC1-439E-8C11-2E5A23C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8E19-D139-4738-97AC-D866FD88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D36D-730A-4B9C-979D-E527DBA2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1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6325-DAF7-4296-9CD0-DDFE2B8C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D81C-AA4B-4096-9088-BA17E2AA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99B3-CAD0-42E4-95D8-4302E098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327-EB7E-4702-9DA8-95EC367821C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1AB9-4FF8-42B1-A707-84B29211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DF5E3-CDBE-48E1-BCA2-E3F96C0B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D36D-730A-4B9C-979D-E527DBA2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5344-49E5-470A-A0B5-AD1DD1E9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9D287-BD18-4C31-BAF0-AA5120CE8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919FE-4807-4F16-8E92-A4E8AE90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327-EB7E-4702-9DA8-95EC367821C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FD3F1-D4C6-46C6-BFDD-F63B2BD1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D995-233A-42AE-895C-195F08E4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D36D-730A-4B9C-979D-E527DBA2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8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3B38-602A-4AA7-BF81-F5F311E2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1074-0294-41C5-96A3-913650248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1393E-552E-4C6C-8FA1-E6561DED7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EA449-1149-46C6-A67F-4763FD58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327-EB7E-4702-9DA8-95EC367821C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B43FF-F096-4942-9620-C163CF73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E3691-463E-48E4-81C7-723B261D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D36D-730A-4B9C-979D-E527DBA2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4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A970-2F16-4785-AA1E-ED42C24D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B24E-E19B-48EC-9D73-E9CBD678C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32B79-E031-4190-8E4D-D25E872B5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300F7-1BA0-41C7-BA3D-9CEE2B6B0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45DA7-8DAA-4F1E-A7A1-503179BCB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8DACC-4788-4B3E-B24D-46C5A297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327-EB7E-4702-9DA8-95EC367821C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0660F-07E0-4F0C-9486-BB662A72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4A676-0E77-4C82-AC4D-54C9CD91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D36D-730A-4B9C-979D-E527DBA2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900B-6660-4C0F-AF95-086309CA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AC280-7010-4531-BCEC-FF4548C3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327-EB7E-4702-9DA8-95EC367821C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5DDEF-C07B-4FB8-B0E1-6AB16A21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2F77-2F89-4EB8-B824-A0F84208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D36D-730A-4B9C-979D-E527DBA2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8F7ED-B45E-4E49-AE3E-E8617888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327-EB7E-4702-9DA8-95EC367821C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75AE1-3BFC-4730-BA13-EFDF0E9C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3BE51-06E7-4498-AA8D-9CE5EAF3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D36D-730A-4B9C-979D-E527DBA2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9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E253-145B-4B6C-B218-C52DAF72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CC4A-F9F3-4F75-A9BF-31289B778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B1ED6-3E63-47E3-9BEF-7D4680C1A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E94C3-8526-4013-80A1-67559329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327-EB7E-4702-9DA8-95EC367821C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0DD14-5E78-4D26-8BFA-C35AA91B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605A-8721-47EC-9D95-FAAE3900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D36D-730A-4B9C-979D-E527DBA2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649B-57F4-4102-8291-01C9131C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D4BE3-2308-411F-8C39-0E60BE4EA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86155-67D3-41D7-931E-0FE772187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FF078-88B1-4759-86D1-9913AE7A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D327-EB7E-4702-9DA8-95EC367821C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CBF87-CF0E-4EF1-A1DD-C642A9DB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448B9-7840-4C41-934C-7E5B8DF5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D36D-730A-4B9C-979D-E527DBA2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FA1A6-305D-495E-A043-AE6729B9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A532B-50E1-4B1C-A3B4-9BBE7A87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B3ABB-4743-4C97-AD62-12355EB6E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D327-EB7E-4702-9DA8-95EC367821C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F50D-551B-48B4-B7DF-8B63931EB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A2483-41F2-4ABE-A12B-0E72A4BA3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D36D-730A-4B9C-979D-E527DBA2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012BC-FFB6-4C99-B784-E7176A1D6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581151"/>
            <a:ext cx="6105194" cy="24935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Sentimental Analysis of Twitter Data</a:t>
            </a: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2B183-94AA-4AB2-BB15-188C1E3B5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USHA YAMPATI</a:t>
            </a:r>
          </a:p>
        </p:txBody>
      </p:sp>
    </p:spTree>
    <p:extLst>
      <p:ext uri="{BB962C8B-B14F-4D97-AF65-F5344CB8AC3E}">
        <p14:creationId xmlns:p14="http://schemas.microsoft.com/office/powerpoint/2010/main" val="368486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CDE6A0-54C7-4A96-828B-0612FC72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What is Sentimental analysis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erson with Idea">
            <a:extLst>
              <a:ext uri="{FF2B5EF4-FFF2-40B4-BE49-F238E27FC236}">
                <a16:creationId xmlns:a16="http://schemas.microsoft.com/office/drawing/2014/main" id="{E86407E4-A3CB-4CDD-9550-35DBC3424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9C95-AFCC-4AD5-A117-1F508CB3D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Sentimental analysis is a process of determining the opinion or feeling regarding a piece of text.</a:t>
            </a:r>
          </a:p>
        </p:txBody>
      </p:sp>
    </p:spTree>
    <p:extLst>
      <p:ext uri="{BB962C8B-B14F-4D97-AF65-F5344CB8AC3E}">
        <p14:creationId xmlns:p14="http://schemas.microsoft.com/office/powerpoint/2010/main" val="17271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7B8027-0CFC-4778-8BCE-FC553CBE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phic 6" descr="Marketing">
            <a:extLst>
              <a:ext uri="{FF2B5EF4-FFF2-40B4-BE49-F238E27FC236}">
                <a16:creationId xmlns:a16="http://schemas.microsoft.com/office/drawing/2014/main" id="{D62D58AD-E4CD-4EFC-8610-3848E6901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66FA-59FC-4023-B506-110790A8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Twitter is a popular Microblogging service where users create status message(called “tweets”)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These tweets sometimes express opinions about different topics.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Generally, this type of sentiment analysis is useful for consumers who are trying to research a product or service, or marketers researching public opinion of their company.</a:t>
            </a:r>
          </a:p>
        </p:txBody>
      </p:sp>
    </p:spTree>
    <p:extLst>
      <p:ext uri="{BB962C8B-B14F-4D97-AF65-F5344CB8AC3E}">
        <p14:creationId xmlns:p14="http://schemas.microsoft.com/office/powerpoint/2010/main" val="419590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7DC1E-9C67-4A68-BBAD-28506555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AIM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5ECD78-0886-4319-8890-8082721AB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9997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74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851C18-B96C-474E-B571-9706C749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D1D6FC-A1AB-410E-AF61-EDCCA7002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19269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070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4F89-1F1F-43C3-B065-234EE876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Applications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576DF5DE-2DEE-43DD-85AB-C218B26E7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3272F8-3F4B-44D7-BC63-A1D986F8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4237896"/>
          </a:xfrm>
        </p:spPr>
        <p:txBody>
          <a:bodyPr anchor="t">
            <a:normAutofit fontScale="92500" lnSpcReduction="10000"/>
          </a:bodyPr>
          <a:lstStyle/>
          <a:p>
            <a:pPr lvl="0"/>
            <a:r>
              <a:rPr lang="en-US" sz="2400" dirty="0"/>
              <a:t>Business for brand marketing </a:t>
            </a:r>
          </a:p>
          <a:p>
            <a:pPr lvl="0"/>
            <a:r>
              <a:rPr lang="en-US" sz="2400" dirty="0"/>
              <a:t>Building up the intelligence buildup for the business</a:t>
            </a:r>
          </a:p>
          <a:p>
            <a:pPr lvl="0"/>
            <a:r>
              <a:rPr lang="en-US" sz="2400" dirty="0"/>
              <a:t>Reputation management of the company </a:t>
            </a:r>
          </a:p>
          <a:p>
            <a:pPr lvl="0"/>
            <a:r>
              <a:rPr lang="en-US" sz="2400" dirty="0"/>
              <a:t>Competitor monitoring </a:t>
            </a:r>
          </a:p>
          <a:p>
            <a:pPr lvl="0"/>
            <a:r>
              <a:rPr lang="en-US" sz="2400" dirty="0"/>
              <a:t>Information systems</a:t>
            </a:r>
          </a:p>
          <a:p>
            <a:pPr lvl="0"/>
            <a:r>
              <a:rPr lang="en-US" sz="2400" dirty="0"/>
              <a:t>Machine Learning </a:t>
            </a:r>
          </a:p>
          <a:p>
            <a:pPr lvl="0"/>
            <a:r>
              <a:rPr lang="en-US" sz="2400" dirty="0"/>
              <a:t>Predictive modeling</a:t>
            </a:r>
          </a:p>
          <a:p>
            <a:pPr lvl="0"/>
            <a:r>
              <a:rPr lang="en-US" sz="2400" dirty="0"/>
              <a:t>Social media monitoring </a:t>
            </a:r>
          </a:p>
          <a:p>
            <a:pPr lvl="0"/>
            <a:r>
              <a:rPr lang="en-US" sz="2400" dirty="0"/>
              <a:t>Regulatory Compliance </a:t>
            </a:r>
          </a:p>
          <a:p>
            <a:pPr lvl="0"/>
            <a:r>
              <a:rPr lang="en-US" sz="2400" dirty="0"/>
              <a:t>Robotic Process Automation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685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817EE-7E42-4A29-8D92-CF8E2EC2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245EC26-467F-479B-9B24-6F81BAD24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7911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92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32883C-5963-4AC2-8084-752FC6C1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Questions?</a:t>
            </a: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522AC-B625-44B3-824F-5E8E8F3A37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46990" r="2" b="2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7041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6D576F-692A-47CF-837D-A890FAE2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255489B-3781-444C-A7B2-E5F37822D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4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Sentimental Analysis of Twitter Data </vt:lpstr>
      <vt:lpstr>What is Sentimental analysis</vt:lpstr>
      <vt:lpstr>Introduction</vt:lpstr>
      <vt:lpstr>AIM OF THE PROJECT</vt:lpstr>
      <vt:lpstr>Methods</vt:lpstr>
      <vt:lpstr>Applications</vt:lpstr>
      <vt:lpstr>Conclusion</vt:lpstr>
      <vt:lpstr>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of Twitter Data </dc:title>
  <dc:creator>Yampati, Usha</dc:creator>
  <cp:lastModifiedBy>Yampati, Usha</cp:lastModifiedBy>
  <cp:revision>2</cp:revision>
  <dcterms:created xsi:type="dcterms:W3CDTF">2019-12-05T08:15:20Z</dcterms:created>
  <dcterms:modified xsi:type="dcterms:W3CDTF">2019-12-05T08:17:00Z</dcterms:modified>
</cp:coreProperties>
</file>