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4D8B-DAD0-4FF9-828D-9EAB2D688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52EF-B3C0-46DB-9D24-4E6FB0955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3812-3FDE-4491-BADE-3579CAC7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D8EF-A97B-4AB8-BF2C-08EF14BA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DD0E-07A3-4D6F-8FB5-D19C3912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56E-1655-4611-85F6-D4FAA46B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D7DEC-7CEF-4217-8EA6-54E95888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DCB8-64F8-453A-AACA-90FE2A98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D13D-4FF2-4590-99F7-66F72DF0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6FF4-7C5C-4C6B-B132-B2F86662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2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CC041-AAF7-4C2E-A07B-DA157B3CF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3305-08D2-46A7-9238-115AD9DC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E728-E5E6-4576-9B9A-5147EDF7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A642-3CE7-4D49-BB0B-6B17A59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0FD6-6383-457F-8181-CF10B52A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27DF-A77F-4FD1-9326-886722C5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BD06-3E86-4889-8F3D-A155F3683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E55A-02DD-4E38-AF51-83ED4FC0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BFF6-5A14-4205-867D-468C2637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CCCF-71A9-4B1B-BD9F-247E3223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DC9E-9D56-473A-AFE3-7246A4CC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CA21B-BD2E-46B7-8ED4-D64DA8EB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8A3D-0C03-4198-AF65-A10F0CF1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982F-E523-499B-AAF2-50E5EF83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E4F2-7DC5-4C87-BEA1-C9CCA167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0F2F-E121-4C1D-A53A-A9E42FBE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1B69-E820-4EC8-AF03-6A9452A2D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F308E-E5CD-41A5-B838-3BA1BB0A0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3B15C-2D15-4E5A-A69C-A6E98021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4F6BE-7388-42B4-B980-53A6694E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5970D-573F-40A2-9D1E-E54EB581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6CB5-42A5-42E9-9E92-7CC17E1B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F84C-E170-466D-B513-0D05BA7A4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17FD-220D-43DE-B37E-F96C44ED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883D9-D16B-442D-9110-2B22CB809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C372E-2A60-4422-9507-D05BF5B6B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81D21-FCF0-4A8C-B3BB-720EC3E5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2B10C-5C04-4B0A-8F72-3013FCB8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5B508-6874-48D8-A772-EE55EDFF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4381-A0FF-43B0-A2B5-3294E440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5DA43-00FA-4AE6-9FBA-2D2A5CA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8F027-B7AA-4EE0-B2CC-99B6F26E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87EC-9437-43AF-B537-73DB6CEE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53F49-F577-4886-BA18-A9321FCD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3C9CD-10A5-427B-9B16-BEE86FB1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13F6-2BB4-4B86-AD5B-E510112D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A5EB-B506-45DC-B1CF-ED177904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6B2D-B95C-4CDC-BB1D-C6FB2F0B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171BE-384B-4557-A0DE-70E903DEB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52E11-9211-4BBF-AD0B-0ECFA7CE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12A1-8622-49F9-B19E-DCAF1004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CBB4-B336-41FB-8AA2-092D8A8A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47F3-BF60-4680-A95D-5B7BF36D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8DE8A-FD16-4B66-8C08-749B7A477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A90A-ADC7-4B5F-9A5B-AD86A3A5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21970-459F-446E-BBFF-30829E61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E2A7-872D-4F77-B868-D173933F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1EE80-BF97-4390-9862-26700BEF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B0844-4DF7-4F33-BB27-4C914013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35FE-06A7-41C7-B2C0-EF515AD5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6AFC-4EA6-46CE-9A71-CC3C568F2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C556-DE8D-4437-BAC6-8C188162D5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0BB6-C310-4A45-9462-9F7FA4F6F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59D-4C52-426B-8100-DB8EBB89E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54E3-C3C8-4ADD-A5FA-A37CB135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CBBB4B-8273-426D-9BCF-487D8F69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09" y="1319842"/>
            <a:ext cx="4110832" cy="34938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Web Application for Student Internship Management using 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Spring Boot Framework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1E1CF-C54B-4371-B60B-6921C8C07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Author- Usha Yampati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Advisor- Dr Karen Jin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Date: December 10, 2020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39A97A-E791-48F7-B8D3-7FD289EE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1493-F071-4559-B194-DF8829D7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1900"/>
              <a:t>The Primary goal of this project is to provide a platform for the admin to view and manage the data through a Dashboard built-in website, which helps perform CRUD operations on Data through a UI. Also, integrated Google maps API to display the student's Internship workplace location on the portal Dashboard.</a:t>
            </a:r>
          </a:p>
          <a:p>
            <a:r>
              <a:rPr lang="en-US" sz="1900"/>
              <a:t>Import the data from the excel sheet to the database and develop the back-end database which is student info model. </a:t>
            </a:r>
          </a:p>
          <a:p>
            <a:r>
              <a:rPr lang="en-US" sz="1900"/>
              <a:t>Have back-end APIs to the database built.</a:t>
            </a:r>
          </a:p>
          <a:p>
            <a:r>
              <a:rPr lang="en-US" sz="1900"/>
              <a:t>Perform CRUD operations to the APIs built from the front end integrating it with the back-end.</a:t>
            </a:r>
          </a:p>
          <a:p>
            <a:r>
              <a:rPr lang="en-US" sz="1900"/>
              <a:t>Get the location of the internship of workplace of the student.</a:t>
            </a:r>
          </a:p>
          <a:p>
            <a:r>
              <a:rPr lang="en-US" sz="1900"/>
              <a:t>Implement Search Functionality based on Student Name and Major 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59083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C901C-A353-4314-8587-8482422E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8D4D-5117-4F02-B551-93438F94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FEFFFF"/>
                </a:solidFill>
              </a:rPr>
              <a:t>Tools and Frameworks</a:t>
            </a:r>
          </a:p>
          <a:p>
            <a:r>
              <a:rPr lang="en-US" sz="1900">
                <a:solidFill>
                  <a:srgbClr val="FEFFFF"/>
                </a:solidFill>
              </a:rPr>
              <a:t>Spring Boot Framework</a:t>
            </a:r>
          </a:p>
          <a:p>
            <a:r>
              <a:rPr lang="en-US" sz="1900">
                <a:solidFill>
                  <a:srgbClr val="FEFFFF"/>
                </a:solidFill>
              </a:rPr>
              <a:t>REST API</a:t>
            </a:r>
          </a:p>
          <a:p>
            <a:r>
              <a:rPr lang="en-US" sz="1900">
                <a:solidFill>
                  <a:srgbClr val="FEFFFF"/>
                </a:solidFill>
              </a:rPr>
              <a:t>REACT JS</a:t>
            </a:r>
          </a:p>
          <a:p>
            <a:r>
              <a:rPr lang="en-US" sz="1900">
                <a:solidFill>
                  <a:srgbClr val="FEFFFF"/>
                </a:solidFill>
              </a:rPr>
              <a:t>NODE JS</a:t>
            </a:r>
          </a:p>
          <a:p>
            <a:r>
              <a:rPr lang="en-US" sz="1900">
                <a:solidFill>
                  <a:srgbClr val="FEFFFF"/>
                </a:solidFill>
              </a:rPr>
              <a:t>BOOTSTRAP</a:t>
            </a:r>
          </a:p>
          <a:p>
            <a:r>
              <a:rPr lang="en-US" sz="1900">
                <a:solidFill>
                  <a:srgbClr val="FEFFFF"/>
                </a:solidFill>
              </a:rPr>
              <a:t>POSTGRES NOSQL</a:t>
            </a:r>
          </a:p>
          <a:p>
            <a:r>
              <a:rPr lang="en-US" sz="1900">
                <a:solidFill>
                  <a:srgbClr val="FEFFFF"/>
                </a:solidFill>
              </a:rPr>
              <a:t>Database:</a:t>
            </a:r>
          </a:p>
          <a:p>
            <a:pPr lvl="1"/>
            <a:r>
              <a:rPr lang="en-US" sz="1900">
                <a:solidFill>
                  <a:srgbClr val="FEFFFF"/>
                </a:solidFill>
              </a:rPr>
              <a:t>I have created a schema in postgres and then I have loaded the data in NOSQL Database</a:t>
            </a:r>
          </a:p>
          <a:p>
            <a:pPr lvl="1"/>
            <a:r>
              <a:rPr lang="en-US" sz="1900">
                <a:solidFill>
                  <a:srgbClr val="FEFFFF"/>
                </a:solidFill>
              </a:rPr>
              <a:t>I used Spring Boot MVC controller, which will start-up an embedded Apache Tomcat server by default. </a:t>
            </a:r>
          </a:p>
          <a:p>
            <a:endParaRPr lang="en-US" sz="19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6E481-C8F8-43EE-A217-CCB3426F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 Continuation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6A7E-1ED7-41CB-B558-F1DEC7F8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EFFFF"/>
                </a:solidFill>
              </a:rPr>
              <a:t>ReactJS:</a:t>
            </a:r>
          </a:p>
          <a:p>
            <a:pPr lvl="1"/>
            <a:r>
              <a:rPr lang="en-US" sz="1700">
                <a:solidFill>
                  <a:srgbClr val="FEFFFF"/>
                </a:solidFill>
              </a:rPr>
              <a:t>For the front-end application I have used ReactJS. </a:t>
            </a:r>
          </a:p>
          <a:p>
            <a:pPr lvl="1"/>
            <a:r>
              <a:rPr lang="en-US" sz="1700">
                <a:solidFill>
                  <a:srgbClr val="FEFFFF"/>
                </a:solidFill>
              </a:rPr>
              <a:t>I developed component for dashboard to display the list of the data we have in the database as the home page for my application</a:t>
            </a:r>
          </a:p>
          <a:p>
            <a:pPr lvl="1"/>
            <a:r>
              <a:rPr lang="en-US" sz="1700">
                <a:solidFill>
                  <a:srgbClr val="FEFFFF"/>
                </a:solidFill>
              </a:rPr>
              <a:t>Implemented the CRUD operations from this component to the backend data base which allows to Create, Read, Delete and Update the students details. </a:t>
            </a:r>
          </a:p>
          <a:p>
            <a:pPr lvl="1"/>
            <a:r>
              <a:rPr lang="en-US" sz="1700">
                <a:solidFill>
                  <a:srgbClr val="FEFFFF"/>
                </a:solidFill>
              </a:rPr>
              <a:t>After CRUD operations being developed, I integrated the Google maps location API with my react application to get the location of the workplace of students</a:t>
            </a:r>
          </a:p>
          <a:p>
            <a:pPr lvl="1"/>
            <a:r>
              <a:rPr lang="en-US" sz="1700">
                <a:solidFill>
                  <a:srgbClr val="FEFFFF"/>
                </a:solidFill>
              </a:rPr>
              <a:t>Later, created an endpoint for search functionality and integrated it with my front end react application. </a:t>
            </a:r>
          </a:p>
          <a:p>
            <a:pPr lvl="1"/>
            <a:endParaRPr lang="en-US" sz="17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0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5A4DB5-E912-414A-87AD-5E4EE822C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58AAE-9A35-4269-9827-755CAE53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68" y="685800"/>
            <a:ext cx="7979307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30F1C-3584-4B8F-8199-D1890B62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74" y="1265274"/>
            <a:ext cx="2998382" cy="4391247"/>
          </a:xfrm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rgbClr val="595959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B281-D6E3-413B-A2B8-8F686117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62" y="1265274"/>
            <a:ext cx="3344343" cy="4391247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595959"/>
                </a:solidFill>
              </a:rPr>
              <a:t>Data schema diagram which has the data fields in the data model to access from the front-end application </a:t>
            </a:r>
          </a:p>
          <a:p>
            <a:r>
              <a:rPr lang="en-US" sz="1700">
                <a:solidFill>
                  <a:srgbClr val="595959"/>
                </a:solidFill>
              </a:rPr>
              <a:t>Backend database server which has the data being uploaded from the excel sheet by importing it</a:t>
            </a:r>
          </a:p>
          <a:p>
            <a:r>
              <a:rPr lang="en-US" sz="1700">
                <a:solidFill>
                  <a:srgbClr val="595959"/>
                </a:solidFill>
              </a:rPr>
              <a:t>Spring boot application with API endpoints for the resource and the search endpoint</a:t>
            </a:r>
          </a:p>
          <a:p>
            <a:r>
              <a:rPr lang="en-US" sz="1700">
                <a:solidFill>
                  <a:srgbClr val="595959"/>
                </a:solidFill>
              </a:rPr>
              <a:t>NodeJS as middleware to run the http requests on to the Database from the spring boot application </a:t>
            </a:r>
          </a:p>
          <a:p>
            <a:r>
              <a:rPr lang="en-US" sz="1700">
                <a:solidFill>
                  <a:srgbClr val="595959"/>
                </a:solidFill>
              </a:rPr>
              <a:t>Postman for testing backend API</a:t>
            </a:r>
          </a:p>
          <a:p>
            <a:endParaRPr lang="en-US" sz="1700">
              <a:solidFill>
                <a:srgbClr val="595959"/>
              </a:solidFill>
            </a:endParaRPr>
          </a:p>
          <a:p>
            <a:endParaRPr lang="en-US" sz="1700">
              <a:solidFill>
                <a:srgbClr val="595959"/>
              </a:solidFill>
            </a:endParaRPr>
          </a:p>
          <a:p>
            <a:endParaRPr lang="en-US" sz="1700">
              <a:solidFill>
                <a:srgbClr val="59595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6D3BD-FC95-42C5-B2F8-370EEB59F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9"/>
          <a:stretch/>
        </p:blipFill>
        <p:spPr>
          <a:xfrm>
            <a:off x="8686775" y="685799"/>
            <a:ext cx="2892081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6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E6ABF-01A1-4A08-AFCE-240408E8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3F929-DCE5-4496-851F-3D51E9542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4" b="-2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B425-3275-4AEF-B1AA-2E3476E3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Front end ReactJS application with all the CRUD operations working on to the backend database.</a:t>
            </a:r>
          </a:p>
          <a:p>
            <a:r>
              <a:rPr lang="en-US" sz="1600">
                <a:solidFill>
                  <a:srgbClr val="FFFFFF"/>
                </a:solidFill>
              </a:rPr>
              <a:t>Search functionality to search by student name or by major.</a:t>
            </a:r>
          </a:p>
          <a:p>
            <a:r>
              <a:rPr lang="en-US" sz="1600">
                <a:solidFill>
                  <a:srgbClr val="FFFFFF"/>
                </a:solidFill>
              </a:rPr>
              <a:t>Google map integration which shows the pinned location of the workplace of student</a:t>
            </a:r>
          </a:p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77DB4-D429-4B3E-BFDB-9418EA90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2981CE-6EA3-4884-BC7A-89276576E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77749"/>
            <a:ext cx="3425609" cy="36576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1FD2ED-C605-43E1-B3DF-0963A400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380199"/>
            <a:ext cx="3433324" cy="358572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3E1EFF5-8ED6-41F2-8014-C81DF1363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809501"/>
            <a:ext cx="3423916" cy="303872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9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802A0E-007B-43B0-86AB-3D83F234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C007-CE16-491E-AE04-D10CBA86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Have spring boot application with the CRUD operations working as developed on to the NoSQL Postgres database</a:t>
            </a:r>
          </a:p>
          <a:p>
            <a:r>
              <a:rPr lang="en-US" sz="2400">
                <a:solidFill>
                  <a:srgbClr val="000000"/>
                </a:solidFill>
              </a:rPr>
              <a:t>Have front end react application which can access and manipulate the data in the backend</a:t>
            </a:r>
          </a:p>
          <a:p>
            <a:r>
              <a:rPr lang="en-US" sz="2400">
                <a:solidFill>
                  <a:srgbClr val="000000"/>
                </a:solidFill>
              </a:rPr>
              <a:t>Have Google API to show the location of the company</a:t>
            </a:r>
          </a:p>
          <a:p>
            <a:r>
              <a:rPr lang="en-US" sz="2400">
                <a:solidFill>
                  <a:srgbClr val="000000"/>
                </a:solidFill>
              </a:rPr>
              <a:t>Had the backend API working with the mock data when tested using Postman. But when I imported the data from the excel sheet and tested the Add functionality started throwing errors and must resolve that. </a:t>
            </a:r>
          </a:p>
        </p:txBody>
      </p:sp>
    </p:spTree>
    <p:extLst>
      <p:ext uri="{BB962C8B-B14F-4D97-AF65-F5344CB8AC3E}">
        <p14:creationId xmlns:p14="http://schemas.microsoft.com/office/powerpoint/2010/main" val="350713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Web Application for Student Internship Management using  Spring Boot Framework</vt:lpstr>
      <vt:lpstr>Objectives</vt:lpstr>
      <vt:lpstr>Approach</vt:lpstr>
      <vt:lpstr>Approach Continuation</vt:lpstr>
      <vt:lpstr>Results</vt:lpstr>
      <vt:lpstr>Results</vt:lpstr>
      <vt:lpstr>Results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 Application for Student Internship Management using  Spring Boot Framework</dc:title>
  <dc:creator>Yampati, Usha</dc:creator>
  <cp:lastModifiedBy>Yampati, Usha</cp:lastModifiedBy>
  <cp:revision>2</cp:revision>
  <dcterms:created xsi:type="dcterms:W3CDTF">2020-12-10T21:42:50Z</dcterms:created>
  <dcterms:modified xsi:type="dcterms:W3CDTF">2020-12-10T21:46:55Z</dcterms:modified>
</cp:coreProperties>
</file>