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5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9.png"/><Relationship Id="rId7" Type="http://schemas.openxmlformats.org/officeDocument/2006/relationships/image" Target="../media/image12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4.png"/><Relationship Id="rId7" Type="http://schemas.openxmlformats.org/officeDocument/2006/relationships/image" Target="../media/image14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2.png"/><Relationship Id="rId5" Type="http://schemas.openxmlformats.org/officeDocument/2006/relationships/image" Target="../media/image126.png"/><Relationship Id="rId10" Type="http://schemas.openxmlformats.org/officeDocument/2006/relationships/image" Target="../media/image133.png"/><Relationship Id="rId4" Type="http://schemas.openxmlformats.org/officeDocument/2006/relationships/image" Target="../media/image70.png"/><Relationship Id="rId9" Type="http://schemas.openxmlformats.org/officeDocument/2006/relationships/image" Target="../media/image1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4.png"/><Relationship Id="rId7" Type="http://schemas.openxmlformats.org/officeDocument/2006/relationships/image" Target="../media/image14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2.png"/><Relationship Id="rId5" Type="http://schemas.openxmlformats.org/officeDocument/2006/relationships/image" Target="../media/image126.png"/><Relationship Id="rId10" Type="http://schemas.openxmlformats.org/officeDocument/2006/relationships/image" Target="../media/image133.png"/><Relationship Id="rId4" Type="http://schemas.openxmlformats.org/officeDocument/2006/relationships/image" Target="../media/image70.png"/><Relationship Id="rId9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4.png"/><Relationship Id="rId7" Type="http://schemas.openxmlformats.org/officeDocument/2006/relationships/image" Target="../media/image14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2.png"/><Relationship Id="rId5" Type="http://schemas.openxmlformats.org/officeDocument/2006/relationships/image" Target="../media/image126.png"/><Relationship Id="rId10" Type="http://schemas.openxmlformats.org/officeDocument/2006/relationships/image" Target="../media/image133.png"/><Relationship Id="rId4" Type="http://schemas.openxmlformats.org/officeDocument/2006/relationships/image" Target="../media/image7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50.png"/><Relationship Id="rId7" Type="http://schemas.openxmlformats.org/officeDocument/2006/relationships/image" Target="../media/image127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50.png"/><Relationship Id="rId7" Type="http://schemas.openxmlformats.org/officeDocument/2006/relationships/image" Target="../media/image127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6.png"/><Relationship Id="rId7" Type="http://schemas.openxmlformats.org/officeDocument/2006/relationships/image" Target="../media/image12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6.png"/><Relationship Id="rId7" Type="http://schemas.openxmlformats.org/officeDocument/2006/relationships/image" Target="../media/image12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62.png"/><Relationship Id="rId7" Type="http://schemas.openxmlformats.org/officeDocument/2006/relationships/image" Target="../media/image12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2.png"/><Relationship Id="rId7" Type="http://schemas.openxmlformats.org/officeDocument/2006/relationships/image" Target="../media/image12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7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5.png"/><Relationship Id="rId5" Type="http://schemas.openxmlformats.org/officeDocument/2006/relationships/image" Target="../media/image170.png"/><Relationship Id="rId15" Type="http://schemas.openxmlformats.org/officeDocument/2006/relationships/image" Target="../media/image179.png"/><Relationship Id="rId10" Type="http://schemas.openxmlformats.org/officeDocument/2006/relationships/image" Target="../media/image70.png"/><Relationship Id="rId19" Type="http://schemas.openxmlformats.org/officeDocument/2006/relationships/image" Target="../media/image183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68.png"/><Relationship Id="rId21" Type="http://schemas.openxmlformats.org/officeDocument/2006/relationships/image" Target="../media/image193.png"/><Relationship Id="rId7" Type="http://schemas.openxmlformats.org/officeDocument/2006/relationships/image" Target="../media/image172.png"/><Relationship Id="rId12" Type="http://schemas.openxmlformats.org/officeDocument/2006/relationships/image" Target="../media/image176.png"/><Relationship Id="rId17" Type="http://schemas.openxmlformats.org/officeDocument/2006/relationships/image" Target="../media/image189.png"/><Relationship Id="rId2" Type="http://schemas.openxmlformats.org/officeDocument/2006/relationships/image" Target="../media/image167.png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5.png"/><Relationship Id="rId5" Type="http://schemas.openxmlformats.org/officeDocument/2006/relationships/image" Target="../media/image170.png"/><Relationship Id="rId15" Type="http://schemas.openxmlformats.org/officeDocument/2006/relationships/image" Target="../media/image187.png"/><Relationship Id="rId10" Type="http://schemas.openxmlformats.org/officeDocument/2006/relationships/image" Target="../media/image70.png"/><Relationship Id="rId19" Type="http://schemas.openxmlformats.org/officeDocument/2006/relationships/image" Target="../media/image191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196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image" Target="../media/image195.png"/><Relationship Id="rId16" Type="http://schemas.openxmlformats.org/officeDocument/2006/relationships/image" Target="../media/image20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4" Type="http://schemas.openxmlformats.org/officeDocument/2006/relationships/image" Target="../media/image70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video" Target="https://www.youtube.com/embed/p5d6pR_KJF8?feature=oembed" TargetMode="External"/><Relationship Id="rId7" Type="http://schemas.openxmlformats.org/officeDocument/2006/relationships/image" Target="../media/image213.png"/><Relationship Id="rId12" Type="http://schemas.openxmlformats.org/officeDocument/2006/relationships/image" Target="../media/image217.jpeg"/><Relationship Id="rId2" Type="http://schemas.openxmlformats.org/officeDocument/2006/relationships/video" Target="https://www.youtube.com/embed/NtpZYtSeyng?feature=oembed" TargetMode="External"/><Relationship Id="rId1" Type="http://schemas.openxmlformats.org/officeDocument/2006/relationships/video" Target="https://www.youtube.com/embed/wQ1W1s4ducM?feature=oembed" TargetMode="External"/><Relationship Id="rId6" Type="http://schemas.openxmlformats.org/officeDocument/2006/relationships/image" Target="../media/image212.png"/><Relationship Id="rId11" Type="http://schemas.openxmlformats.org/officeDocument/2006/relationships/image" Target="../media/image216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15.jpeg"/><Relationship Id="rId4" Type="http://schemas.openxmlformats.org/officeDocument/2006/relationships/video" Target="https://www.youtube.com/embed/Gy8pKY1qYOQ?feature=oembed" TargetMode="External"/><Relationship Id="rId9" Type="http://schemas.openxmlformats.org/officeDocument/2006/relationships/image" Target="../media/image21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221.png"/><Relationship Id="rId3" Type="http://schemas.openxmlformats.org/officeDocument/2006/relationships/image" Target="../media/image219.png"/><Relationship Id="rId7" Type="http://schemas.openxmlformats.org/officeDocument/2006/relationships/image" Target="../media/image168.png"/><Relationship Id="rId12" Type="http://schemas.openxmlformats.org/officeDocument/2006/relationships/image" Target="../media/image220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2.png"/><Relationship Id="rId15" Type="http://schemas.openxmlformats.org/officeDocument/2006/relationships/image" Target="../media/image223.png"/><Relationship Id="rId10" Type="http://schemas.openxmlformats.org/officeDocument/2006/relationships/image" Target="../media/image171.png"/><Relationship Id="rId4" Type="http://schemas.openxmlformats.org/officeDocument/2006/relationships/image" Target="../media/image70.png"/><Relationship Id="rId9" Type="http://schemas.openxmlformats.org/officeDocument/2006/relationships/image" Target="../media/image170.png"/><Relationship Id="rId14" Type="http://schemas.openxmlformats.org/officeDocument/2006/relationships/image" Target="../media/image2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6.png"/><Relationship Id="rId3" Type="http://schemas.openxmlformats.org/officeDocument/2006/relationships/image" Target="../media/image44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12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89.png"/><Relationship Id="rId3" Type="http://schemas.openxmlformats.org/officeDocument/2006/relationships/image" Target="../media/image76.png"/><Relationship Id="rId21" Type="http://schemas.openxmlformats.org/officeDocument/2006/relationships/image" Target="../media/image92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12.png"/><Relationship Id="rId25" Type="http://schemas.openxmlformats.org/officeDocument/2006/relationships/image" Target="../media/image96.png"/><Relationship Id="rId2" Type="http://schemas.openxmlformats.org/officeDocument/2006/relationships/image" Target="../media/image75.png"/><Relationship Id="rId16" Type="http://schemas.openxmlformats.org/officeDocument/2006/relationships/image" Target="../media/image70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5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4.png"/><Relationship Id="rId10" Type="http://schemas.openxmlformats.org/officeDocument/2006/relationships/image" Target="../media/image83.png"/><Relationship Id="rId19" Type="http://schemas.openxmlformats.org/officeDocument/2006/relationships/image" Target="../media/image90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2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1.png"/><Relationship Id="rId2" Type="http://schemas.openxmlformats.org/officeDocument/2006/relationships/image" Target="../media/image9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70.png"/><Relationship Id="rId3" Type="http://schemas.openxmlformats.org/officeDocument/2006/relationships/image" Target="../media/image112.png"/><Relationship Id="rId21" Type="http://schemas.openxmlformats.org/officeDocument/2006/relationships/image" Target="../media/image124.png"/><Relationship Id="rId7" Type="http://schemas.openxmlformats.org/officeDocument/2006/relationships/image" Target="../media/image59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43.png"/><Relationship Id="rId16" Type="http://schemas.openxmlformats.org/officeDocument/2006/relationships/image" Target="../media/image121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116.png"/><Relationship Id="rId5" Type="http://schemas.openxmlformats.org/officeDocument/2006/relationships/image" Target="../media/image45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.png"/><Relationship Id="rId4" Type="http://schemas.openxmlformats.org/officeDocument/2006/relationships/image" Target="../media/image44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2.png"/><Relationship Id="rId5" Type="http://schemas.openxmlformats.org/officeDocument/2006/relationships/image" Target="../media/image129.png"/><Relationship Id="rId10" Type="http://schemas.openxmlformats.org/officeDocument/2006/relationships/image" Target="../media/image70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6.png"/><Relationship Id="rId12" Type="http://schemas.openxmlformats.org/officeDocument/2006/relationships/image" Target="../media/image13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2.png"/><Relationship Id="rId5" Type="http://schemas.openxmlformats.org/officeDocument/2006/relationships/image" Target="../media/image129.png"/><Relationship Id="rId10" Type="http://schemas.openxmlformats.org/officeDocument/2006/relationships/image" Target="../media/image70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9.png"/><Relationship Id="rId7" Type="http://schemas.openxmlformats.org/officeDocument/2006/relationships/image" Target="../media/image12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3.png"/><Relationship Id="rId5" Type="http://schemas.openxmlformats.org/officeDocument/2006/relationships/image" Target="../media/image12.png"/><Relationship Id="rId10" Type="http://schemas.openxmlformats.org/officeDocument/2006/relationships/image" Target="../media/image132.png"/><Relationship Id="rId4" Type="http://schemas.openxmlformats.org/officeDocument/2006/relationships/image" Target="../media/image70.png"/><Relationship Id="rId9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3911600"/>
            <a:ext cx="7124700" cy="55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800"/>
            <a:ext cx="7226300" cy="8331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683000"/>
            <a:ext cx="3517900" cy="351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584200"/>
            <a:ext cx="5130800" cy="60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00" y="2971800"/>
            <a:ext cx="14363700" cy="7810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3873500"/>
            <a:ext cx="10541000" cy="787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609600"/>
            <a:ext cx="1104900" cy="914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7700" y="6743700"/>
            <a:ext cx="46228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89200"/>
            <a:ext cx="3454400" cy="67183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489200"/>
            <a:ext cx="3454400" cy="6743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3746500"/>
            <a:ext cx="7924800" cy="4330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21463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5019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200" y="3365500"/>
            <a:ext cx="5181600" cy="5600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700" y="2794000"/>
            <a:ext cx="2628900" cy="965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5019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200" y="3365500"/>
            <a:ext cx="5181600" cy="5600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700" y="2794000"/>
            <a:ext cx="2628900" cy="965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5019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200" y="3352800"/>
            <a:ext cx="6680200" cy="5511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700" y="2794000"/>
            <a:ext cx="2146300" cy="965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200" y="3683000"/>
            <a:ext cx="7835900" cy="4597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21463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200" y="3390900"/>
            <a:ext cx="6172200" cy="5549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31115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2476500"/>
            <a:ext cx="3378200" cy="67183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476500"/>
            <a:ext cx="3454400" cy="671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200" y="3479800"/>
            <a:ext cx="7835900" cy="4775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35306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2476500"/>
            <a:ext cx="3378200" cy="67183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476500"/>
            <a:ext cx="3454400" cy="671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200" y="3378200"/>
            <a:ext cx="6172200" cy="556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31115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200" y="3365500"/>
            <a:ext cx="5156200" cy="5435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26289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489200"/>
            <a:ext cx="3454400" cy="6692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3365500"/>
            <a:ext cx="4876800" cy="556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21463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5168900"/>
            <a:ext cx="18529300" cy="53721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200" y="698500"/>
            <a:ext cx="3886200" cy="4470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200" y="1625600"/>
            <a:ext cx="1892300" cy="1892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6100" y="8978900"/>
            <a:ext cx="4025900" cy="965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000" y="8420100"/>
            <a:ext cx="1765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8400" y="8432800"/>
            <a:ext cx="774700" cy="749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9300" y="8978900"/>
            <a:ext cx="4089400" cy="965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200" y="8407400"/>
            <a:ext cx="2171700" cy="144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8432800"/>
            <a:ext cx="774700" cy="749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3700" y="8978900"/>
            <a:ext cx="4775200" cy="965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5600" y="8407400"/>
            <a:ext cx="3581400" cy="1447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0" y="8432800"/>
            <a:ext cx="774700" cy="749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6100" y="7467600"/>
            <a:ext cx="2133600" cy="965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38000" y="6896100"/>
            <a:ext cx="3098800" cy="1447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328400" y="6921500"/>
            <a:ext cx="7747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700" y="7442200"/>
            <a:ext cx="3441700" cy="130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86600" y="6896100"/>
            <a:ext cx="3581400" cy="1447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7000" y="6921500"/>
            <a:ext cx="774700" cy="749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12900" y="7467600"/>
            <a:ext cx="4495800" cy="965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74800" y="6896100"/>
            <a:ext cx="3987800" cy="1447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7900" y="6921500"/>
            <a:ext cx="774700" cy="749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63400" y="6070600"/>
            <a:ext cx="4381500" cy="622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938000" y="5511800"/>
            <a:ext cx="2794000" cy="144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28400" y="5537200"/>
            <a:ext cx="774700" cy="7493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99300" y="6083300"/>
            <a:ext cx="3492500" cy="965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61200" y="5511800"/>
            <a:ext cx="1765300" cy="14478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51600" y="5537200"/>
            <a:ext cx="774700" cy="749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51000" y="6070600"/>
            <a:ext cx="3657600" cy="6223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25600" y="5511800"/>
            <a:ext cx="2387600" cy="1447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90600" y="5537200"/>
            <a:ext cx="800100" cy="7493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66800" y="4152900"/>
            <a:ext cx="8077200" cy="1295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96900" y="1422400"/>
            <a:ext cx="10071100" cy="65405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77900" y="1371600"/>
            <a:ext cx="45466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600000">
            <a:off x="10312400" y="38100"/>
            <a:ext cx="9156700" cy="1634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600000">
            <a:off x="12179300" y="3695700"/>
            <a:ext cx="4584700" cy="8178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600000">
            <a:off x="10325100" y="-952500"/>
            <a:ext cx="9156700" cy="1634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1600000">
            <a:off x="12192000" y="2717800"/>
            <a:ext cx="4584700" cy="8178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43200000">
            <a:off x="9690100" y="-1663700"/>
            <a:ext cx="9613900" cy="16903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43200000">
            <a:off x="12090400" y="2565400"/>
            <a:ext cx="4800600" cy="8445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1600000">
            <a:off x="12522200" y="4445000"/>
            <a:ext cx="3949700" cy="3949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0" y="1371600"/>
            <a:ext cx="4203700" cy="1778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1079500"/>
            <a:ext cx="3784600" cy="850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94100" y="1981200"/>
            <a:ext cx="19685000" cy="3937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3800" y="2832100"/>
            <a:ext cx="9842500" cy="1968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2900" y="3670300"/>
            <a:ext cx="4572000" cy="1409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0200" y="3073400"/>
            <a:ext cx="3213100" cy="1104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94100" y="4330700"/>
            <a:ext cx="19685000" cy="3937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3800" y="5194300"/>
            <a:ext cx="9842500" cy="1968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2900" y="6019800"/>
            <a:ext cx="3009900" cy="1409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00200" y="5422900"/>
            <a:ext cx="2133600" cy="11049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594100" y="6477000"/>
            <a:ext cx="19685000" cy="4699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8400" y="7493000"/>
            <a:ext cx="9842500" cy="2349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7500" y="8255000"/>
            <a:ext cx="4597400" cy="1879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4800" y="7632700"/>
            <a:ext cx="18923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600000">
            <a:off x="-876300" y="38100"/>
            <a:ext cx="9156700" cy="1634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600000">
            <a:off x="990600" y="3695700"/>
            <a:ext cx="4584700" cy="8178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600000">
            <a:off x="-863600" y="-952500"/>
            <a:ext cx="9156700" cy="1634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1600000">
            <a:off x="1003300" y="2717800"/>
            <a:ext cx="4584700" cy="8178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43200000">
            <a:off x="-1498600" y="-1663700"/>
            <a:ext cx="9613900" cy="16903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43200000">
            <a:off x="901700" y="2565400"/>
            <a:ext cx="4800600" cy="8445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1600000">
            <a:off x="1333500" y="4445000"/>
            <a:ext cx="3949700" cy="3949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0" y="1371600"/>
            <a:ext cx="4203700" cy="1778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1079500"/>
            <a:ext cx="3784600" cy="850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5200" y="1498600"/>
            <a:ext cx="19685000" cy="3937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3100" y="2349500"/>
            <a:ext cx="9842500" cy="1968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4900" y="3187700"/>
            <a:ext cx="3924300" cy="1409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2200" y="2590800"/>
            <a:ext cx="1892300" cy="1104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3300" y="3670300"/>
            <a:ext cx="19685000" cy="4953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23100" y="4749800"/>
            <a:ext cx="9842500" cy="2476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54900" y="5283200"/>
            <a:ext cx="3479800" cy="2349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42200" y="4813300"/>
            <a:ext cx="1651000" cy="11049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35200" y="6591300"/>
            <a:ext cx="19685000" cy="47752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10400" y="7632700"/>
            <a:ext cx="9842500" cy="2387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29500" y="8382000"/>
            <a:ext cx="3810000" cy="1879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04100" y="7835900"/>
            <a:ext cx="21590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371600"/>
            <a:ext cx="4876800" cy="177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79500"/>
            <a:ext cx="4889500" cy="85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8200" y="6959600"/>
            <a:ext cx="20218400" cy="394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400" y="7823200"/>
            <a:ext cx="10109200" cy="1968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400" y="3949700"/>
            <a:ext cx="13614400" cy="4381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4914900"/>
            <a:ext cx="6807200" cy="2197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1239500" y="5994400"/>
            <a:ext cx="1549400" cy="127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68400" y="3949700"/>
            <a:ext cx="13614400" cy="4381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500" y="4914900"/>
            <a:ext cx="6807200" cy="21971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3949700" y="5994400"/>
            <a:ext cx="15494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400" y="1409700"/>
            <a:ext cx="13614400" cy="4381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2362200"/>
            <a:ext cx="6807200" cy="21971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1239500" y="3454400"/>
            <a:ext cx="1549400" cy="12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68400" y="1409700"/>
            <a:ext cx="13614400" cy="4381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500" y="2362200"/>
            <a:ext cx="6807200" cy="2197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3949700" y="3454400"/>
            <a:ext cx="1549400" cy="12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9055100" y="7429500"/>
            <a:ext cx="165100" cy="190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9300" y="8089900"/>
            <a:ext cx="6007100" cy="1473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30100" y="5473700"/>
            <a:ext cx="3771900" cy="1384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01200" y="5715000"/>
            <a:ext cx="2235200" cy="7366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5200" y="5245100"/>
            <a:ext cx="40259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8700" y="5511800"/>
            <a:ext cx="2247900" cy="11303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41200" y="2692400"/>
            <a:ext cx="3492500" cy="1943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2300" y="3048000"/>
            <a:ext cx="2489200" cy="10033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40300" y="2692400"/>
            <a:ext cx="3556000" cy="19431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87600" y="3162300"/>
            <a:ext cx="2146300" cy="736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400" y="1371600"/>
            <a:ext cx="2921000" cy="177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1066800"/>
            <a:ext cx="3327400" cy="85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6" name="온라인 미디어 5" title="로그인 및 회원가입">
            <a:hlinkClick r:id="" action="ppaction://media"/>
            <a:extLst>
              <a:ext uri="{FF2B5EF4-FFF2-40B4-BE49-F238E27FC236}">
                <a16:creationId xmlns:a16="http://schemas.microsoft.com/office/drawing/2014/main" id="{70731D13-0CA9-E883-BC1D-9933237FFE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295275" y="2446167"/>
            <a:ext cx="4200525" cy="7439027"/>
          </a:xfrm>
          <a:prstGeom prst="rect">
            <a:avLst/>
          </a:prstGeom>
        </p:spPr>
      </p:pic>
      <p:pic>
        <p:nvPicPr>
          <p:cNvPr id="7" name="온라인 미디어 6" title="오늘의 기분, 다이어리">
            <a:hlinkClick r:id="" action="ppaction://media"/>
            <a:extLst>
              <a:ext uri="{FF2B5EF4-FFF2-40B4-BE49-F238E27FC236}">
                <a16:creationId xmlns:a16="http://schemas.microsoft.com/office/drawing/2014/main" id="{119109F1-3DED-6A20-85AE-B4B121DE709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4800600" y="2459686"/>
            <a:ext cx="4200525" cy="7439027"/>
          </a:xfrm>
          <a:prstGeom prst="rect">
            <a:avLst/>
          </a:prstGeom>
        </p:spPr>
      </p:pic>
      <p:pic>
        <p:nvPicPr>
          <p:cNvPr id="8" name="온라인 미디어 7" title="설정화면">
            <a:hlinkClick r:id="" action="ppaction://media"/>
            <a:extLst>
              <a:ext uri="{FF2B5EF4-FFF2-40B4-BE49-F238E27FC236}">
                <a16:creationId xmlns:a16="http://schemas.microsoft.com/office/drawing/2014/main" id="{863132FE-9369-ED99-863C-B71E182B7577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9286875" y="2459686"/>
            <a:ext cx="4200525" cy="7439027"/>
          </a:xfrm>
          <a:prstGeom prst="rect">
            <a:avLst/>
          </a:prstGeom>
        </p:spPr>
      </p:pic>
      <p:pic>
        <p:nvPicPr>
          <p:cNvPr id="9" name="온라인 미디어 8" title="달력 화면">
            <a:hlinkClick r:id="" action="ppaction://media"/>
            <a:extLst>
              <a:ext uri="{FF2B5EF4-FFF2-40B4-BE49-F238E27FC236}">
                <a16:creationId xmlns:a16="http://schemas.microsoft.com/office/drawing/2014/main" id="{D47ECF99-3A72-DA4B-C6ED-B581A2B7F9F3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13775041" y="2446167"/>
            <a:ext cx="4208159" cy="745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371600"/>
            <a:ext cx="2362200" cy="177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66800"/>
            <a:ext cx="1778000" cy="85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1600000">
            <a:off x="-876300" y="38100"/>
            <a:ext cx="9156700" cy="16344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1600000">
            <a:off x="990600" y="3695700"/>
            <a:ext cx="4584700" cy="8178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1600000">
            <a:off x="-863600" y="-952500"/>
            <a:ext cx="9156700" cy="16344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21600000">
            <a:off x="1003300" y="2717800"/>
            <a:ext cx="4584700" cy="81788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43200000">
            <a:off x="-1498600" y="-1663700"/>
            <a:ext cx="9613900" cy="16903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43200000">
            <a:off x="901700" y="2565400"/>
            <a:ext cx="4800600" cy="84455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21600000">
            <a:off x="1333500" y="4445000"/>
            <a:ext cx="3949700" cy="3949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4900" y="2273300"/>
            <a:ext cx="19685000" cy="8153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3100" y="4051300"/>
            <a:ext cx="9842500" cy="4076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2200" y="5143500"/>
            <a:ext cx="8293100" cy="2514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2200" y="4279900"/>
            <a:ext cx="44831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3911600"/>
            <a:ext cx="7124700" cy="55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800"/>
            <a:ext cx="7226300" cy="8331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683000"/>
            <a:ext cx="3517900" cy="351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584200"/>
            <a:ext cx="5130800" cy="60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00" y="2971800"/>
            <a:ext cx="14363700" cy="7810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3873500"/>
            <a:ext cx="10541000" cy="787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609600"/>
            <a:ext cx="1104900" cy="914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7700" y="6743700"/>
            <a:ext cx="46228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20000">
            <a:off x="-571500" y="-127000"/>
            <a:ext cx="10782300" cy="1925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20000">
            <a:off x="1625600" y="4191000"/>
            <a:ext cx="5397500" cy="9626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2020000">
            <a:off x="-1320800" y="-965200"/>
            <a:ext cx="11315700" cy="19888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2020000">
            <a:off x="1498600" y="4000500"/>
            <a:ext cx="5651500" cy="9944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00" y="2743200"/>
            <a:ext cx="17145000" cy="2654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3314700"/>
            <a:ext cx="8572500" cy="13335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02907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0337800" y="3975100"/>
            <a:ext cx="901700" cy="127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00" y="1168400"/>
            <a:ext cx="17145000" cy="265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1752600"/>
            <a:ext cx="8572500" cy="13335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029079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0337800" y="2413000"/>
            <a:ext cx="9017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00" y="4165600"/>
            <a:ext cx="17145000" cy="3352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3600" y="4889500"/>
            <a:ext cx="8572500" cy="16764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029079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10210800" y="5727700"/>
            <a:ext cx="1155700" cy="12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3400" y="5854700"/>
            <a:ext cx="17145000" cy="4381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3600" y="6807200"/>
            <a:ext cx="8572500" cy="21844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029079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5400000">
            <a:off x="9969500" y="7899400"/>
            <a:ext cx="1625600" cy="12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83700" y="3276600"/>
            <a:ext cx="838200" cy="8382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6400" y="5105400"/>
            <a:ext cx="812800" cy="812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6400" y="7289800"/>
            <a:ext cx="825500" cy="8255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-420000">
            <a:off x="1905000" y="5816600"/>
            <a:ext cx="4648200" cy="46482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300" y="1600200"/>
            <a:ext cx="1536700" cy="1333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3600" y="7683500"/>
            <a:ext cx="5613400" cy="5461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23600" y="7162800"/>
            <a:ext cx="5143500" cy="5461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023600" y="8204200"/>
            <a:ext cx="2908300" cy="546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69400" y="8001000"/>
            <a:ext cx="1206500" cy="6604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036300" y="5232400"/>
            <a:ext cx="3810000" cy="1104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47100" y="5829300"/>
            <a:ext cx="2197100" cy="6477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188700" y="3771900"/>
            <a:ext cx="3187700" cy="8636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763000" y="4038600"/>
            <a:ext cx="1981200" cy="660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88700" y="2057400"/>
            <a:ext cx="4445000" cy="11557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17600" y="2324100"/>
            <a:ext cx="1803400" cy="7620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16000" y="1308100"/>
            <a:ext cx="3302000" cy="1206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04900" y="1066800"/>
            <a:ext cx="2324100" cy="8636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178800" y="2501900"/>
            <a:ext cx="2578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2200" y="1663700"/>
            <a:ext cx="28765500" cy="10502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3949700"/>
            <a:ext cx="14389100" cy="5257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68900" y="1993900"/>
            <a:ext cx="28752800" cy="1854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0" y="2400300"/>
            <a:ext cx="14376400" cy="927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991600" y="3606800"/>
            <a:ext cx="317500" cy="254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0" y="3670300"/>
            <a:ext cx="11277600" cy="3860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600" y="4508500"/>
            <a:ext cx="5638800" cy="1930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3900" y="4064000"/>
            <a:ext cx="3784600" cy="952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8300" y="4267200"/>
            <a:ext cx="1892300" cy="482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9900" y="4254500"/>
            <a:ext cx="16510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3200" y="2565400"/>
            <a:ext cx="8775700" cy="762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7100" y="2590800"/>
            <a:ext cx="1384300" cy="635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1400" y="1371600"/>
            <a:ext cx="2362200" cy="1778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900" y="1079500"/>
            <a:ext cx="2717800" cy="85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00" y="3670300"/>
            <a:ext cx="11277600" cy="3860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4508500"/>
            <a:ext cx="5638800" cy="19304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4064000"/>
            <a:ext cx="3784600" cy="952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4600" y="4267200"/>
            <a:ext cx="1892300" cy="482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7900" y="4292600"/>
            <a:ext cx="2336800" cy="5207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500" y="6159500"/>
            <a:ext cx="11277600" cy="38608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900" y="6997700"/>
            <a:ext cx="5638800" cy="19304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900" y="6553200"/>
            <a:ext cx="3784600" cy="952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4300" y="6769100"/>
            <a:ext cx="1892300" cy="482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8600" y="4978400"/>
            <a:ext cx="2209800" cy="11684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34600" y="4953000"/>
            <a:ext cx="1866900" cy="12446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42100" y="7327900"/>
            <a:ext cx="1473200" cy="14732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27800" y="6743700"/>
            <a:ext cx="1676400" cy="5715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43500" y="5168900"/>
            <a:ext cx="2768600" cy="11049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090400" y="5168900"/>
            <a:ext cx="2743200" cy="8255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67700" y="7543800"/>
            <a:ext cx="35052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-139700"/>
            <a:ext cx="6921500" cy="12306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2705100"/>
            <a:ext cx="3467100" cy="6159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6261100"/>
            <a:ext cx="18097500" cy="361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00" y="7048500"/>
            <a:ext cx="9055100" cy="1803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4089400"/>
            <a:ext cx="18097500" cy="3619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00" y="4876800"/>
            <a:ext cx="9055100" cy="1803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1917700"/>
            <a:ext cx="18097500" cy="3619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00" y="2705100"/>
            <a:ext cx="9055100" cy="18034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216400"/>
            <a:ext cx="2019300" cy="2108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200" y="7823200"/>
            <a:ext cx="4394200" cy="1003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500" y="7277100"/>
            <a:ext cx="3467100" cy="673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200" y="5676900"/>
            <a:ext cx="5803900" cy="100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8200" y="5105400"/>
            <a:ext cx="1460500" cy="1016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8200" y="3454400"/>
            <a:ext cx="4432300" cy="1003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5500" y="2895600"/>
            <a:ext cx="1549400" cy="673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8000" y="2832100"/>
            <a:ext cx="4368800" cy="825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1400" y="1371600"/>
            <a:ext cx="4876800" cy="1778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900" y="1079500"/>
            <a:ext cx="3848100" cy="850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44800" y="6946900"/>
            <a:ext cx="2692400" cy="1346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600000">
            <a:off x="4254500" y="-622300"/>
            <a:ext cx="10782300" cy="1925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600000">
            <a:off x="6451600" y="3695700"/>
            <a:ext cx="5397500" cy="9626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600000">
            <a:off x="4254500" y="-1778000"/>
            <a:ext cx="10782300" cy="1925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1600000">
            <a:off x="6451600" y="2540000"/>
            <a:ext cx="5397500" cy="9626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43200000">
            <a:off x="3505200" y="-2616200"/>
            <a:ext cx="11315700" cy="19888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43200000">
            <a:off x="6337300" y="2362200"/>
            <a:ext cx="5651500" cy="9944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1600000">
            <a:off x="6845300" y="4572000"/>
            <a:ext cx="4648200" cy="4648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8800" y="2882900"/>
            <a:ext cx="4343400" cy="1320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1500" y="2971800"/>
            <a:ext cx="4318000" cy="1651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0500" y="5638800"/>
            <a:ext cx="4318000" cy="130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100" y="5486400"/>
            <a:ext cx="4343400" cy="1320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47600" y="5715000"/>
            <a:ext cx="4533900" cy="1257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6400" y="3111500"/>
            <a:ext cx="4254500" cy="1257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8400" y="5778500"/>
            <a:ext cx="3886200" cy="850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6600" y="3175000"/>
            <a:ext cx="3949700" cy="85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900" y="1358900"/>
            <a:ext cx="15176500" cy="762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00" y="1308100"/>
            <a:ext cx="3848100" cy="1206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4900" y="1066800"/>
            <a:ext cx="2768600" cy="863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700" y="7912100"/>
            <a:ext cx="4343400" cy="1320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4500" y="7988300"/>
            <a:ext cx="4241800" cy="1282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28500" y="7683500"/>
            <a:ext cx="4318000" cy="1625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861800" y="7620000"/>
            <a:ext cx="48133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489200"/>
            <a:ext cx="3454400" cy="6692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800" y="3238500"/>
            <a:ext cx="3860800" cy="37846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6032500"/>
            <a:ext cx="4508500" cy="2857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43300" y="622300"/>
            <a:ext cx="1397000" cy="546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57600" y="723900"/>
            <a:ext cx="1397000" cy="546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5600" y="2705100"/>
            <a:ext cx="1587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489200"/>
            <a:ext cx="3454400" cy="6692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2489200"/>
            <a:ext cx="3454400" cy="66929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800" y="3162300"/>
            <a:ext cx="5537200" cy="4470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7645400"/>
            <a:ext cx="6451600" cy="977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43300" y="622300"/>
            <a:ext cx="1397000" cy="546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57600" y="723900"/>
            <a:ext cx="1397000" cy="546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5600" y="2705100"/>
            <a:ext cx="13843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89200"/>
            <a:ext cx="3454400" cy="67183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489200"/>
            <a:ext cx="3454400" cy="6743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0" y="520700"/>
            <a:ext cx="13970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0" y="9296400"/>
            <a:ext cx="5130800" cy="60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419100"/>
            <a:ext cx="17005300" cy="133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2489200"/>
            <a:ext cx="8496300" cy="6692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600" y="3556000"/>
            <a:ext cx="7988300" cy="4978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0700" y="2794000"/>
            <a:ext cx="21463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320800"/>
            <a:ext cx="5473700" cy="118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900" y="1066800"/>
            <a:ext cx="4495800" cy="86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사용자 지정</PresentationFormat>
  <Paragraphs>0</Paragraphs>
  <Slides>25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다현 박</cp:lastModifiedBy>
  <cp:revision>3</cp:revision>
  <dcterms:created xsi:type="dcterms:W3CDTF">2006-08-16T00:00:00Z</dcterms:created>
  <dcterms:modified xsi:type="dcterms:W3CDTF">2025-06-09T11:24:40Z</dcterms:modified>
</cp:coreProperties>
</file>