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/>
          <p:nvPr>
            <p:ph type="body" sz="quarter" idx="21"/>
          </p:nvPr>
        </p:nvSpPr>
        <p:spPr>
          <a:xfrm>
            <a:off x="2374900" y="6002798"/>
            <a:ext cx="19621500" cy="12024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–苏子柔"/>
          <p:cNvSpPr txBox="1"/>
          <p:nvPr>
            <p:ph type="body" sz="quarter" idx="22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–苏子柔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www.curseforge.com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魔兽世界插件"/>
          <p:cNvSpPr txBox="1"/>
          <p:nvPr>
            <p:ph type="ctrTitle"/>
          </p:nvPr>
        </p:nvSpPr>
        <p:spPr>
          <a:xfrm>
            <a:off x="1270000" y="2886273"/>
            <a:ext cx="21844001" cy="3879454"/>
          </a:xfrm>
          <a:prstGeom prst="rect">
            <a:avLst/>
          </a:prstGeom>
        </p:spPr>
        <p:txBody>
          <a:bodyPr/>
          <a:lstStyle>
            <a:lvl1pPr defTabSz="2438337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魔兽世界插件</a:t>
            </a:r>
          </a:p>
        </p:txBody>
      </p:sp>
      <p:sp>
        <p:nvSpPr>
          <p:cNvPr id="120" name="2021.12.23 听风轻咛"/>
          <p:cNvSpPr txBox="1"/>
          <p:nvPr>
            <p:ph type="subTitle" sz="quarter" idx="1"/>
          </p:nvPr>
        </p:nvSpPr>
        <p:spPr>
          <a:xfrm>
            <a:off x="2829743" y="10996295"/>
            <a:ext cx="18724514" cy="1142927"/>
          </a:xfrm>
          <a:prstGeom prst="rect">
            <a:avLst/>
          </a:prstGeom>
        </p:spPr>
        <p:txBody>
          <a:bodyPr/>
          <a:lstStyle>
            <a:lvl1pPr algn="r" defTabSz="1194785">
              <a:lnSpc>
                <a:spcPct val="90000"/>
              </a:lnSpc>
              <a:defRPr spc="-170" sz="568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2021.12.23 听风轻咛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. World Of Warcraf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I. World Of Warcraft?</a:t>
            </a:r>
          </a:p>
        </p:txBody>
      </p:sp>
      <p:sp>
        <p:nvSpPr>
          <p:cNvPr id="123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I. Addons(Mod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II. Addons(Mods)</a:t>
            </a:r>
          </a:p>
        </p:txBody>
      </p:sp>
      <p:sp>
        <p:nvSpPr>
          <p:cNvPr id="126" name="https://www.curseforge.com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https://www.curseforge.com/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II. Lua编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FZLanTingYuanS-DB1-GB"/>
                <a:ea typeface="FZLanTingYuanS-DB1-GB"/>
                <a:cs typeface="FZLanTingYuanS-DB1-GB"/>
                <a:sym typeface="FZLanTingYuanS-DB1-GB"/>
              </a:defRPr>
            </a:pPr>
            <a:r>
              <a:rPr>
                <a:latin typeface="+mn-lt"/>
                <a:ea typeface="+mn-ea"/>
                <a:cs typeface="+mn-cs"/>
                <a:sym typeface="Papyrus"/>
              </a:rPr>
              <a:t>III. Lua编程</a:t>
            </a:r>
          </a:p>
        </p:txBody>
      </p:sp>
      <p:sp>
        <p:nvSpPr>
          <p:cNvPr id="129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V. 你好，艾泽拉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IV. 你好，艾泽拉斯</a:t>
            </a:r>
          </a:p>
        </p:txBody>
      </p:sp>
      <p:sp>
        <p:nvSpPr>
          <p:cNvPr id="132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