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听风</cp:lastModifiedBy>
  <cp:revision>173</cp:revision>
  <dcterms:created xsi:type="dcterms:W3CDTF">2019-06-19T02:08:00Z</dcterms:created>
  <dcterms:modified xsi:type="dcterms:W3CDTF">2022-01-11T14:42:48Z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9E2FBEF809C14724B87421BFCE00530F</vt:lpwstr>
  </property>
</Properties>
</file>