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693A-46BF-AC26-D6DF-DCACECB3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77831-C6CD-A00F-76D0-963AB980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4CF71-FFA4-9201-B1D5-6A177E4F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F9F51-3A2B-9CDD-CC57-319CAFC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7D88F-D8B4-CFDE-BF74-100DA67B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9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F9E63-C00D-8843-4A79-E0FF3DE0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6C622-5FA1-A1A8-DF20-2C87EF2D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693E-35FC-D294-30E4-458BBCB2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30C49-8E6A-D8B1-44B0-EB0FD9E4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6649F-764F-91E1-3AF0-DB77C7E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54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03BC10-3C53-B79D-871A-C90789C9B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42E03-EDCB-772E-333F-8ECA7452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74701-F5FF-4551-B774-3F82C88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FBFFF-72EB-66DD-3037-FF68A07D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C6F64-8B23-DA03-D998-CD9FBD1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02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8FCB-CD63-EBE8-3F00-FB0A186B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8C90E-9D04-7664-9C88-264DA555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408ED-15C4-415A-A84B-C53C9EC8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27EB-76B7-F832-885C-8D8B0935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FF7C0-0D88-B629-5BE9-36125F40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53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C35DF-150D-03D8-4DB5-E12C9C98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B1C3A-A9B2-6EC2-C5A8-EE2A3EBB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C84BA-5398-2226-CB9A-4F59CAB0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8398-A5BF-049C-CCAA-0334B613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20F86-7C7A-D94C-1BFA-66103E54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38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FA843-0FFE-C589-0C24-CC27CFFE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82D28-5843-56F6-2886-87A160094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C9155-DF44-956B-5F57-32B6AB49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7A087-272C-B7F0-3C90-6161334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06367-4A0F-CA83-DB56-ADA9ECE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C17A2-3B4E-7DFC-2D63-25F6CE2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4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34061-84B7-5550-E2F1-EC4BBF29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4E85C-FB5B-C028-3F21-71AACD89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3147F-D922-0AC0-E769-F018473D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99BF28-6C94-D283-0079-90FA902B4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FC15ED-D97D-6F5F-F75A-DC03D006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5632A-7EAE-171C-0C22-013C6C44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056E1-88C7-B9A7-E663-012D5D71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BA816-A25A-4BDA-6356-1488774E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198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73303-23CD-E91A-53BF-5C6E7AD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2E7F0-FE40-1B1A-AEE2-F7D04B6D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CF2B4C-F0E5-54CC-6B7F-A20A766D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91AEC-70D0-8D59-70F3-5A31FEEC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5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F9903-242C-EC99-52C8-43749DBD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981984-19E3-077E-878C-E1A6FF42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C3464-8499-454A-5D72-5D82E781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6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65FCE-77FE-BBA7-F9D8-76070F12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7A36C-C805-9B3F-20B3-FAA0BAD3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B5CCD-43BA-2935-DD20-ACFC37654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A7B49-0E3F-F465-83AA-4B9FFF9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42AA5-B4A3-D472-1A4F-F569F4B1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B2F86-DB6B-DCD1-CF26-76DE658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603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2315B-D2A1-0D73-9EB7-F6C4C42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BD745B-1B00-30CE-F815-7820F055A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8C250-3109-DD85-A2AC-DF638523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430A9-EF19-5362-5091-F28DDE9B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C86BA-FA1A-D935-EBA1-383DC0E0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A260B-4811-5273-336C-CC20570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3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EA4431-479D-7088-DA2F-4321177C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1D478-4F14-25F5-873F-A6AA8650A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A27B7-9A97-9176-647C-6B8F0B2EE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0825-9819-334E-9862-56089C839428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2D97C-F725-8772-38C1-3FF422C6C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F3BAA-C274-406A-BC97-82CD19B48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E597-4AED-434E-AC59-32B04CEC89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744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7D45118-678D-0766-EDCD-32CC3A82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260" y="1285102"/>
            <a:ext cx="3027405" cy="302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6D2B5-4D30-3201-2343-613A3DD88C8A}"/>
              </a:ext>
            </a:extLst>
          </p:cNvPr>
          <p:cNvSpPr txBox="1"/>
          <p:nvPr/>
        </p:nvSpPr>
        <p:spPr>
          <a:xfrm>
            <a:off x="469225" y="4335649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>
                <a:latin typeface="Andale Mono" panose="020B0509000000000004" pitchFamily="49" charset="0"/>
                <a:ea typeface="12LotteMartHappyMedium" panose="02020603020101020101" pitchFamily="18" charset="-127"/>
              </a:rPr>
              <a:t>DataSet</a:t>
            </a:r>
            <a:endParaRPr kumimoji="1" lang="ko-Kore-KR" altLang="en-US" dirty="0">
              <a:latin typeface="Andale Mono" panose="020B0509000000000004" pitchFamily="49" charset="0"/>
              <a:ea typeface="12LotteMartHappy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F8C7BE-D4A2-187F-7491-AA73A797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51" y="1315880"/>
            <a:ext cx="1080000" cy="1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8D159F-AD34-86EF-C6AB-52FB9BBB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073" y="3094434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1607A8-FC79-DD3B-36E2-5458127F0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04" y="2734434"/>
            <a:ext cx="1800000" cy="18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B2E819-97FC-4E40-B4BF-761CA04FC658}"/>
              </a:ext>
            </a:extLst>
          </p:cNvPr>
          <p:cNvSpPr txBox="1"/>
          <p:nvPr/>
        </p:nvSpPr>
        <p:spPr>
          <a:xfrm>
            <a:off x="3280987" y="2147743"/>
            <a:ext cx="18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>
                <a:latin typeface="AppleMyungjo" pitchFamily="2" charset="-127"/>
                <a:ea typeface="AppleMyungjo" pitchFamily="2" charset="-127"/>
              </a:rPr>
              <a:t>Original Image</a:t>
            </a:r>
            <a:endParaRPr kumimoji="1" lang="ko-Kore-KR" altLang="en-US" sz="8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EA27B-4736-40E1-3BE9-FA36FC4F61D4}"/>
              </a:ext>
            </a:extLst>
          </p:cNvPr>
          <p:cNvSpPr txBox="1"/>
          <p:nvPr/>
        </p:nvSpPr>
        <p:spPr>
          <a:xfrm>
            <a:off x="2623075" y="4335649"/>
            <a:ext cx="21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Andale Mono" panose="020B0509000000000004" pitchFamily="49" charset="0"/>
                <a:ea typeface="12LotteMartHappyMedium" panose="02020603020101020101" pitchFamily="18" charset="-127"/>
              </a:rPr>
              <a:t>Data </a:t>
            </a:r>
            <a:r>
              <a:rPr kumimoji="1" lang="en-US" altLang="ko-Kore-KR" dirty="0" err="1">
                <a:latin typeface="Andale Mono" panose="020B0509000000000004" pitchFamily="49" charset="0"/>
                <a:ea typeface="12LotteMartHappyMedium" panose="02020603020101020101" pitchFamily="18" charset="-127"/>
              </a:rPr>
              <a:t>PreProcessing</a:t>
            </a:r>
            <a:endParaRPr kumimoji="1" lang="ko-Kore-KR" altLang="en-US" dirty="0">
              <a:latin typeface="Andale Mono" panose="020B0509000000000004" pitchFamily="49" charset="0"/>
              <a:ea typeface="12LotteMartHappyMedium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4644D3-D513-76BB-0B73-ABC97FD580E5}"/>
              </a:ext>
            </a:extLst>
          </p:cNvPr>
          <p:cNvCxnSpPr>
            <a:cxnSpLocks/>
          </p:cNvCxnSpPr>
          <p:nvPr/>
        </p:nvCxnSpPr>
        <p:spPr>
          <a:xfrm flipH="1">
            <a:off x="3165104" y="2318500"/>
            <a:ext cx="418924" cy="7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A58C74-5658-0262-1CC6-15CF05B9E4D1}"/>
              </a:ext>
            </a:extLst>
          </p:cNvPr>
          <p:cNvCxnSpPr>
            <a:cxnSpLocks/>
          </p:cNvCxnSpPr>
          <p:nvPr/>
        </p:nvCxnSpPr>
        <p:spPr>
          <a:xfrm>
            <a:off x="3822073" y="2313834"/>
            <a:ext cx="540000" cy="101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271600-7279-C099-BC09-6FA239111D2B}"/>
              </a:ext>
            </a:extLst>
          </p:cNvPr>
          <p:cNvSpPr txBox="1"/>
          <p:nvPr/>
        </p:nvSpPr>
        <p:spPr>
          <a:xfrm>
            <a:off x="3692593" y="3449768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12LotteMartHappyMedium" panose="02020603020101020101" pitchFamily="18" charset="-127"/>
                <a:ea typeface="12LotteMartHappyMedium" panose="02020603020101020101" pitchFamily="18" charset="-127"/>
              </a:rPr>
              <a:t>…</a:t>
            </a:r>
            <a:endParaRPr kumimoji="1" lang="ko-Kore-KR" altLang="en-US" dirty="0">
              <a:latin typeface="12LotteMartHappyMedium" panose="02020603020101020101" pitchFamily="18" charset="-127"/>
              <a:ea typeface="12LotteMartHappyMedium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BA8F11-E071-C6EB-D82C-88CFCCF88687}"/>
              </a:ext>
            </a:extLst>
          </p:cNvPr>
          <p:cNvCxnSpPr>
            <a:cxnSpLocks/>
          </p:cNvCxnSpPr>
          <p:nvPr/>
        </p:nvCxnSpPr>
        <p:spPr>
          <a:xfrm>
            <a:off x="1767016" y="2853834"/>
            <a:ext cx="80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0595511-648A-83FB-8C2D-BA0B8ED2D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95" y="1315880"/>
            <a:ext cx="3108424" cy="3108424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3C72B0-A34D-8FD6-42CD-013905245463}"/>
              </a:ext>
            </a:extLst>
          </p:cNvPr>
          <p:cNvCxnSpPr>
            <a:cxnSpLocks/>
          </p:cNvCxnSpPr>
          <p:nvPr/>
        </p:nvCxnSpPr>
        <p:spPr>
          <a:xfrm>
            <a:off x="4680422" y="2870092"/>
            <a:ext cx="80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A3ADDC-FFD6-A59A-6513-3B40506516AB}"/>
              </a:ext>
            </a:extLst>
          </p:cNvPr>
          <p:cNvSpPr txBox="1"/>
          <p:nvPr/>
        </p:nvSpPr>
        <p:spPr>
          <a:xfrm>
            <a:off x="5761932" y="4345102"/>
            <a:ext cx="175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Andale Mono" panose="020B0509000000000004" pitchFamily="49" charset="0"/>
                <a:ea typeface="12LotteMartHappyMedium" panose="02020603020101020101" pitchFamily="18" charset="-127"/>
              </a:rPr>
              <a:t>Model </a:t>
            </a:r>
            <a:r>
              <a:rPr kumimoji="1" lang="en-US" altLang="ko-KR" dirty="0">
                <a:latin typeface="Andale Mono" panose="020B0509000000000004" pitchFamily="49" charset="0"/>
                <a:ea typeface="12LotteMartHappyMedium" panose="02020603020101020101" pitchFamily="18" charset="-127"/>
              </a:rPr>
              <a:t>Learning</a:t>
            </a:r>
            <a:endParaRPr kumimoji="1" lang="ko-Kore-KR" altLang="en-US" dirty="0">
              <a:latin typeface="Andale Mono" panose="020B0509000000000004" pitchFamily="49" charset="0"/>
              <a:ea typeface="12LotteMartHappyMedium" panose="0202060302010102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8A9266-00A9-0BC6-9257-B6C88D79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399" y="1855880"/>
            <a:ext cx="2048089" cy="2048089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0DD4E9-BEDA-CC00-1CC2-6FBBBA203D77}"/>
              </a:ext>
            </a:extLst>
          </p:cNvPr>
          <p:cNvCxnSpPr>
            <a:cxnSpLocks/>
          </p:cNvCxnSpPr>
          <p:nvPr/>
        </p:nvCxnSpPr>
        <p:spPr>
          <a:xfrm>
            <a:off x="7545265" y="2870092"/>
            <a:ext cx="80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D8F828-4C86-877F-F71C-2ADE8FFAD67B}"/>
              </a:ext>
            </a:extLst>
          </p:cNvPr>
          <p:cNvSpPr txBox="1"/>
          <p:nvPr/>
        </p:nvSpPr>
        <p:spPr>
          <a:xfrm>
            <a:off x="8496919" y="4345102"/>
            <a:ext cx="143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Andale Mono" panose="020B0509000000000004" pitchFamily="49" charset="0"/>
                <a:ea typeface="12LotteMartHappyMedium" panose="02020603020101020101" pitchFamily="18" charset="-127"/>
              </a:rPr>
              <a:t>Result</a:t>
            </a:r>
            <a:endParaRPr kumimoji="1" lang="ko-Kore-KR" altLang="en-US" dirty="0">
              <a:latin typeface="Andale Mono" panose="020B0509000000000004" pitchFamily="49" charset="0"/>
              <a:ea typeface="12LotteMartHappy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3DFA7-EEA4-8FB7-8DFB-34522312C745}"/>
              </a:ext>
            </a:extLst>
          </p:cNvPr>
          <p:cNvSpPr txBox="1"/>
          <p:nvPr/>
        </p:nvSpPr>
        <p:spPr>
          <a:xfrm>
            <a:off x="3294584" y="2869973"/>
            <a:ext cx="1800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>
                <a:latin typeface="AppleMyungjo" pitchFamily="2" charset="-127"/>
                <a:ea typeface="AppleMyungjo" pitchFamily="2" charset="-127"/>
              </a:rPr>
              <a:t>Data Augmentation</a:t>
            </a:r>
            <a:endParaRPr kumimoji="1" lang="ko-Kore-KR" altLang="en-US" sz="6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28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12LotteMartHappyMedium</vt:lpstr>
      <vt:lpstr>AppleMyungjo</vt:lpstr>
      <vt:lpstr>Andale Mono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김유진</cp:lastModifiedBy>
  <cp:revision>1</cp:revision>
  <dcterms:created xsi:type="dcterms:W3CDTF">2023-04-02T17:54:53Z</dcterms:created>
  <dcterms:modified xsi:type="dcterms:W3CDTF">2023-04-02T20:46:40Z</dcterms:modified>
</cp:coreProperties>
</file>