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56" r:id="rId4"/>
    <p:sldId id="258" r:id="rId5"/>
    <p:sldId id="266" r:id="rId6"/>
    <p:sldId id="259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6F94-F929-44D0-A6C8-30BFC9C79F18}" type="datetimeFigureOut">
              <a:rPr lang="ko-KR" altLang="en-US" smtClean="0"/>
              <a:t>2023-01-31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4732-CCC6-4129-877C-D86CB89880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86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6F94-F929-44D0-A6C8-30BFC9C79F18}" type="datetimeFigureOut">
              <a:rPr lang="ko-KR" altLang="en-US" smtClean="0"/>
              <a:t>2023-01-31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4732-CCC6-4129-877C-D86CB89880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62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6F94-F929-44D0-A6C8-30BFC9C79F18}" type="datetimeFigureOut">
              <a:rPr lang="ko-KR" altLang="en-US" smtClean="0"/>
              <a:t>2023-01-31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4732-CCC6-4129-877C-D86CB89880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74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6F94-F929-44D0-A6C8-30BFC9C79F18}" type="datetimeFigureOut">
              <a:rPr lang="ko-KR" altLang="en-US" smtClean="0"/>
              <a:t>2023-01-31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4732-CCC6-4129-877C-D86CB89880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54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6F94-F929-44D0-A6C8-30BFC9C79F18}" type="datetimeFigureOut">
              <a:rPr lang="ko-KR" altLang="en-US" smtClean="0"/>
              <a:t>2023-01-31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4732-CCC6-4129-877C-D86CB89880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4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6F94-F929-44D0-A6C8-30BFC9C79F18}" type="datetimeFigureOut">
              <a:rPr lang="ko-KR" altLang="en-US" smtClean="0"/>
              <a:t>2023-01-31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4732-CCC6-4129-877C-D86CB89880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8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6F94-F929-44D0-A6C8-30BFC9C79F18}" type="datetimeFigureOut">
              <a:rPr lang="ko-KR" altLang="en-US" smtClean="0"/>
              <a:t>2023-01-31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4732-CCC6-4129-877C-D86CB89880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02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6F94-F929-44D0-A6C8-30BFC9C79F18}" type="datetimeFigureOut">
              <a:rPr lang="ko-KR" altLang="en-US" smtClean="0"/>
              <a:t>2023-01-31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4732-CCC6-4129-877C-D86CB89880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0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6F94-F929-44D0-A6C8-30BFC9C79F18}" type="datetimeFigureOut">
              <a:rPr lang="ko-KR" altLang="en-US" smtClean="0"/>
              <a:t>2023-01-31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4732-CCC6-4129-877C-D86CB89880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88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6F94-F929-44D0-A6C8-30BFC9C79F18}" type="datetimeFigureOut">
              <a:rPr lang="ko-KR" altLang="en-US" smtClean="0"/>
              <a:t>2023-01-31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4732-CCC6-4129-877C-D86CB89880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58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6F94-F929-44D0-A6C8-30BFC9C79F18}" type="datetimeFigureOut">
              <a:rPr lang="ko-KR" altLang="en-US" smtClean="0"/>
              <a:t>2023-01-31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4732-CCC6-4129-877C-D86CB89880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36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16F94-F929-44D0-A6C8-30BFC9C79F18}" type="datetimeFigureOut">
              <a:rPr lang="ko-KR" altLang="en-US" smtClean="0"/>
              <a:t>2023-01-31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64732-CCC6-4129-877C-D86CB89880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2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115695" y="0"/>
            <a:ext cx="507630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88" y="2629429"/>
            <a:ext cx="2971204" cy="2983636"/>
          </a:xfrm>
          <a:prstGeom prst="rect">
            <a:avLst/>
          </a:prstGeom>
          <a:effectLst>
            <a:glow>
              <a:schemeClr val="accent1"/>
            </a:glo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prstMaterial="powder"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6996" y="755779"/>
            <a:ext cx="9225600" cy="3458774"/>
          </a:xfrm>
        </p:spPr>
        <p:txBody>
          <a:bodyPr>
            <a:normAutofit/>
          </a:bodyPr>
          <a:lstStyle/>
          <a:p>
            <a:r>
              <a:rPr lang="en-US" altLang="ko-KR" sz="8000" b="1" dirty="0" smtClean="0">
                <a:latin typeface="+mj-ea"/>
              </a:rPr>
              <a:t>Covid-19 </a:t>
            </a:r>
            <a:r>
              <a:rPr lang="en-US" altLang="ko-KR" sz="8000" b="1" dirty="0" smtClean="0">
                <a:latin typeface="+mj-ea"/>
              </a:rPr>
              <a:t/>
            </a:r>
            <a:br>
              <a:rPr lang="en-US" altLang="ko-KR" sz="8000" b="1" dirty="0" smtClean="0">
                <a:latin typeface="+mj-ea"/>
              </a:rPr>
            </a:br>
            <a:r>
              <a:rPr lang="en-US" altLang="ko-KR" sz="8000" b="1" dirty="0" smtClean="0">
                <a:latin typeface="+mj-ea"/>
              </a:rPr>
              <a:t>Modeling Project</a:t>
            </a:r>
            <a:endParaRPr lang="ko-KR" altLang="en-US" sz="8000" b="1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4563" y="4730352"/>
            <a:ext cx="35549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이지현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5583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838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0100" y="801562"/>
            <a:ext cx="2804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✅ 개요</a:t>
            </a:r>
            <a:endParaRPr lang="en-US" altLang="ko-KR" sz="5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735663" y="1961296"/>
            <a:ext cx="10226351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만들게 된 이유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2400" dirty="0">
                <a:solidFill>
                  <a:schemeClr val="tx1"/>
                </a:solidFill>
              </a:rPr>
              <a:t>Covid-19 </a:t>
            </a:r>
            <a:r>
              <a:rPr lang="en-US" altLang="ko-KR" sz="2400" dirty="0" smtClean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Tx/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400" dirty="0" smtClean="0">
                <a:solidFill>
                  <a:schemeClr val="tx1"/>
                </a:solidFill>
              </a:rPr>
              <a:t>Covid-19 DBeaver </a:t>
            </a:r>
            <a:r>
              <a:rPr lang="ko-KR" altLang="en-US" sz="2400" dirty="0" smtClean="0">
                <a:solidFill>
                  <a:schemeClr val="tx1"/>
                </a:solidFill>
              </a:rPr>
              <a:t>엔티티 관계도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400" dirty="0" smtClean="0">
                <a:solidFill>
                  <a:schemeClr val="tx1"/>
                </a:solidFill>
              </a:rPr>
              <a:t>Covid-19 </a:t>
            </a:r>
            <a:r>
              <a:rPr lang="ko-KR" altLang="en-US" sz="2400" dirty="0" smtClean="0">
                <a:solidFill>
                  <a:schemeClr val="tx1"/>
                </a:solidFill>
              </a:rPr>
              <a:t>테이블 요약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400" dirty="0" smtClean="0">
                <a:solidFill>
                  <a:schemeClr val="tx1"/>
                </a:solidFill>
              </a:rPr>
              <a:t>Covid-19 </a:t>
            </a:r>
            <a:r>
              <a:rPr lang="ko-KR" altLang="en-US" sz="2400" dirty="0" smtClean="0">
                <a:solidFill>
                  <a:schemeClr val="tx1"/>
                </a:solidFill>
              </a:rPr>
              <a:t>쿼리문과 결과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프로젝트를 마치며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1593579"/>
            <a:ext cx="7492481" cy="46765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97" y="296905"/>
            <a:ext cx="2898409" cy="2910536"/>
          </a:xfrm>
          <a:prstGeom prst="rect">
            <a:avLst/>
          </a:prstGeom>
          <a:effectLst>
            <a:glow>
              <a:schemeClr val="accent1"/>
            </a:glo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prstMaterial="powder"/>
        </p:spPr>
      </p:pic>
      <p:sp>
        <p:nvSpPr>
          <p:cNvPr id="9" name="TextBox 8"/>
          <p:cNvSpPr txBox="1"/>
          <p:nvPr/>
        </p:nvSpPr>
        <p:spPr>
          <a:xfrm>
            <a:off x="709126" y="511509"/>
            <a:ext cx="7240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Bahnschrift" panose="020B0502040204020203" pitchFamily="34" charset="0"/>
              </a:rPr>
              <a:t>Covid-19 </a:t>
            </a:r>
            <a:r>
              <a:rPr lang="en-US" altLang="ko-KR" sz="6000" b="1" dirty="0" smtClean="0">
                <a:latin typeface="Bahnschrift" panose="020B0502040204020203" pitchFamily="34" charset="0"/>
              </a:rPr>
              <a:t>Modeling</a:t>
            </a:r>
            <a:endParaRPr lang="ko-KR" altLang="en-US" sz="6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0"/>
            <a:ext cx="2651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03" y="1930701"/>
            <a:ext cx="6836879" cy="40359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6582" y="573578"/>
            <a:ext cx="6242858" cy="99752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 smtClean="0"/>
              <a:t>DBeaver </a:t>
            </a:r>
            <a:r>
              <a:rPr lang="ko-KR" altLang="en-US" sz="4400" b="1" dirty="0"/>
              <a:t>엔티티 관계도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13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355540" y="1756923"/>
            <a:ext cx="2948455" cy="1345502"/>
            <a:chOff x="5116616" y="2473069"/>
            <a:chExt cx="2948455" cy="134550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616" y="2923221"/>
              <a:ext cx="2638425" cy="8953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726818" y="2473069"/>
              <a:ext cx="2338253" cy="47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disease Table</a:t>
              </a:r>
              <a:endParaRPr lang="ko-KR" altLang="en-US" sz="2400" b="1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0"/>
            <a:ext cx="12192000" cy="17373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11398" y="1784101"/>
            <a:ext cx="3152582" cy="3239588"/>
            <a:chOff x="3222093" y="1628392"/>
            <a:chExt cx="3847139" cy="317329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093" y="2090057"/>
              <a:ext cx="3662033" cy="271163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15830" y="1628392"/>
              <a:ext cx="2853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c</a:t>
              </a:r>
              <a:r>
                <a:rPr lang="en-US" altLang="ko-KR" sz="2400" b="1" dirty="0" smtClean="0"/>
                <a:t>oronic Table</a:t>
              </a:r>
              <a:endParaRPr lang="ko-KR" altLang="en-US" sz="2400" b="1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368985" y="2942899"/>
            <a:ext cx="3063179" cy="3633298"/>
            <a:chOff x="8184401" y="784818"/>
            <a:chExt cx="2997405" cy="390870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401" y="1293223"/>
              <a:ext cx="2579394" cy="34002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294915" y="784818"/>
              <a:ext cx="2886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coronic19_info</a:t>
              </a:r>
              <a:r>
                <a:rPr lang="en-US" altLang="ko-KR" sz="2400" b="1" dirty="0" smtClean="0"/>
                <a:t> </a:t>
              </a:r>
              <a:r>
                <a:rPr lang="en-US" altLang="ko-KR" b="1" dirty="0" smtClean="0"/>
                <a:t>Table</a:t>
              </a:r>
              <a:endParaRPr lang="ko-KR" altLang="en-US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710839" y="3035257"/>
            <a:ext cx="2521651" cy="3446725"/>
            <a:chOff x="7171510" y="2643813"/>
            <a:chExt cx="2521651" cy="344672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510" y="3098640"/>
              <a:ext cx="2294944" cy="299189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354908" y="2643813"/>
              <a:ext cx="2338253" cy="47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hospital Table</a:t>
              </a:r>
              <a:endParaRPr lang="ko-KR" altLang="en-US" sz="24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447243" y="2520477"/>
            <a:ext cx="3678589" cy="2238143"/>
            <a:chOff x="5525589" y="2719619"/>
            <a:chExt cx="3678589" cy="223814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5589" y="3131273"/>
              <a:ext cx="3499348" cy="182648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865925" y="2719619"/>
              <a:ext cx="2338253" cy="47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patient Table</a:t>
              </a:r>
              <a:endParaRPr lang="ko-KR" altLang="en-US" sz="2400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772909" y="4758620"/>
            <a:ext cx="3419091" cy="1448170"/>
            <a:chOff x="4474401" y="2480761"/>
            <a:chExt cx="3419091" cy="1448170"/>
          </a:xfrm>
        </p:grpSpPr>
        <p:sp>
          <p:nvSpPr>
            <p:cNvPr id="10" name="TextBox 9"/>
            <p:cNvSpPr txBox="1"/>
            <p:nvPr/>
          </p:nvSpPr>
          <p:spPr>
            <a:xfrm>
              <a:off x="5555239" y="2480761"/>
              <a:ext cx="2338253" cy="47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vaccine Table</a:t>
              </a:r>
              <a:endParaRPr lang="ko-KR" altLang="en-US" sz="2400" b="1" dirty="0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401" y="2909756"/>
              <a:ext cx="3162300" cy="1019175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613953" y="427462"/>
            <a:ext cx="640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Covid-19 </a:t>
            </a:r>
            <a:r>
              <a:rPr lang="ko-KR" altLang="en-US" sz="4800" b="1" dirty="0"/>
              <a:t>테이블 요약</a:t>
            </a:r>
            <a:endParaRPr lang="en-US" altLang="ko-KR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95" y="199937"/>
            <a:ext cx="2254410" cy="2041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25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21687" y="0"/>
            <a:ext cx="377259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108822" y="998375"/>
            <a:ext cx="8923015" cy="5590100"/>
            <a:chOff x="3230120" y="755779"/>
            <a:chExt cx="8923015" cy="55901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8148" y="1309804"/>
              <a:ext cx="3184987" cy="215185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4046" y="1309804"/>
              <a:ext cx="2939142" cy="5036075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0120" y="755779"/>
              <a:ext cx="3229263" cy="559010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95939" y="243658"/>
            <a:ext cx="3034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Covid-19 </a:t>
            </a:r>
            <a:r>
              <a:rPr lang="ko-KR" altLang="en-US" sz="4800" b="1" dirty="0" smtClean="0"/>
              <a:t>쿼리문과 </a:t>
            </a:r>
            <a:r>
              <a:rPr lang="ko-KR" altLang="en-US" sz="4800" b="1" dirty="0"/>
              <a:t>결과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26430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9185" y="0"/>
            <a:ext cx="9392816" cy="21087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433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088" y="778248"/>
            <a:ext cx="6106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/>
              <a:t>프로젝트를 마치며 </a:t>
            </a:r>
            <a:r>
              <a:rPr lang="en-US" altLang="ko-KR" sz="4800" b="1" dirty="0" smtClean="0"/>
              <a:t>. .</a:t>
            </a:r>
            <a:endParaRPr lang="en-US" altLang="ko-KR" sz="4800" b="1" dirty="0"/>
          </a:p>
        </p:txBody>
      </p:sp>
      <p:sp>
        <p:nvSpPr>
          <p:cNvPr id="5" name="직사각형 4"/>
          <p:cNvSpPr/>
          <p:nvPr/>
        </p:nvSpPr>
        <p:spPr>
          <a:xfrm>
            <a:off x="4150568" y="2831840"/>
            <a:ext cx="7324530" cy="3303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처음으로 </a:t>
            </a:r>
            <a:r>
              <a:rPr lang="en-US" altLang="ko-KR" dirty="0" smtClean="0">
                <a:solidFill>
                  <a:schemeClr val="tx1"/>
                </a:solidFill>
              </a:rPr>
              <a:t>Dbeaver</a:t>
            </a:r>
            <a:r>
              <a:rPr lang="ko-KR" altLang="en-US" dirty="0" smtClean="0">
                <a:solidFill>
                  <a:schemeClr val="tx1"/>
                </a:solidFill>
              </a:rPr>
              <a:t>로 모델링을 직접 프로그래밍 해봤습니다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우선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쿼리를 제작할 수 있는 주제가 필요했기에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최근 가장 이슈인 </a:t>
            </a:r>
            <a:r>
              <a:rPr lang="en-US" altLang="ko-KR" dirty="0" smtClean="0">
                <a:solidFill>
                  <a:schemeClr val="tx1"/>
                </a:solidFill>
              </a:rPr>
              <a:t>Covid-19</a:t>
            </a:r>
            <a:r>
              <a:rPr lang="ko-KR" altLang="en-US" dirty="0" smtClean="0">
                <a:solidFill>
                  <a:schemeClr val="tx1"/>
                </a:solidFill>
              </a:rPr>
              <a:t>를 주제로 선정하게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개인정보 문제로 코로나 확진자 정보를 얻는 것은 불가능했고 가상 인물들을 만들어 테이블을 작성했습니다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처음하는 모델링이었던 만큼 시간도 많이 소요되었지만 직접 시행착오를 겪으면서 얻는게 많은 시간이었습니다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81331" y="0"/>
            <a:ext cx="761066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8555" y="1968760"/>
            <a:ext cx="79403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코로나가 빨리 종식되길 바라며</a:t>
            </a:r>
            <a:r>
              <a:rPr lang="en-US" altLang="ko-KR" sz="4000" dirty="0"/>
              <a:t> </a:t>
            </a:r>
            <a:r>
              <a:rPr lang="en-US" altLang="ko-KR" sz="4000" dirty="0" smtClean="0"/>
              <a:t>. .</a:t>
            </a:r>
          </a:p>
          <a:p>
            <a:endParaRPr lang="en-US" altLang="ko-KR" sz="1200" dirty="0" smtClean="0"/>
          </a:p>
          <a:p>
            <a:r>
              <a:rPr lang="ko-KR" altLang="en-US" sz="4000" dirty="0" smtClean="0"/>
              <a:t>프로젝트를 마치겠습니다</a:t>
            </a:r>
            <a:r>
              <a:rPr lang="en-US" altLang="ko-KR" sz="4000" dirty="0"/>
              <a:t>.</a:t>
            </a:r>
            <a:endParaRPr lang="en-US" altLang="ko-KR" sz="4000" dirty="0" smtClean="0"/>
          </a:p>
          <a:p>
            <a:endParaRPr lang="en-US" altLang="ko-KR" sz="4000" dirty="0"/>
          </a:p>
          <a:p>
            <a:r>
              <a:rPr lang="ko-KR" altLang="en-US" sz="5400" dirty="0" smtClean="0"/>
              <a:t>감사합니다</a:t>
            </a:r>
            <a:r>
              <a:rPr lang="en-US" altLang="ko-KR" sz="5400" dirty="0" smtClean="0"/>
              <a:t>! </a:t>
            </a:r>
            <a:r>
              <a:rPr lang="ko-KR" altLang="en-US" sz="5400" dirty="0" smtClean="0"/>
              <a:t>🌈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676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113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Bahnschrift</vt:lpstr>
      <vt:lpstr>Office 테마</vt:lpstr>
      <vt:lpstr>Covid-19  Modeling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dw-012</dc:creator>
  <cp:lastModifiedBy>dw-012</cp:lastModifiedBy>
  <cp:revision>27</cp:revision>
  <dcterms:created xsi:type="dcterms:W3CDTF">2023-01-27T03:20:00Z</dcterms:created>
  <dcterms:modified xsi:type="dcterms:W3CDTF">2023-01-31T05:01:08Z</dcterms:modified>
</cp:coreProperties>
</file>